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120.xml" ContentType="application/vnd.openxmlformats-officedocument.presentationml.slide+xml"/>
  <Override PartName="/ppt/diagrams/colors11.xml" ContentType="application/vnd.openxmlformats-officedocument.drawingml.diagramColors+xml"/>
  <Override PartName="/ppt/diagrams/data24.xml" ContentType="application/vnd.openxmlformats-officedocument.drawingml.diagramData+xml"/>
  <Override PartName="/ppt/diagrams/data71.xml" ContentType="application/vnd.openxmlformats-officedocument.drawingml.diagramData+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quickStyle28.xml" ContentType="application/vnd.openxmlformats-officedocument.drawingml.diagramStyle+xml"/>
  <Override PartName="/ppt/diagrams/quickStyle75.xml" ContentType="application/vnd.openxmlformats-officedocument.drawingml.diagramStyle+xml"/>
  <Override PartName="/ppt/diagrams/drawing29.xml" ContentType="application/vnd.ms-office.drawingml.diagramDrawing+xml"/>
  <Default Extension="xml" ContentType="application/xml"/>
  <Override PartName="/ppt/slides/slide50.xml" ContentType="application/vnd.openxmlformats-officedocument.presentationml.slide+xml"/>
  <Override PartName="/ppt/diagrams/layout39.xml" ContentType="application/vnd.openxmlformats-officedocument.drawingml.diagramLayout+xml"/>
  <Override PartName="/ppt/notesSlides/notesSlide16.xml" ContentType="application/vnd.openxmlformats-officedocument.presentationml.notesSlide+xml"/>
  <Override PartName="/ppt/diagrams/layout17.xml" ContentType="application/vnd.openxmlformats-officedocument.drawingml.diagramLayout+xml"/>
  <Override PartName="/ppt/diagrams/colors49.xml" ContentType="application/vnd.openxmlformats-officedocument.drawingml.diagramColors+xml"/>
  <Override PartName="/ppt/diagrams/quickStyle53.xml" ContentType="application/vnd.openxmlformats-officedocument.drawingml.diagramStyle+xml"/>
  <Override PartName="/ppt/diagrams/layout64.xml" ContentType="application/vnd.openxmlformats-officedocument.drawingml.diagramLayout+xml"/>
  <Override PartName="/ppt/slides/slide158.xml" ContentType="application/vnd.openxmlformats-officedocument.presentationml.slide+xml"/>
  <Override PartName="/ppt/diagrams/quickStyle31.xml" ContentType="application/vnd.openxmlformats-officedocument.drawingml.diagramStyle+xml"/>
  <Override PartName="/ppt/diagrams/drawing32.xml" ContentType="application/vnd.ms-office.drawingml.diagramDrawing+xml"/>
  <Override PartName="/ppt/slides/slide136.xml" ContentType="application/vnd.openxmlformats-officedocument.presentationml.slide+xml"/>
  <Override PartName="/ppt/diagrams/data2.xml" ContentType="application/vnd.openxmlformats-officedocument.drawingml.diagramData+xml"/>
  <Override PartName="/ppt/notesSlides/notesSlide7.xml" ContentType="application/vnd.openxmlformats-officedocument.presentationml.notesSlide+xml"/>
  <Override PartName="/ppt/diagrams/colors27.xml" ContentType="application/vnd.openxmlformats-officedocument.drawingml.diagramColors+xml"/>
  <Override PartName="/ppt/diagrams/layout42.xml" ContentType="application/vnd.openxmlformats-officedocument.drawingml.diagramLayout+xml"/>
  <Override PartName="/ppt/diagrams/colors74.xml" ContentType="application/vnd.openxmlformats-officedocument.drawingml.diagramColors+xml"/>
  <Override PartName="/ppt/slides/slide88.xml" ContentType="application/vnd.openxmlformats-officedocument.presentationml.slide+xml"/>
  <Override PartName="/ppt/diagrams/colors4.xml" ContentType="application/vnd.openxmlformats-officedocument.drawingml.diagramColors+xml"/>
  <Override PartName="/ppt/diagrams/data18.xml" ContentType="application/vnd.openxmlformats-officedocument.drawingml.diagramData+xml"/>
  <Override PartName="/ppt/diagrams/colors52.xml" ContentType="application/vnd.openxmlformats-officedocument.drawingml.diagramColors+xml"/>
  <Override PartName="/ppt/diagrams/data65.xml" ContentType="application/vnd.openxmlformats-officedocument.drawingml.diagramData+xml"/>
  <Override PartName="/ppt/diagrams/drawing10.xml" ContentType="application/vnd.ms-office.drawingml.diagramDrawing+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slides/slide161.xml" ContentType="application/vnd.openxmlformats-officedocument.presentationml.slide+xml"/>
  <Override PartName="/ppt/diagrams/layout20.xml" ContentType="application/vnd.openxmlformats-officedocument.drawingml.diagramLayout+xml"/>
  <Override PartName="/ppt/theme/theme2.xml" ContentType="application/vnd.openxmlformats-officedocument.theme+xml"/>
  <Override PartName="/ppt/diagrams/quickStyle3.xml" ContentType="application/vnd.openxmlformats-officedocument.drawingml.diagramStyle+xml"/>
  <Override PartName="/ppt/diagrams/colors30.xml" ContentType="application/vnd.openxmlformats-officedocument.drawingml.diagramColors+xml"/>
  <Override PartName="/ppt/diagrams/data43.xml" ContentType="application/vnd.openxmlformats-officedocument.drawingml.diagramData+xml"/>
  <Override PartName="/ppt/diagrams/quickStyle69.xml" ContentType="application/vnd.openxmlformats-officedocument.drawingml.diagramStyle+xml"/>
  <Override PartName="/ppt/slides/slide44.xml" ContentType="application/vnd.openxmlformats-officedocument.presentationml.slide+xml"/>
  <Override PartName="/ppt/slides/slide91.xml" ContentType="application/vnd.openxmlformats-officedocument.presentationml.slide+xml"/>
  <Override PartName="/ppt/diagrams/data21.xml" ContentType="application/vnd.openxmlformats-officedocument.drawingml.diagramData+xml"/>
  <Override PartName="/ppt/diagrams/quickStyle47.xml" ContentType="application/vnd.openxmlformats-officedocument.drawingml.diagramStyle+xml"/>
  <Override PartName="/ppt/slides/slide22.xml" ContentType="application/vnd.openxmlformats-officedocument.presentationml.slide+xml"/>
  <Override PartName="/ppt/diagrams/layout6.xml" ContentType="application/vnd.openxmlformats-officedocument.drawingml.diagramLayout+xml"/>
  <Override PartName="/ppt/diagrams/layout58.xml" ContentType="application/vnd.openxmlformats-officedocument.drawingml.diagramLayout+xml"/>
  <Override PartName="/ppt/diagrams/quickStyle25.xml" ContentType="application/vnd.openxmlformats-officedocument.drawingml.diagramStyle+xml"/>
  <Override PartName="/ppt/notesSlides/notesSlide13.xml" ContentType="application/vnd.openxmlformats-officedocument.presentationml.notesSlide+xml"/>
  <Override PartName="/ppt/diagrams/layout36.xml" ContentType="application/vnd.openxmlformats-officedocument.drawingml.diagramLayout+xml"/>
  <Override PartName="/ppt/diagrams/colors68.xml" ContentType="application/vnd.openxmlformats-officedocument.drawingml.diagramColors+xml"/>
  <Override PartName="/ppt/diagrams/quickStyle72.xml" ContentType="application/vnd.openxmlformats-officedocument.drawingml.diagramStyle+xml"/>
  <Override PartName="/ppt/diagrams/drawing26.xml" ContentType="application/vnd.ms-office.drawingml.diagramDrawing+xml"/>
  <Override PartName="/ppt/slides/slide177.xml" ContentType="application/vnd.openxmlformats-officedocument.presentationml.slide+xml"/>
  <Override PartName="/ppt/diagrams/quickStyle50.xml" ContentType="application/vnd.openxmlformats-officedocument.drawingml.diagramStyle+xml"/>
  <Override PartName="/ppt/diagrams/drawing8.xml" ContentType="application/vnd.ms-office.drawingml.diagramDrawing+xml"/>
  <Override PartName="/ppt/slides/slide108.xml" ContentType="application/vnd.openxmlformats-officedocument.presentationml.slide+xml"/>
  <Override PartName="/ppt/slides/slide155.xml" ContentType="application/vnd.openxmlformats-officedocument.presentationml.slide+xml"/>
  <Override PartName="/ppt/diagrams/layout14.xml" ContentType="application/vnd.openxmlformats-officedocument.drawingml.diagramLayout+xml"/>
  <Override PartName="/ppt/diagrams/colors46.xml" ContentType="application/vnd.openxmlformats-officedocument.drawingml.diagramColors+xml"/>
  <Override PartName="/ppt/diagrams/data59.xml" ContentType="application/vnd.openxmlformats-officedocument.drawingml.diagramData+xml"/>
  <Override PartName="/ppt/diagrams/layout61.xml" ContentType="application/vnd.openxmlformats-officedocument.drawingml.diagramLayout+xml"/>
  <Override PartName="/ppt/notesSlides/notesSlide4.xml" ContentType="application/vnd.openxmlformats-officedocument.presentationml.notesSlide+xml"/>
  <Override PartName="/ppt/diagrams/colors24.xml" ContentType="application/vnd.openxmlformats-officedocument.drawingml.diagramColors+xml"/>
  <Override PartName="/ppt/diagrams/data37.xml" ContentType="application/vnd.openxmlformats-officedocument.drawingml.diagramData+xml"/>
  <Override PartName="/ppt/diagrams/colors71.xml" ContentType="application/vnd.openxmlformats-officedocument.drawingml.diagramColors+xml"/>
  <Override PartName="/ppt/slides/slide38.xml" ContentType="application/vnd.openxmlformats-officedocument.presentationml.slide+xml"/>
  <Override PartName="/ppt/slides/slide85.xml" ContentType="application/vnd.openxmlformats-officedocument.presentationml.slide+xml"/>
  <Override PartName="/ppt/slides/slide133.xml" ContentType="application/vnd.openxmlformats-officedocument.presentationml.slide+xml"/>
  <Override PartName="/ppt/diagrams/colors1.xml" ContentType="application/vnd.openxmlformats-officedocument.drawingml.diagramColors+xml"/>
  <Override PartName="/ppt/slides/slide111.xml" ContentType="application/vnd.openxmlformats-officedocument.presentationml.slide+xml"/>
  <Override PartName="/ppt/diagrams/data15.xml" ContentType="application/vnd.openxmlformats-officedocument.drawingml.diagramData+xml"/>
  <Override PartName="/ppt/diagrams/data62.xml" ContentType="application/vnd.openxmlformats-officedocument.drawingml.diagramData+xml"/>
  <Override PartName="/ppt/slides/slide16.xml" ContentType="application/vnd.openxmlformats-officedocument.presentationml.slide+xml"/>
  <Override PartName="/ppt/slides/slide63.xml" ContentType="application/vnd.openxmlformats-officedocument.presentationml.slide+xml"/>
  <Override PartName="/ppt/diagrams/quickStyle19.xml" ContentType="application/vnd.openxmlformats-officedocument.drawingml.diagramStyle+xml"/>
  <Override PartName="/ppt/diagrams/data40.xml" ContentType="application/vnd.openxmlformats-officedocument.drawingml.diagramData+xml"/>
  <Override PartName="/ppt/diagrams/quickStyle66.xml" ContentType="application/vnd.openxmlformats-officedocument.drawingml.diagramStyle+xml"/>
  <Override PartName="/ppt/slides/slide41.xml" ContentType="application/vnd.openxmlformats-officedocument.presentationml.slide+xml"/>
  <Override PartName="/ppt/slides/slide149.xml" ContentType="application/vnd.openxmlformats-officedocument.presentationml.slide+xml"/>
  <Override PartName="/ppt/diagrams/quickStyle44.xml" ContentType="application/vnd.openxmlformats-officedocument.drawingml.diagramStyle+xml"/>
  <Override PartName="/ppt/diagrams/layout55.xml" ContentType="application/vnd.openxmlformats-officedocument.drawingml.diagramLayout+xml"/>
  <Override PartName="/ppt/diagrams/drawing45.xml" ContentType="application/vnd.ms-office.drawingml.diagramDrawing+xml"/>
  <Override PartName="/ppt/diagrams/layout3.xml" ContentType="application/vnd.openxmlformats-officedocument.drawingml.diagramLayout+xml"/>
  <Override PartName="/ppt/diagrams/quickStyle22.xml" ContentType="application/vnd.openxmlformats-officedocument.drawingml.diagramStyle+xml"/>
  <Override PartName="/ppt/diagrams/drawing23.xml" ContentType="application/vnd.ms-office.drawingml.diagramDrawing+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diagrams/colors18.xml" ContentType="application/vnd.openxmlformats-officedocument.drawingml.diagramColors+xml"/>
  <Override PartName="/ppt/notesSlides/notesSlide10.xml" ContentType="application/vnd.openxmlformats-officedocument.presentationml.notesSlide+xml"/>
  <Override PartName="/ppt/diagrams/layout33.xml" ContentType="application/vnd.openxmlformats-officedocument.drawingml.diagramLayout+xml"/>
  <Override PartName="/ppt/diagrams/colors65.xml" ContentType="application/vnd.openxmlformats-officedocument.drawingml.diagramColors+xml"/>
  <Override PartName="/ppt/slides/slide7.xml" ContentType="application/vnd.openxmlformats-officedocument.presentationml.slide+xml"/>
  <Override PartName="/ppt/slideLayouts/slideLayout9.xml" ContentType="application/vnd.openxmlformats-officedocument.presentationml.slideLayout+xml"/>
  <Override PartName="/ppt/diagrams/layout11.xml" ContentType="application/vnd.openxmlformats-officedocument.drawingml.diagramLayout+xml"/>
  <Override PartName="/ppt/diagrams/colors43.xml" ContentType="application/vnd.openxmlformats-officedocument.drawingml.diagramColors+xml"/>
  <Override PartName="/ppt/diagrams/data56.xml" ContentType="application/vnd.openxmlformats-officedocument.drawingml.diagramData+xml"/>
  <Override PartName="/ppt/diagrams/drawing5.xml" ContentType="application/vnd.ms-office.drawingml.diagramDrawing+xml"/>
  <Override PartName="/ppt/slides/slide57.xml" ContentType="application/vnd.openxmlformats-officedocument.presentationml.slide+xml"/>
  <Override PartName="/ppt/slides/slide105.xml" ContentType="application/vnd.openxmlformats-officedocument.presentationml.slide+xml"/>
  <Override PartName="/ppt/slides/slide152.xml" ContentType="application/vnd.openxmlformats-officedocument.presentationml.slide+xml"/>
  <Override PartName="/ppt/notesSlides/notesSlide1.xml" ContentType="application/vnd.openxmlformats-officedocument.presentationml.notesSlide+xml"/>
  <Override PartName="/ppt/diagrams/data34.xml" ContentType="application/vnd.openxmlformats-officedocument.drawingml.diagramData+xml"/>
  <Override PartName="/ppt/slides/slide130.xml" ContentType="application/vnd.openxmlformats-officedocument.presentationml.slide+xml"/>
  <Override PartName="/ppt/diagrams/colors21.xml" ContentType="application/vnd.openxmlformats-officedocument.drawingml.diagramColors+xml"/>
  <Override PartName="/ppt/slides/slide35.xml" ContentType="application/vnd.openxmlformats-officedocument.presentationml.slide+xml"/>
  <Override PartName="/ppt/slides/slide82.xml" ContentType="application/vnd.openxmlformats-officedocument.presentationml.slide+xml"/>
  <Override PartName="/ppt/diagrams/data12.xml" ContentType="application/vnd.openxmlformats-officedocument.drawingml.diagramData+xml"/>
  <Override PartName="/ppt/diagrams/quickStyle38.xml" ContentType="application/vnd.openxmlformats-officedocument.drawingml.diagramStyle+xml"/>
  <Override PartName="/ppt/diagrams/drawing39.xml" ContentType="application/vnd.ms-office.drawingml.diagramDrawing+xml"/>
  <Override PartName="/ppt/slides/slide13.xml" ContentType="application/vnd.openxmlformats-officedocument.presentationml.slide+xml"/>
  <Override PartName="/ppt/slides/slide60.xml" ContentType="application/vnd.openxmlformats-officedocument.presentationml.slide+xml"/>
  <Override PartName="/ppt/diagrams/data9.xml" ContentType="application/vnd.openxmlformats-officedocument.drawingml.diagramData+xml"/>
  <Override PartName="/ppt/diagrams/quickStyle16.xml" ContentType="application/vnd.openxmlformats-officedocument.drawingml.diagramStyle+xml"/>
  <Override PartName="/ppt/diagrams/layout49.xml" ContentType="application/vnd.openxmlformats-officedocument.drawingml.diagramLayout+xml"/>
  <Override PartName="/ppt/diagrams/drawing17.xml" ContentType="application/vnd.ms-office.drawingml.diagramDrawing+xml"/>
  <Override PartName="/ppt/slides/slide168.xml" ContentType="application/vnd.openxmlformats-officedocument.presentationml.slide+xml"/>
  <Override PartName="/ppt/diagrams/layout27.xml" ContentType="application/vnd.openxmlformats-officedocument.drawingml.diagramLayout+xml"/>
  <Override PartName="/ppt/diagrams/colors59.xml" ContentType="application/vnd.openxmlformats-officedocument.drawingml.diagramColors+xml"/>
  <Override PartName="/ppt/diagrams/quickStyle63.xml" ContentType="application/vnd.openxmlformats-officedocument.drawingml.diagramStyle+xml"/>
  <Override PartName="/ppt/diagrams/layout74.xml" ContentType="application/vnd.openxmlformats-officedocument.drawingml.diagramLayout+xml"/>
  <Override PartName="/ppt/diagrams/colors37.xml" ContentType="application/vnd.openxmlformats-officedocument.drawingml.diagramColors+xml"/>
  <Override PartName="/ppt/diagrams/quickStyle41.xml" ContentType="application/vnd.openxmlformats-officedocument.drawingml.diagramStyle+xml"/>
  <Override PartName="/ppt/diagrams/drawing42.xml" ContentType="application/vnd.ms-office.drawingml.diagramDrawing+xml"/>
  <Override PartName="/ppt/slides/slide98.xml" ContentType="application/vnd.openxmlformats-officedocument.presentationml.slide+xml"/>
  <Override PartName="/ppt/slides/slide146.xml" ContentType="application/vnd.openxmlformats-officedocument.presentationml.slide+xml"/>
  <Override PartName="/ppt/notesSlides/notesSlide6.xml" ContentType="application/vnd.openxmlformats-officedocument.presentationml.notesSlide+xml"/>
  <Override PartName="/ppt/diagrams/colors26.xml" ContentType="application/vnd.openxmlformats-officedocument.drawingml.diagramColors+xml"/>
  <Override PartName="/ppt/diagrams/quickStyle30.xml" ContentType="application/vnd.openxmlformats-officedocument.drawingml.diagramStyle+xml"/>
  <Override PartName="/ppt/diagrams/data39.xml" ContentType="application/vnd.openxmlformats-officedocument.drawingml.diagramData+xml"/>
  <Override PartName="/ppt/diagrams/layout41.xml" ContentType="application/vnd.openxmlformats-officedocument.drawingml.diagramLayout+xml"/>
  <Override PartName="/ppt/diagrams/layout52.xml" ContentType="application/vnd.openxmlformats-officedocument.drawingml.diagramLayout+xml"/>
  <Override PartName="/ppt/diagrams/colors73.xml" ContentType="application/vnd.openxmlformats-officedocument.drawingml.diagramColors+xml"/>
  <Override PartName="/ppt/diagrams/drawing31.xml" ContentType="application/vnd.ms-office.drawingml.diagramDrawing+xml"/>
  <Override PartName="/ppt/diagrams/drawing20.xml" ContentType="application/vnd.ms-office.drawingml.diagramDrawing+xml"/>
  <Override PartName="/ppt/slides/slide87.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71.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colors15.xml" ContentType="application/vnd.openxmlformats-officedocument.drawingml.diagramColors+xml"/>
  <Override PartName="/ppt/diagrams/data28.xml" ContentType="application/vnd.openxmlformats-officedocument.drawingml.diagramData+xml"/>
  <Override PartName="/ppt/diagrams/layout30.xml" ContentType="application/vnd.openxmlformats-officedocument.drawingml.diagramLayout+xml"/>
  <Override PartName="/ppt/diagrams/colors62.xml" ContentType="application/vnd.openxmlformats-officedocument.drawingml.diagramColors+xml"/>
  <Override PartName="/ppt/diagrams/data75.xml" ContentType="application/vnd.openxmlformats-officedocument.drawingml.diagramData+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diagrams/data17.xml" ContentType="application/vnd.openxmlformats-officedocument.drawingml.diagramData+xml"/>
  <Override PartName="/ppt/diagrams/colors51.xml" ContentType="application/vnd.openxmlformats-officedocument.drawingml.diagramColors+xml"/>
  <Override PartName="/ppt/diagrams/data53.xml" ContentType="application/vnd.openxmlformats-officedocument.drawingml.diagramData+xml"/>
  <Override PartName="/ppt/diagrams/data64.xml" ContentType="application/vnd.openxmlformats-officedocument.drawingml.diagramData+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40.xml" ContentType="application/vnd.openxmlformats-officedocument.drawingml.diagramColors+xml"/>
  <Override PartName="/ppt/diagrams/data42.xml" ContentType="application/vnd.openxmlformats-officedocument.drawingml.diagramData+xml"/>
  <Override PartName="/ppt/diagrams/quickStyle68.xml" ContentType="application/vnd.openxmlformats-officedocument.drawingml.diagramStyl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diagrams/data31.xml" ContentType="application/vnd.openxmlformats-officedocument.drawingml.diagramData+xml"/>
  <Override PartName="/ppt/diagrams/quickStyle57.xml" ContentType="application/vnd.openxmlformats-officedocument.drawingml.diagramStyle+xml"/>
  <Override PartName="/ppt/slides/slide32.xml" ContentType="application/vnd.openxmlformats-officedocument.presentationml.slide+xml"/>
  <Override PartName="/ppt/diagrams/data20.xml" ContentType="application/vnd.openxmlformats-officedocument.drawingml.diagramData+xml"/>
  <Override PartName="/ppt/diagrams/quickStyle35.xml" ContentType="application/vnd.openxmlformats-officedocument.drawingml.diagramStyle+xml"/>
  <Override PartName="/ppt/diagrams/quickStyle46.xml" ContentType="application/vnd.openxmlformats-officedocument.drawingml.diagramStyle+xml"/>
  <Override PartName="/ppt/diagrams/layout57.xml" ContentType="application/vnd.openxmlformats-officedocument.drawingml.diagramLayout+xml"/>
  <Override PartName="/ppt/diagrams/layout68.xml" ContentType="application/vnd.openxmlformats-officedocument.drawingml.diagramLayout+xml"/>
  <Override PartName="/ppt/diagrams/drawing36.xml" ContentType="application/vnd.ms-office.drawingml.diagramDrawing+xml"/>
  <Override PartName="/ppt/slides/slide10.xml" ContentType="application/vnd.openxmlformats-officedocument.presentationml.slide+xml"/>
  <Override PartName="/ppt/slides/slide21.xml" ContentType="application/vnd.openxmlformats-officedocument.presentationml.slide+xml"/>
  <Override PartName="/ppt/diagrams/layout5.xml" ContentType="application/vnd.openxmlformats-officedocument.drawingml.diagramLayout+xml"/>
  <Override PartName="/ppt/diagrams/data6.xml" ContentType="application/vnd.openxmlformats-officedocument.drawingml.diagramData+xml"/>
  <Override PartName="/ppt/diagrams/quickStyle24.xml" ContentType="application/vnd.openxmlformats-officedocument.drawingml.diagramStyle+xml"/>
  <Override PartName="/ppt/diagrams/layout46.xml" ContentType="application/vnd.openxmlformats-officedocument.drawingml.diagramLayout+xml"/>
  <Override PartName="/ppt/diagrams/quickStyle71.xml" ContentType="application/vnd.openxmlformats-officedocument.drawingml.diagramStyle+xml"/>
  <Override PartName="/ppt/diagrams/drawing25.xml" ContentType="application/vnd.ms-office.drawingml.diagramDrawing+xml"/>
  <Override PartName="/ppt/slides/slide129.xml" ContentType="application/vnd.openxmlformats-officedocument.presentationml.slide+xml"/>
  <Override PartName="/ppt/slides/slide176.xml" ContentType="application/vnd.openxmlformats-officedocument.presentationml.slide+xml"/>
  <Override PartName="/ppt/diagrams/colors8.xml" ContentType="application/vnd.openxmlformats-officedocument.drawingml.diagramColors+xml"/>
  <Override PartName="/ppt/diagrams/quickStyle13.xml" ContentType="application/vnd.openxmlformats-officedocument.drawingml.diagramStyle+xml"/>
  <Override PartName="/ppt/notesSlides/notesSlide12.xml" ContentType="application/vnd.openxmlformats-officedocument.presentationml.notesSlide+xml"/>
  <Override PartName="/ppt/diagrams/layout35.xml" ContentType="application/vnd.openxmlformats-officedocument.drawingml.diagramLayout+xml"/>
  <Override PartName="/ppt/diagrams/colors56.xml" ContentType="application/vnd.openxmlformats-officedocument.drawingml.diagramColors+xml"/>
  <Override PartName="/ppt/diagrams/quickStyle60.xml" ContentType="application/vnd.openxmlformats-officedocument.drawingml.diagramStyle+xml"/>
  <Override PartName="/ppt/diagrams/colors67.xml" ContentType="application/vnd.openxmlformats-officedocument.drawingml.diagramColors+xml"/>
  <Override PartName="/ppt/diagrams/data69.xml" ContentType="application/vnd.openxmlformats-officedocument.drawingml.diagramData+xml"/>
  <Override PartName="/ppt/diagrams/drawing14.xml" ContentType="application/vnd.ms-office.drawingml.diagramDrawing+xml"/>
  <Override PartName="/ppt/slides/slide118.xml" ContentType="application/vnd.openxmlformats-officedocument.presentationml.slide+xml"/>
  <Override PartName="/ppt/slides/slide165.xml" ContentType="application/vnd.openxmlformats-officedocument.presentationml.slide+xml"/>
  <Override PartName="/ppt/diagrams/layout13.xml" ContentType="application/vnd.openxmlformats-officedocument.drawingml.diagramLayout+xml"/>
  <Override PartName="/ppt/diagrams/layout24.xml" ContentType="application/vnd.openxmlformats-officedocument.drawingml.diagramLayout+xml"/>
  <Override PartName="/ppt/diagrams/colors45.xml" ContentType="application/vnd.openxmlformats-officedocument.drawingml.diagramColors+xml"/>
  <Override PartName="/ppt/diagrams/data58.xml" ContentType="application/vnd.openxmlformats-officedocument.drawingml.diagramData+xml"/>
  <Override PartName="/ppt/diagrams/layout60.xml" ContentType="application/vnd.openxmlformats-officedocument.drawingml.diagramLayout+xml"/>
  <Override PartName="/ppt/diagrams/layout71.xml" ContentType="application/vnd.openxmlformats-officedocument.drawingml.diagramLayout+xml"/>
  <Override PartName="/ppt/diagrams/drawing7.xml" ContentType="application/vnd.ms-office.drawingml.diagramDrawing+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viewProps.xml" ContentType="application/vnd.openxmlformats-officedocument.presentationml.viewProps+xml"/>
  <Override PartName="/ppt/diagrams/quickStyle7.xml" ContentType="application/vnd.openxmlformats-officedocument.drawingml.diagramStyle+xml"/>
  <Override PartName="/ppt/diagrams/colors34.xml" ContentType="application/vnd.openxmlformats-officedocument.drawingml.diagramColors+xml"/>
  <Override PartName="/ppt/diagrams/data47.xml" ContentType="application/vnd.openxmlformats-officedocument.drawingml.diagramData+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Override PartName="/ppt/diagrams/colors12.xml" ContentType="application/vnd.openxmlformats-officedocument.drawingml.diagramColors+xml"/>
  <Override PartName="/ppt/diagrams/colors23.xml" ContentType="application/vnd.openxmlformats-officedocument.drawingml.diagramColors+xml"/>
  <Override PartName="/ppt/diagrams/data25.xml" ContentType="application/vnd.openxmlformats-officedocument.drawingml.diagramData+xml"/>
  <Override PartName="/ppt/diagrams/data36.xml" ContentType="application/vnd.openxmlformats-officedocument.drawingml.diagramData+xml"/>
  <Override PartName="/ppt/diagrams/colors70.xml" ContentType="application/vnd.openxmlformats-officedocument.drawingml.diagramColors+xml"/>
  <Override PartName="/ppt/diagrams/data72.xml" ContentType="application/vnd.openxmlformats-officedocument.drawingml.diagramData+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diagrams/data14.xml" ContentType="application/vnd.openxmlformats-officedocument.drawingml.diagramData+xml"/>
  <Override PartName="/ppt/diagrams/data61.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diagrams/quickStyle29.xml" ContentType="application/vnd.openxmlformats-officedocument.drawingml.diagramStyle+xml"/>
  <Override PartName="/ppt/diagrams/data50.xml" ContentType="application/vnd.openxmlformats-officedocument.drawingml.diagramData+xml"/>
  <Override PartName="/ppt/diagrams/drawing19.xml" ContentType="application/vnd.ms-office.drawingml.diagramDrawing+xml"/>
  <Override PartName="/ppt/slides/slide51.xml" ContentType="application/vnd.openxmlformats-officedocument.presentationml.slide+xml"/>
  <Override PartName="/ppt/diagrams/quickStyle18.xml" ContentType="application/vnd.openxmlformats-officedocument.drawingml.diagramStyle+xml"/>
  <Override PartName="/ppt/diagrams/layout29.xml" ContentType="application/vnd.openxmlformats-officedocument.drawingml.diagramLayout+xml"/>
  <Override PartName="/ppt/diagrams/quickStyle54.xml" ContentType="application/vnd.openxmlformats-officedocument.drawingml.diagramStyle+xml"/>
  <Override PartName="/ppt/diagrams/quickStyle65.xml" ContentType="application/vnd.openxmlformats-officedocument.drawingml.diagramStyle+xml"/>
  <Override PartName="/ppt/slides/slide40.xml" ContentType="application/vnd.openxmlformats-officedocument.presentationml.slide+xml"/>
  <Override PartName="/ppt/slides/slide159.xml" ContentType="application/vnd.openxmlformats-officedocument.presentationml.slide+xml"/>
  <Override PartName="/ppt/diagrams/layout18.xml" ContentType="application/vnd.openxmlformats-officedocument.drawingml.diagramLayout+xml"/>
  <Override PartName="/ppt/diagrams/quickStyle43.xml" ContentType="application/vnd.openxmlformats-officedocument.drawingml.diagramStyle+xml"/>
  <Override PartName="/ppt/diagrams/layout65.xml" ContentType="application/vnd.openxmlformats-officedocument.drawingml.diagramLayout+xml"/>
  <Override PartName="/ppt/diagrams/drawing44.xml" ContentType="application/vnd.ms-office.drawingml.diagramDrawing+xml"/>
  <Override PartName="/ppt/slides/slide148.xml" ContentType="application/vnd.openxmlformats-officedocument.presentationml.slide+xml"/>
  <Override PartName="/ppt/diagrams/layout2.xml" ContentType="application/vnd.openxmlformats-officedocument.drawingml.diagramLayout+xml"/>
  <Override PartName="/ppt/notesSlides/notesSlide8.xml" ContentType="application/vnd.openxmlformats-officedocument.presentationml.notesSlide+xml"/>
  <Override PartName="/ppt/diagrams/colors28.xml" ContentType="application/vnd.openxmlformats-officedocument.drawingml.diagramColors+xml"/>
  <Override PartName="/ppt/diagrams/quickStyle32.xml" ContentType="application/vnd.openxmlformats-officedocument.drawingml.diagramStyle+xml"/>
  <Override PartName="/ppt/diagrams/colors39.xml" ContentType="application/vnd.openxmlformats-officedocument.drawingml.diagramColors+xml"/>
  <Override PartName="/ppt/diagrams/layout54.xml" ContentType="application/vnd.openxmlformats-officedocument.drawingml.diagramLayout+xml"/>
  <Override PartName="/ppt/diagrams/colors75.xml" ContentType="application/vnd.openxmlformats-officedocument.drawingml.diagramColors+xml"/>
  <Override PartName="/ppt/diagrams/drawing33.xml" ContentType="application/vnd.ms-office.drawingml.diagramDrawing+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diagrams/data3.xml" ContentType="application/vnd.openxmlformats-officedocument.drawingml.diagramData+xml"/>
  <Override PartName="/ppt/diagrams/colors5.xml" ContentType="application/vnd.openxmlformats-officedocument.drawingml.diagramColors+xml"/>
  <Override PartName="/ppt/diagrams/quickStyle10.xml" ContentType="application/vnd.openxmlformats-officedocument.drawingml.diagramStyle+xml"/>
  <Override PartName="/ppt/diagrams/colors17.xml" ContentType="application/vnd.openxmlformats-officedocument.drawingml.diagramColors+xml"/>
  <Override PartName="/ppt/diagrams/quickStyle21.xml" ContentType="application/vnd.openxmlformats-officedocument.drawingml.diagramStyle+xml"/>
  <Override PartName="/ppt/diagrams/layout32.xml" ContentType="application/vnd.openxmlformats-officedocument.drawingml.diagramLayout+xml"/>
  <Override PartName="/ppt/diagrams/layout43.xml" ContentType="application/vnd.openxmlformats-officedocument.drawingml.diagramLayout+xml"/>
  <Override PartName="/ppt/diagrams/colors64.xml" ContentType="application/vnd.openxmlformats-officedocument.drawingml.diagramColors+xml"/>
  <Override PartName="/ppt/diagrams/drawing22.xml" ContentType="application/vnd.ms-office.drawingml.diagramDrawing+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ppt/handoutMasters/handoutMaster1.xml" ContentType="application/vnd.openxmlformats-officedocument.presentationml.handoutMaster+xml"/>
  <Override PartName="/ppt/diagrams/data19.xml" ContentType="application/vnd.openxmlformats-officedocument.drawingml.diagramData+xml"/>
  <Override PartName="/ppt/diagrams/layout21.xml" ContentType="application/vnd.openxmlformats-officedocument.drawingml.diagramLayout+xml"/>
  <Override PartName="/ppt/diagrams/colors53.xml" ContentType="application/vnd.openxmlformats-officedocument.drawingml.diagramColors+xml"/>
  <Override PartName="/ppt/diagrams/data55.xml" ContentType="application/vnd.openxmlformats-officedocument.drawingml.diagramData+xml"/>
  <Override PartName="/ppt/diagrams/data66.xml" ContentType="application/vnd.openxmlformats-officedocument.drawingml.diagramData+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diagrams/quickStyle4.xml" ContentType="application/vnd.openxmlformats-officedocument.drawingml.diagramStyle+xml"/>
  <Override PartName="/ppt/diagrams/layout10.xml" ContentType="application/vnd.openxmlformats-officedocument.drawingml.diagramLayout+xml"/>
  <Override PartName="/ppt/diagrams/colors31.xml" ContentType="application/vnd.openxmlformats-officedocument.drawingml.diagramColors+xml"/>
  <Override PartName="/ppt/diagrams/colors42.xml" ContentType="application/vnd.openxmlformats-officedocument.drawingml.diagramColors+xml"/>
  <Override PartName="/ppt/diagrams/data44.xml" ContentType="application/vnd.openxmlformats-officedocument.drawingml.diagramData+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theme/theme3.xml" ContentType="application/vnd.openxmlformats-officedocument.theme+xml"/>
  <Override PartName="/ppt/diagrams/colors20.xml" ContentType="application/vnd.openxmlformats-officedocument.drawingml.diagramColors+xml"/>
  <Override PartName="/ppt/diagrams/data33.xml" ContentType="application/vnd.openxmlformats-officedocument.drawingml.diagramData+xml"/>
  <Override PartName="/ppt/diagrams/quickStyle59.xml" ContentType="application/vnd.openxmlformats-officedocument.drawingml.diagramStyle+xml"/>
  <Override PartName="/ppt/slides/slide34.xml" ContentType="application/vnd.openxmlformats-officedocument.presentationml.slide+xml"/>
  <Override PartName="/ppt/slides/slide81.xml" ContentType="application/vnd.openxmlformats-officedocument.presentationml.slide+xml"/>
  <Override PartName="/ppt/diagrams/data11.xml" ContentType="application/vnd.openxmlformats-officedocument.drawingml.diagramData+xml"/>
  <Override PartName="/ppt/diagrams/data22.xml" ContentType="application/vnd.openxmlformats-officedocument.drawingml.diagramData+xml"/>
  <Override PartName="/ppt/diagrams/quickStyle37.xml" ContentType="application/vnd.openxmlformats-officedocument.drawingml.diagramStyle+xml"/>
  <Override PartName="/ppt/diagrams/quickStyle48.xml" ContentType="application/vnd.openxmlformats-officedocument.drawingml.diagramStyle+xml"/>
  <Override PartName="/ppt/diagrams/layout59.xml" ContentType="application/vnd.openxmlformats-officedocument.drawingml.diagramLayout+xml"/>
  <Override PartName="/ppt/diagrams/drawing38.xml" ContentType="application/vnd.ms-office.drawingml.diagramDrawing+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diagrams/quickStyle26.xml" ContentType="application/vnd.openxmlformats-officedocument.drawingml.diagramStyle+xml"/>
  <Override PartName="/ppt/diagrams/layout48.xml" ContentType="application/vnd.openxmlformats-officedocument.drawingml.diagramLayout+xml"/>
  <Override PartName="/ppt/diagrams/quickStyle73.xml" ContentType="application/vnd.openxmlformats-officedocument.drawingml.diagramStyle+xml"/>
  <Override PartName="/ppt/diagrams/drawing27.xml" ContentType="application/vnd.ms-office.drawingml.diagramDrawing+xml"/>
  <Override PartName="/ppt/slides/slide12.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Override PartName="/ppt/notesSlides/notesSlide14.xml" ContentType="application/vnd.openxmlformats-officedocument.presentationml.notesSlide+xml"/>
  <Override PartName="/ppt/diagrams/layout37.xml" ContentType="application/vnd.openxmlformats-officedocument.drawingml.diagramLayout+xml"/>
  <Override PartName="/ppt/diagrams/colors58.xml" ContentType="application/vnd.openxmlformats-officedocument.drawingml.diagramColors+xml"/>
  <Override PartName="/ppt/diagrams/quickStyle62.xml" ContentType="application/vnd.openxmlformats-officedocument.drawingml.diagramStyle+xml"/>
  <Override PartName="/ppt/diagrams/colors69.xml" ContentType="application/vnd.openxmlformats-officedocument.drawingml.diagramColors+xml"/>
  <Override PartName="/ppt/diagrams/drawing16.xml" ContentType="application/vnd.ms-office.drawingml.diagramDrawing+xml"/>
  <Override PartName="/ppt/slides/slide167.xml" ContentType="application/vnd.openxmlformats-officedocument.presentationml.slide+xml"/>
  <Override PartName="/ppt/diagrams/layout15.xml" ContentType="application/vnd.openxmlformats-officedocument.drawingml.diagramLayout+xml"/>
  <Override PartName="/ppt/diagrams/layout26.xml" ContentType="application/vnd.openxmlformats-officedocument.drawingml.diagramLayout+xml"/>
  <Override PartName="/ppt/diagrams/colors47.xml" ContentType="application/vnd.openxmlformats-officedocument.drawingml.diagramColors+xml"/>
  <Override PartName="/ppt/diagrams/quickStyle51.xml" ContentType="application/vnd.openxmlformats-officedocument.drawingml.diagramStyle+xml"/>
  <Override PartName="/ppt/diagrams/layout62.xml" ContentType="application/vnd.openxmlformats-officedocument.drawingml.diagramLayout+xml"/>
  <Override PartName="/ppt/diagrams/layout73.xml" ContentType="application/vnd.openxmlformats-officedocument.drawingml.diagramLayout+xml"/>
  <Override PartName="/ppt/diagrams/drawing41.xml" ContentType="application/vnd.ms-office.drawingml.diagramDrawing+xml"/>
  <Override PartName="/ppt/diagrams/drawing9.xml" ContentType="application/vnd.ms-office.drawingml.diagramDrawing+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diagrams/quickStyle9.xml" ContentType="application/vnd.openxmlformats-officedocument.drawingml.diagramStyle+xml"/>
  <Override PartName="/ppt/diagrams/colors36.xml" ContentType="application/vnd.openxmlformats-officedocument.drawingml.diagramColors+xml"/>
  <Override PartName="/ppt/diagrams/quickStyle40.xml" ContentType="application/vnd.openxmlformats-officedocument.drawingml.diagramStyle+xml"/>
  <Override PartName="/ppt/diagrams/data49.xml" ContentType="application/vnd.openxmlformats-officedocument.drawingml.diagramData+xml"/>
  <Override PartName="/ppt/diagrams/layout51.xml" ContentType="application/vnd.openxmlformats-officedocument.drawingml.diagramLayout+xml"/>
  <Override PartName="/ppt/diagrams/drawing30.xml" ContentType="application/vnd.ms-office.drawingml.diagramDrawing+xml"/>
  <Override PartName="/ppt/slides/slide97.xml" ContentType="application/vnd.openxmlformats-officedocument.presentationml.slide+xml"/>
  <Override PartName="/ppt/slides/slide134.xml" ContentType="application/vnd.openxmlformats-officedocument.presentationml.slide+xml"/>
  <Override PartName="/ppt/notesSlides/notesSlide5.xml" ContentType="application/vnd.openxmlformats-officedocument.presentationml.notesSlide+xml"/>
  <Override PartName="/ppt/diagrams/colors14.xml" ContentType="application/vnd.openxmlformats-officedocument.drawingml.diagramColors+xml"/>
  <Override PartName="/ppt/diagrams/colors25.xml" ContentType="application/vnd.openxmlformats-officedocument.drawingml.diagramColors+xml"/>
  <Override PartName="/ppt/diagrams/data27.xml" ContentType="application/vnd.openxmlformats-officedocument.drawingml.diagramData+xml"/>
  <Override PartName="/ppt/diagrams/data38.xml" ContentType="application/vnd.openxmlformats-officedocument.drawingml.diagramData+xml"/>
  <Override PartName="/ppt/diagrams/layout40.xml" ContentType="application/vnd.openxmlformats-officedocument.drawingml.diagramLayout+xml"/>
  <Override PartName="/ppt/diagrams/colors61.xml" ContentType="application/vnd.openxmlformats-officedocument.drawingml.diagramColors+xml"/>
  <Override PartName="/ppt/diagrams/colors72.xml" ContentType="application/vnd.openxmlformats-officedocument.drawingml.diagramColors+xml"/>
  <Override PartName="/ppt/diagrams/data74.xml" ContentType="application/vnd.openxmlformats-officedocument.drawingml.diagramData+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slides/slide170.xml" ContentType="application/vnd.openxmlformats-officedocument.presentationml.slide+xml"/>
  <Override PartName="/ppt/diagrams/colors2.xml" ContentType="application/vnd.openxmlformats-officedocument.drawingml.diagramColors+xml"/>
  <Override PartName="/ppt/diagrams/data16.xml" ContentType="application/vnd.openxmlformats-officedocument.drawingml.diagramData+xml"/>
  <Override PartName="/ppt/diagrams/colors50.xml" ContentType="application/vnd.openxmlformats-officedocument.drawingml.diagramColors+xml"/>
  <Override PartName="/ppt/diagrams/data63.xml" ContentType="application/vnd.openxmlformats-officedocument.drawingml.diagramData+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diagrams/data52.xml" ContentType="application/vnd.openxmlformats-officedocument.drawingml.diagramData+xml"/>
  <Override PartName="/ppt/slides/slide53.xml" ContentType="application/vnd.openxmlformats-officedocument.presentationml.slide+xml"/>
  <Default Extension="jpeg" ContentType="image/jpeg"/>
  <Override PartName="/ppt/diagrams/quickStyle1.xml" ContentType="application/vnd.openxmlformats-officedocument.drawingml.diagramStyle+xml"/>
  <Override PartName="/ppt/diagrams/data30.xml" ContentType="application/vnd.openxmlformats-officedocument.drawingml.diagramData+xml"/>
  <Override PartName="/ppt/diagrams/data41.xml" ContentType="application/vnd.openxmlformats-officedocument.drawingml.diagramData+xml"/>
  <Override PartName="/ppt/diagrams/quickStyle56.xml" ContentType="application/vnd.openxmlformats-officedocument.drawingml.diagramStyle+xml"/>
  <Override PartName="/ppt/diagrams/quickStyle67.xml" ContentType="application/vnd.openxmlformats-officedocument.drawingml.diagramStyle+xml"/>
  <Override PartName="/ppt/slides/slide31.xml" ContentType="application/vnd.openxmlformats-officedocument.presentationml.slide+xml"/>
  <Override PartName="/ppt/slides/slide42.xml" ContentType="application/vnd.openxmlformats-officedocument.presentationml.slide+xml"/>
  <Override PartName="/ppt/diagrams/quickStyle45.xml" ContentType="application/vnd.openxmlformats-officedocument.drawingml.diagramStyle+xml"/>
  <Override PartName="/ppt/diagrams/layout67.xml" ContentType="application/vnd.openxmlformats-officedocument.drawingml.diagramLayout+xml"/>
  <Override PartName="/ppt/diagrams/drawing46.xml" ContentType="application/vnd.ms-office.drawingml.diagramDrawing+xml"/>
  <Override PartName="/ppt/slides/slide20.xml" ContentType="application/vnd.openxmlformats-officedocument.presentationml.slide+xml"/>
  <Override PartName="/ppt/diagrams/layout4.xml" ContentType="application/vnd.openxmlformats-officedocument.drawingml.diagramLayout+xml"/>
  <Override PartName="/ppt/diagrams/quickStyle34.xml" ContentType="application/vnd.openxmlformats-officedocument.drawingml.diagramStyle+xml"/>
  <Override PartName="/ppt/diagrams/layout56.xml" ContentType="application/vnd.openxmlformats-officedocument.drawingml.diagramLayout+xml"/>
  <Override PartName="/ppt/diagrams/drawing35.xml" ContentType="application/vnd.ms-office.drawingml.diagramDrawing+xml"/>
  <Override PartName="/ppt/slides/slide139.xml" ContentType="application/vnd.openxmlformats-officedocument.presentationml.slide+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colors19.xml" ContentType="application/vnd.openxmlformats-officedocument.drawingml.diagramColors+xml"/>
  <Override PartName="/ppt/notesSlides/notesSlide11.xml" ContentType="application/vnd.openxmlformats-officedocument.presentationml.notesSlide+xml"/>
  <Override PartName="/ppt/diagrams/quickStyle23.xml" ContentType="application/vnd.openxmlformats-officedocument.drawingml.diagramStyle+xml"/>
  <Override PartName="/ppt/diagrams/layout34.xml" ContentType="application/vnd.openxmlformats-officedocument.drawingml.diagramLayout+xml"/>
  <Override PartName="/ppt/diagrams/layout45.xml" ContentType="application/vnd.openxmlformats-officedocument.drawingml.diagramLayout+xml"/>
  <Override PartName="/ppt/diagrams/colors66.xml" ContentType="application/vnd.openxmlformats-officedocument.drawingml.diagramColors+xml"/>
  <Override PartName="/ppt/diagrams/quickStyle70.xml" ContentType="application/vnd.openxmlformats-officedocument.drawingml.diagramStyle+xml"/>
  <Override PartName="/ppt/diagrams/drawing24.xml" ContentType="application/vnd.ms-office.drawingml.diagramDrawing+xml"/>
  <Override PartName="/ppt/diagrams/drawing13.xml" ContentType="application/vnd.ms-office.drawingml.diagramDrawing+xml"/>
  <Override PartName="/ppt/slides/slide117.xml" ContentType="application/vnd.openxmlformats-officedocument.presentationml.slide+xml"/>
  <Override PartName="/ppt/slides/slide128.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diagrams/layout23.xml" ContentType="application/vnd.openxmlformats-officedocument.drawingml.diagramLayout+xml"/>
  <Override PartName="/ppt/diagrams/colors55.xml" ContentType="application/vnd.openxmlformats-officedocument.drawingml.diagramColors+xml"/>
  <Override PartName="/ppt/diagrams/data57.xml" ContentType="application/vnd.openxmlformats-officedocument.drawingml.diagramData+xml"/>
  <Override PartName="/ppt/diagrams/data68.xml" ContentType="application/vnd.openxmlformats-officedocument.drawingml.diagramData+xml"/>
  <Override PartName="/ppt/diagrams/layout70.xml" ContentType="application/vnd.openxmlformats-officedocument.drawingml.diagramLayout+xml"/>
  <Override PartName="/ppt/diagrams/drawing6.xml" ContentType="application/vnd.ms-office.drawingml.diagramDrawing+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slides/slide153.xml" ContentType="application/vnd.openxmlformats-officedocument.presentationml.slide+xml"/>
  <Override PartName="/ppt/diagrams/quickStyle6.xml" ContentType="application/vnd.openxmlformats-officedocument.drawingml.diagramStyle+xml"/>
  <Override PartName="/ppt/diagrams/layout12.xml" ContentType="application/vnd.openxmlformats-officedocument.drawingml.diagramLayout+xml"/>
  <Override PartName="/ppt/diagrams/colors33.xml" ContentType="application/vnd.openxmlformats-officedocument.drawingml.diagramColors+xml"/>
  <Override PartName="/ppt/diagrams/colors44.xml" ContentType="application/vnd.openxmlformats-officedocument.drawingml.diagramColors+xml"/>
  <Override PartName="/ppt/diagrams/data46.xml" ContentType="application/vnd.openxmlformats-officedocument.drawingml.diagramData+xml"/>
  <Override PartName="/ppt/slides/slide58.xml" ContentType="application/vnd.openxmlformats-officedocument.presentationml.slide+xml"/>
  <Override PartName="/ppt/notesSlides/notesSlide2.xml" ContentType="application/vnd.openxmlformats-officedocument.presentationml.notesSlide+xml"/>
  <Override PartName="/ppt/diagrams/colors22.xml" ContentType="application/vnd.openxmlformats-officedocument.drawingml.diagramColors+xml"/>
  <Override PartName="/ppt/diagrams/data35.xml" ContentType="application/vnd.openxmlformats-officedocument.drawingml.diagramData+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diagrams/quickStyle39.xml" ContentType="application/vnd.openxmlformats-officedocument.drawingml.diagramStyle+xml"/>
  <Override PartName="/ppt/diagrams/data13.xml" ContentType="application/vnd.openxmlformats-officedocument.drawingml.diagramData+xml"/>
  <Override PartName="/ppt/diagrams/data60.xml" ContentType="application/vnd.openxmlformats-officedocument.drawingml.diagramData+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diagrams/quickStyle17.xml" ContentType="application/vnd.openxmlformats-officedocument.drawingml.diagramStyle+xml"/>
  <Override PartName="/ppt/diagrams/quickStyle64.xml" ContentType="application/vnd.openxmlformats-officedocument.drawingml.diagramStyle+xml"/>
  <Override PartName="/ppt/diagrams/drawing18.xml" ContentType="application/vnd.ms-office.drawingml.diagramDrawing+xml"/>
  <Override PartName="/ppt/slides/slide169.xml" ContentType="application/vnd.openxmlformats-officedocument.presentationml.slide+xml"/>
  <Override PartName="/ppt/tableStyles.xml" ContentType="application/vnd.openxmlformats-officedocument.presentationml.tableStyles+xml"/>
  <Override PartName="/ppt/diagrams/layout28.xml" ContentType="application/vnd.openxmlformats-officedocument.drawingml.diagramLayout+xml"/>
  <Override PartName="/ppt/diagrams/layout75.xml" ContentType="application/vnd.openxmlformats-officedocument.drawingml.diagramLayout+xml"/>
  <Override PartName="/ppt/diagrams/drawing43.xml" ContentType="application/vnd.ms-office.drawingml.diagramDrawing+xml"/>
  <Override PartName="/ppt/slides/slide147.xml" ContentType="application/vnd.openxmlformats-officedocument.presentationml.slide+xml"/>
  <Override PartName="/ppt/diagrams/colors38.xml" ContentType="application/vnd.openxmlformats-officedocument.drawingml.diagramColors+xml"/>
  <Override PartName="/ppt/diagrams/quickStyle42.xml" ContentType="application/vnd.openxmlformats-officedocument.drawingml.diagramStyle+xml"/>
  <Override PartName="/ppt/diagrams/layout53.xml" ContentType="application/vnd.openxmlformats-officedocument.drawingml.diagramLayout+xml"/>
  <Override PartName="/ppt/slides/slide99.xml" ContentType="application/vnd.openxmlformats-officedocument.presentationml.slide+xml"/>
  <Override PartName="/ppt/diagrams/layout1.xml" ContentType="application/vnd.openxmlformats-officedocument.drawingml.diagramLayout+xml"/>
  <Override PartName="/ppt/diagrams/quickStyle20.xml" ContentType="application/vnd.openxmlformats-officedocument.drawingml.diagramStyle+xml"/>
  <Override PartName="/ppt/diagrams/data29.xml" ContentType="application/vnd.openxmlformats-officedocument.drawingml.diagramData+xml"/>
  <Override PartName="/ppt/diagrams/drawing21.xml" ContentType="application/vnd.ms-office.drawingml.diagramDrawing+xml"/>
  <Override PartName="/ppt/slides/slide77.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diagrams/colors16.xml" ContentType="application/vnd.openxmlformats-officedocument.drawingml.diagramColors+xml"/>
  <Override PartName="/ppt/diagrams/layout31.xml" ContentType="application/vnd.openxmlformats-officedocument.drawingml.diagramLayout+xml"/>
  <Override PartName="/ppt/diagrams/colors63.xml" ContentType="application/vnd.openxmlformats-officedocument.drawingml.diagramColors+xml"/>
  <Override PartName="/ppt/slides/slide5.xml" ContentType="application/vnd.openxmlformats-officedocument.presentationml.slide+xml"/>
  <Override PartName="/ppt/slides/slide103.xml" ContentType="application/vnd.openxmlformats-officedocument.presentationml.slide+xml"/>
  <Override PartName="/ppt/slides/slide150.xml" ContentType="application/vnd.openxmlformats-officedocument.presentationml.slide+xml"/>
  <Override PartName="/ppt/slideLayouts/slideLayout7.xml" ContentType="application/vnd.openxmlformats-officedocument.presentationml.slideLayout+xml"/>
  <Override PartName="/ppt/diagrams/colors41.xml" ContentType="application/vnd.openxmlformats-officedocument.drawingml.diagramColors+xml"/>
  <Override PartName="/ppt/diagrams/data54.xml" ContentType="application/vnd.openxmlformats-officedocument.drawingml.diagramData+xml"/>
  <Override PartName="/ppt/diagrams/drawing3.xml" ContentType="application/vnd.ms-office.drawingml.diagramDrawing+xml"/>
  <Override PartName="/ppt/slides/slide55.xml" ContentType="application/vnd.openxmlformats-officedocument.presentationml.slide+xml"/>
  <Override PartName="/ppt/diagrams/data32.xml" ContentType="application/vnd.openxmlformats-officedocument.drawingml.diagramData+xml"/>
  <Override PartName="/ppt/diagrams/quickStyle58.xml" ContentType="application/vnd.openxmlformats-officedocument.drawingml.diagramStyle+xml"/>
  <Override PartName="/ppt/slides/slide33.xml" ContentType="application/vnd.openxmlformats-officedocument.presentationml.slide+xml"/>
  <Override PartName="/ppt/slides/slide80.xml" ContentType="application/vnd.openxmlformats-officedocument.presentationml.slide+xml"/>
  <Override PartName="/ppt/diagrams/layout69.xml" ContentType="application/vnd.openxmlformats-officedocument.drawingml.diagramLayout+xml"/>
  <Override PartName="/ppt/presentation.xml" ContentType="application/vnd.openxmlformats-officedocument.presentationml.presentation.main+xml"/>
  <Override PartName="/ppt/diagrams/data10.xml" ContentType="application/vnd.openxmlformats-officedocument.drawingml.diagramData+xml"/>
  <Override PartName="/ppt/diagrams/quickStyle36.xml" ContentType="application/vnd.openxmlformats-officedocument.drawingml.diagramStyle+xml"/>
  <Override PartName="/docProps/app.xml" ContentType="application/vnd.openxmlformats-officedocument.extended-properties+xml"/>
  <Override PartName="/ppt/diagrams/drawing37.xml" ContentType="application/vnd.ms-office.drawingml.diagramDrawing+xml"/>
  <Override PartName="/ppt/slides/slide11.xml" ContentType="application/vnd.openxmlformats-officedocument.presentationml.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layout47.xml" ContentType="application/vnd.openxmlformats-officedocument.drawingml.diagramLayout+xml"/>
  <Override PartName="/ppt/diagrams/quickStyle61.xml" ContentType="application/vnd.openxmlformats-officedocument.drawingml.diagramStyle+xml"/>
  <Override PartName="/ppt/diagrams/drawing15.xml" ContentType="application/vnd.ms-office.drawingml.diagramDrawing+xml"/>
  <Override PartName="/ppt/slides/slide119.xml" ContentType="application/vnd.openxmlformats-officedocument.presentationml.slide+xml"/>
  <Override PartName="/ppt/slides/slide166.xml" ContentType="application/vnd.openxmlformats-officedocument.presentationml.slide+xml"/>
  <Override PartName="/ppt/slideLayouts/slideLayout10.xml" ContentType="application/vnd.openxmlformats-officedocument.presentationml.slideLayout+xml"/>
  <Override PartName="/ppt/diagrams/layout25.xml" ContentType="application/vnd.openxmlformats-officedocument.drawingml.diagramLayout+xml"/>
  <Override PartName="/ppt/diagrams/colors57.xml" ContentType="application/vnd.openxmlformats-officedocument.drawingml.diagramColors+xml"/>
  <Override PartName="/ppt/diagrams/layout72.xml" ContentType="application/vnd.openxmlformats-officedocument.drawingml.diagramLayout+xml"/>
  <Override PartName="/ppt/diagrams/quickStyle8.xml" ContentType="application/vnd.openxmlformats-officedocument.drawingml.diagramStyle+xml"/>
  <Override PartName="/ppt/diagrams/colors35.xml" ContentType="application/vnd.openxmlformats-officedocument.drawingml.diagramColors+xml"/>
  <Override PartName="/ppt/diagrams/data48.xml" ContentType="application/vnd.openxmlformats-officedocument.drawingml.diagramData+xml"/>
  <Override PartName="/ppt/diagrams/drawing40.xml" ContentType="application/vnd.ms-office.drawingml.diagramDrawing+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diagrams/layout50.xml" ContentType="application/vnd.openxmlformats-officedocument.drawingml.diagramLayout+xml"/>
  <Override PartName="/ppt/slides/slide122.xml" ContentType="application/vnd.openxmlformats-officedocument.presentationml.slide+xml"/>
  <Override PartName="/ppt/diagrams/colors13.xml" ContentType="application/vnd.openxmlformats-officedocument.drawingml.diagramColors+xml"/>
  <Override PartName="/ppt/diagrams/data26.xml" ContentType="application/vnd.openxmlformats-officedocument.drawingml.diagramData+xml"/>
  <Override PartName="/ppt/diagrams/colors60.xml" ContentType="application/vnd.openxmlformats-officedocument.drawingml.diagramColors+xml"/>
  <Override PartName="/ppt/diagrams/data73.xml" ContentType="application/vnd.openxmlformats-officedocument.drawingml.diagramData+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diagrams/data51.xml" ContentType="application/vnd.openxmlformats-officedocument.drawingml.diagramData+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diagrams/quickStyle55.xml" ContentType="application/vnd.openxmlformats-officedocument.drawingml.diagramStyle+xml"/>
  <Override PartName="/ppt/slides/slide30.xml" ContentType="application/vnd.openxmlformats-officedocument.presentationml.slide+xml"/>
  <Override PartName="/ppt/diagrams/layout19.xml" ContentType="application/vnd.openxmlformats-officedocument.drawingml.diagramLayout+xml"/>
  <Override PartName="/ppt/diagrams/quickStyle33.xml" ContentType="application/vnd.openxmlformats-officedocument.drawingml.diagramStyle+xml"/>
  <Override PartName="/ppt/diagrams/layout66.xml" ContentType="application/vnd.openxmlformats-officedocument.drawingml.diagramLayout+xml"/>
  <Override PartName="/ppt/diagrams/drawing34.xml" ContentType="application/vnd.ms-office.drawingml.diagramDrawing+xml"/>
  <Override PartName="/ppt/slides/slide138.xml" ContentType="application/vnd.openxmlformats-officedocument.presentationml.slide+xml"/>
  <Override PartName="/ppt/diagrams/data4.xml" ContentType="application/vnd.openxmlformats-officedocument.drawingml.diagramData+xml"/>
  <Override PartName="/ppt/notesSlides/notesSlide9.xml" ContentType="application/vnd.openxmlformats-officedocument.presentationml.notesSlide+xml"/>
  <Override PartName="/ppt/diagrams/colors29.xml" ContentType="application/vnd.openxmlformats-officedocument.drawingml.diagramColors+xml"/>
  <Override PartName="/ppt/diagrams/layout44.xml" ContentType="application/vnd.openxmlformats-officedocument.drawingml.diagramLayout+xml"/>
  <Override PartName="/ppt/diagrams/colors6.xml" ContentType="application/vnd.openxmlformats-officedocument.drawingml.diagramColors+xml"/>
  <Override PartName="/ppt/diagrams/quickStyle11.xml" ContentType="application/vnd.openxmlformats-officedocument.drawingml.diagramStyle+xml"/>
  <Override PartName="/ppt/diagrams/colors54.xml" ContentType="application/vnd.openxmlformats-officedocument.drawingml.diagramColors+xml"/>
  <Override PartName="/ppt/diagrams/data67.xml" ContentType="application/vnd.openxmlformats-officedocument.drawingml.diagramData+xml"/>
  <Override PartName="/ppt/diagrams/drawing12.xml" ContentType="application/vnd.ms-office.drawingml.diagramDrawing+xml"/>
  <Override PartName="/ppt/slides/slide68.xml" ContentType="application/vnd.openxmlformats-officedocument.presentationml.slide+xml"/>
  <Override PartName="/ppt/slides/slide116.xml" ContentType="application/vnd.openxmlformats-officedocument.presentationml.slide+xml"/>
  <Override PartName="/ppt/slides/slide163.xml" ContentType="application/vnd.openxmlformats-officedocument.presentationml.slide+xml"/>
  <Override PartName="/ppt/diagrams/layout22.xml" ContentType="application/vnd.openxmlformats-officedocument.drawingml.diagramLayout+xml"/>
  <Override PartName="/ppt/slides/slide141.xml" ContentType="application/vnd.openxmlformats-officedocument.presentationml.slide+xml"/>
  <Override PartName="/ppt/diagrams/quickStyle5.xml" ContentType="application/vnd.openxmlformats-officedocument.drawingml.diagramStyle+xml"/>
  <Override PartName="/ppt/diagrams/colors32.xml" ContentType="application/vnd.openxmlformats-officedocument.drawingml.diagramColors+xml"/>
  <Override PartName="/ppt/diagrams/data45.xml" ContentType="application/vnd.openxmlformats-officedocument.drawingml.diagramData+xml"/>
  <Override PartName="/ppt/slides/slide46.xml" ContentType="application/vnd.openxmlformats-officedocument.presentationml.slide+xml"/>
  <Override PartName="/ppt/slides/slide93.xml" ContentType="application/vnd.openxmlformats-officedocument.presentationml.slide+xml"/>
  <Override PartName="/ppt/diagrams/colors10.xml" ContentType="application/vnd.openxmlformats-officedocument.drawingml.diagramColors+xml"/>
  <Override PartName="/ppt/diagrams/data23.xml" ContentType="application/vnd.openxmlformats-officedocument.drawingml.diagramData+xml"/>
  <Override PartName="/ppt/diagrams/quickStyle49.xml" ContentType="application/vnd.openxmlformats-officedocument.drawingml.diagramStyle+xml"/>
  <Override PartName="/ppt/diagrams/data70.xml" ContentType="application/vnd.openxmlformats-officedocument.drawingml.diagramData+xml"/>
  <Override PartName="/ppt/slides/slide24.xml" ContentType="application/vnd.openxmlformats-officedocument.presentationml.slide+xml"/>
  <Override PartName="/ppt/slides/slide71.xml" ContentType="application/vnd.openxmlformats-officedocument.presentationml.slide+xml"/>
  <Override PartName="/ppt/diagrams/layout8.xml" ContentType="application/vnd.openxmlformats-officedocument.drawingml.diagramLayout+xml"/>
  <Override PartName="/ppt/slideLayouts/slideLayout1.xml" ContentType="application/vnd.openxmlformats-officedocument.presentationml.slideLayout+xml"/>
  <Override PartName="/ppt/diagrams/quickStyle27.xml" ContentType="application/vnd.openxmlformats-officedocument.drawingml.diagramStyle+xml"/>
  <Override PartName="/ppt/notesSlides/notesSlide15.xml" ContentType="application/vnd.openxmlformats-officedocument.presentationml.notesSlide+xml"/>
  <Override PartName="/ppt/diagrams/layout38.xml" ContentType="application/vnd.openxmlformats-officedocument.drawingml.diagramLayout+xml"/>
  <Override PartName="/ppt/diagrams/quickStyle74.xml" ContentType="application/vnd.openxmlformats-officedocument.drawingml.diagramStyle+xml"/>
  <Override PartName="/ppt/diagrams/drawing28.xml" ContentType="application/vnd.ms-office.drawingml.diagramDrawing+xml"/>
  <Override PartName="/ppt/diagrams/quickStyle52.xml" ContentType="application/vnd.openxmlformats-officedocument.drawingml.diagramStyle+xml"/>
  <Override PartName="/ppt/slides/slide157.xml" ContentType="application/vnd.openxmlformats-officedocument.presentationml.slide+xml"/>
  <Override PartName="/ppt/diagrams/layout16.xml" ContentType="application/vnd.openxmlformats-officedocument.drawingml.diagramLayout+xml"/>
  <Override PartName="/ppt/diagrams/colors48.xml" ContentType="application/vnd.openxmlformats-officedocument.drawingml.diagramColors+xml"/>
  <Override PartName="/ppt/diagrams/layout63.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9"/>
  </p:notesMasterIdLst>
  <p:handoutMasterIdLst>
    <p:handoutMasterId r:id="rId180"/>
  </p:handoutMasterIdLst>
  <p:sldIdLst>
    <p:sldId id="256" r:id="rId2"/>
    <p:sldId id="468" r:id="rId3"/>
    <p:sldId id="414" r:id="rId4"/>
    <p:sldId id="415" r:id="rId5"/>
    <p:sldId id="423" r:id="rId6"/>
    <p:sldId id="424" r:id="rId7"/>
    <p:sldId id="425" r:id="rId8"/>
    <p:sldId id="426" r:id="rId9"/>
    <p:sldId id="428" r:id="rId10"/>
    <p:sldId id="429" r:id="rId11"/>
    <p:sldId id="430" r:id="rId12"/>
    <p:sldId id="431" r:id="rId13"/>
    <p:sldId id="435" r:id="rId14"/>
    <p:sldId id="437" r:id="rId15"/>
    <p:sldId id="436" r:id="rId16"/>
    <p:sldId id="439" r:id="rId17"/>
    <p:sldId id="440" r:id="rId18"/>
    <p:sldId id="443" r:id="rId19"/>
    <p:sldId id="441" r:id="rId20"/>
    <p:sldId id="444" r:id="rId21"/>
    <p:sldId id="447" r:id="rId22"/>
    <p:sldId id="446" r:id="rId23"/>
    <p:sldId id="448" r:id="rId24"/>
    <p:sldId id="416" r:id="rId25"/>
    <p:sldId id="272" r:id="rId26"/>
    <p:sldId id="273" r:id="rId27"/>
    <p:sldId id="275" r:id="rId28"/>
    <p:sldId id="276" r:id="rId29"/>
    <p:sldId id="421" r:id="rId30"/>
    <p:sldId id="261" r:id="rId31"/>
    <p:sldId id="450" r:id="rId32"/>
    <p:sldId id="419" r:id="rId33"/>
    <p:sldId id="374" r:id="rId34"/>
    <p:sldId id="452" r:id="rId35"/>
    <p:sldId id="453" r:id="rId36"/>
    <p:sldId id="451" r:id="rId37"/>
    <p:sldId id="455" r:id="rId38"/>
    <p:sldId id="458" r:id="rId39"/>
    <p:sldId id="460" r:id="rId40"/>
    <p:sldId id="459" r:id="rId41"/>
    <p:sldId id="464" r:id="rId42"/>
    <p:sldId id="463" r:id="rId43"/>
    <p:sldId id="411" r:id="rId44"/>
    <p:sldId id="381" r:id="rId45"/>
    <p:sldId id="383" r:id="rId46"/>
    <p:sldId id="386" r:id="rId47"/>
    <p:sldId id="400" r:id="rId48"/>
    <p:sldId id="385" r:id="rId49"/>
    <p:sldId id="382" r:id="rId50"/>
    <p:sldId id="389" r:id="rId51"/>
    <p:sldId id="390" r:id="rId52"/>
    <p:sldId id="391" r:id="rId53"/>
    <p:sldId id="493" r:id="rId54"/>
    <p:sldId id="494" r:id="rId55"/>
    <p:sldId id="492" r:id="rId56"/>
    <p:sldId id="375" r:id="rId57"/>
    <p:sldId id="412" r:id="rId58"/>
    <p:sldId id="491" r:id="rId59"/>
    <p:sldId id="284" r:id="rId60"/>
    <p:sldId id="393" r:id="rId61"/>
    <p:sldId id="496" r:id="rId62"/>
    <p:sldId id="394" r:id="rId63"/>
    <p:sldId id="466" r:id="rId64"/>
    <p:sldId id="392" r:id="rId65"/>
    <p:sldId id="471" r:id="rId66"/>
    <p:sldId id="405" r:id="rId67"/>
    <p:sldId id="401" r:id="rId68"/>
    <p:sldId id="484" r:id="rId69"/>
    <p:sldId id="486" r:id="rId70"/>
    <p:sldId id="478" r:id="rId71"/>
    <p:sldId id="480" r:id="rId72"/>
    <p:sldId id="402" r:id="rId73"/>
    <p:sldId id="409" r:id="rId74"/>
    <p:sldId id="403" r:id="rId75"/>
    <p:sldId id="481" r:id="rId76"/>
    <p:sldId id="487" r:id="rId77"/>
    <p:sldId id="489" r:id="rId78"/>
    <p:sldId id="404" r:id="rId79"/>
    <p:sldId id="472" r:id="rId80"/>
    <p:sldId id="469" r:id="rId81"/>
    <p:sldId id="476" r:id="rId82"/>
    <p:sldId id="473" r:id="rId83"/>
    <p:sldId id="475" r:id="rId84"/>
    <p:sldId id="408" r:id="rId85"/>
    <p:sldId id="407" r:id="rId86"/>
    <p:sldId id="281" r:id="rId87"/>
    <p:sldId id="324" r:id="rId88"/>
    <p:sldId id="285" r:id="rId89"/>
    <p:sldId id="286" r:id="rId90"/>
    <p:sldId id="302" r:id="rId91"/>
    <p:sldId id="260" r:id="rId92"/>
    <p:sldId id="280" r:id="rId93"/>
    <p:sldId id="267" r:id="rId94"/>
    <p:sldId id="282" r:id="rId95"/>
    <p:sldId id="268" r:id="rId96"/>
    <p:sldId id="380" r:id="rId97"/>
    <p:sldId id="262" r:id="rId98"/>
    <p:sldId id="295" r:id="rId99"/>
    <p:sldId id="359" r:id="rId100"/>
    <p:sldId id="360" r:id="rId101"/>
    <p:sldId id="361" r:id="rId102"/>
    <p:sldId id="300" r:id="rId103"/>
    <p:sldId id="313" r:id="rId104"/>
    <p:sldId id="301" r:id="rId105"/>
    <p:sldId id="311" r:id="rId106"/>
    <p:sldId id="270" r:id="rId107"/>
    <p:sldId id="320" r:id="rId108"/>
    <p:sldId id="271" r:id="rId109"/>
    <p:sldId id="306" r:id="rId110"/>
    <p:sldId id="307" r:id="rId111"/>
    <p:sldId id="325" r:id="rId112"/>
    <p:sldId id="299" r:id="rId113"/>
    <p:sldId id="298" r:id="rId114"/>
    <p:sldId id="288" r:id="rId115"/>
    <p:sldId id="292" r:id="rId116"/>
    <p:sldId id="348" r:id="rId117"/>
    <p:sldId id="350" r:id="rId118"/>
    <p:sldId id="351" r:id="rId119"/>
    <p:sldId id="352" r:id="rId120"/>
    <p:sldId id="353" r:id="rId121"/>
    <p:sldId id="379" r:id="rId122"/>
    <p:sldId id="329" r:id="rId123"/>
    <p:sldId id="291" r:id="rId124"/>
    <p:sldId id="355" r:id="rId125"/>
    <p:sldId id="334" r:id="rId126"/>
    <p:sldId id="304" r:id="rId127"/>
    <p:sldId id="289" r:id="rId128"/>
    <p:sldId id="257" r:id="rId129"/>
    <p:sldId id="290" r:id="rId130"/>
    <p:sldId id="303" r:id="rId131"/>
    <p:sldId id="294" r:id="rId132"/>
    <p:sldId id="396" r:id="rId133"/>
    <p:sldId id="287" r:id="rId134"/>
    <p:sldId id="308" r:id="rId135"/>
    <p:sldId id="265" r:id="rId136"/>
    <p:sldId id="266" r:id="rId137"/>
    <p:sldId id="335" r:id="rId138"/>
    <p:sldId id="363" r:id="rId139"/>
    <p:sldId id="378" r:id="rId140"/>
    <p:sldId id="339" r:id="rId141"/>
    <p:sldId id="340" r:id="rId142"/>
    <p:sldId id="346" r:id="rId143"/>
    <p:sldId id="322" r:id="rId144"/>
    <p:sldId id="337" r:id="rId145"/>
    <p:sldId id="336" r:id="rId146"/>
    <p:sldId id="338" r:id="rId147"/>
    <p:sldId id="316" r:id="rId148"/>
    <p:sldId id="314" r:id="rId149"/>
    <p:sldId id="330" r:id="rId150"/>
    <p:sldId id="315" r:id="rId151"/>
    <p:sldId id="326" r:id="rId152"/>
    <p:sldId id="323" r:id="rId153"/>
    <p:sldId id="327" r:id="rId154"/>
    <p:sldId id="328" r:id="rId155"/>
    <p:sldId id="341" r:id="rId156"/>
    <p:sldId id="342" r:id="rId157"/>
    <p:sldId id="317" r:id="rId158"/>
    <p:sldId id="332" r:id="rId159"/>
    <p:sldId id="365" r:id="rId160"/>
    <p:sldId id="366" r:id="rId161"/>
    <p:sldId id="368" r:id="rId162"/>
    <p:sldId id="369" r:id="rId163"/>
    <p:sldId id="370" r:id="rId164"/>
    <p:sldId id="333" r:id="rId165"/>
    <p:sldId id="318" r:id="rId166"/>
    <p:sldId id="278" r:id="rId167"/>
    <p:sldId id="357" r:id="rId168"/>
    <p:sldId id="319" r:id="rId169"/>
    <p:sldId id="343" r:id="rId170"/>
    <p:sldId id="344" r:id="rId171"/>
    <p:sldId id="321" r:id="rId172"/>
    <p:sldId id="309" r:id="rId173"/>
    <p:sldId id="371" r:id="rId174"/>
    <p:sldId id="372" r:id="rId175"/>
    <p:sldId id="376" r:id="rId176"/>
    <p:sldId id="377" r:id="rId177"/>
    <p:sldId id="373" r:id="rId178"/>
  </p:sldIdLst>
  <p:sldSz cx="9144000" cy="6858000" type="screen4x3"/>
  <p:notesSz cx="7086600" cy="90249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506" y="-78"/>
      </p:cViewPr>
      <p:guideLst>
        <p:guide orient="horz" pos="2160"/>
        <p:guide pos="2880"/>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slide" Target="slides/slide174.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slide" Target="slides/slide171.xml"/><Relationship Id="rId180" Type="http://schemas.openxmlformats.org/officeDocument/2006/relationships/handoutMaster" Target="handoutMasters/handoutMaster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tableStyles" Target="tableStyle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notesMaster" Target="notesMasters/notesMaster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3E8E52-42A2-4C6B-B334-9D90F87E48C3}" type="doc">
      <dgm:prSet loTypeId="urn:microsoft.com/office/officeart/2005/8/layout/matrix3" loCatId="matrix" qsTypeId="urn:microsoft.com/office/officeart/2005/8/quickstyle/3d5" qsCatId="3D" csTypeId="urn:microsoft.com/office/officeart/2005/8/colors/accent1_2" csCatId="accent1" phldr="1"/>
      <dgm:spPr/>
      <dgm:t>
        <a:bodyPr/>
        <a:lstStyle/>
        <a:p>
          <a:endParaRPr lang="en-US"/>
        </a:p>
      </dgm:t>
    </dgm:pt>
    <dgm:pt modelId="{96A08C17-E172-4F49-9DE9-3ED9BAFA8877}">
      <dgm:prSet phldrT="[Text]"/>
      <dgm:spPr>
        <a:noFill/>
        <a:ln>
          <a:solidFill>
            <a:schemeClr val="accent1"/>
          </a:solidFill>
        </a:ln>
      </dgm:spPr>
      <dgm:t>
        <a:bodyPr/>
        <a:lstStyle/>
        <a:p>
          <a:r>
            <a:rPr lang="en-US" dirty="0" err="1" smtClean="0">
              <a:solidFill>
                <a:schemeClr val="tx1"/>
              </a:solidFill>
            </a:rPr>
            <a:t>Penyelesaian</a:t>
          </a:r>
          <a:endParaRPr lang="en-US" dirty="0">
            <a:solidFill>
              <a:schemeClr val="tx1"/>
            </a:solidFill>
          </a:endParaRPr>
        </a:p>
      </dgm:t>
    </dgm:pt>
    <dgm:pt modelId="{0B0FFCB1-9FDE-441D-8D09-134619BDF6C4}" type="parTrans" cxnId="{EC70FC0D-AC9D-4E5E-ACF2-F888ED9C615B}">
      <dgm:prSet/>
      <dgm:spPr/>
      <dgm:t>
        <a:bodyPr/>
        <a:lstStyle/>
        <a:p>
          <a:endParaRPr lang="en-US"/>
        </a:p>
      </dgm:t>
    </dgm:pt>
    <dgm:pt modelId="{B06FF0A5-EE31-46A2-B792-ABF568ECF548}" type="sibTrans" cxnId="{EC70FC0D-AC9D-4E5E-ACF2-F888ED9C615B}">
      <dgm:prSet/>
      <dgm:spPr/>
      <dgm:t>
        <a:bodyPr/>
        <a:lstStyle/>
        <a:p>
          <a:endParaRPr lang="en-US"/>
        </a:p>
      </dgm:t>
    </dgm:pt>
    <dgm:pt modelId="{3EE1EFBC-3679-44D8-BC9B-340CF07DFE88}">
      <dgm:prSet phldrT="[Text]"/>
      <dgm:spPr>
        <a:noFill/>
        <a:ln>
          <a:solidFill>
            <a:schemeClr val="accent1"/>
          </a:solidFill>
        </a:ln>
      </dgm:spPr>
      <dgm:t>
        <a:bodyPr/>
        <a:lstStyle/>
        <a:p>
          <a:r>
            <a:rPr lang="en-US" dirty="0" err="1" smtClean="0">
              <a:solidFill>
                <a:schemeClr val="tx1"/>
              </a:solidFill>
            </a:rPr>
            <a:t>Keberatan</a:t>
          </a:r>
          <a:endParaRPr lang="en-US" dirty="0">
            <a:solidFill>
              <a:schemeClr val="tx1"/>
            </a:solidFill>
          </a:endParaRPr>
        </a:p>
      </dgm:t>
    </dgm:pt>
    <dgm:pt modelId="{F735117D-E591-4379-A860-7B438C1DD47C}" type="parTrans" cxnId="{75FFD0D5-5A03-4667-9837-EBDD40D9713E}">
      <dgm:prSet/>
      <dgm:spPr/>
      <dgm:t>
        <a:bodyPr/>
        <a:lstStyle/>
        <a:p>
          <a:endParaRPr lang="en-US"/>
        </a:p>
      </dgm:t>
    </dgm:pt>
    <dgm:pt modelId="{AFE85B61-C89A-4C5D-92E4-D46A707508FF}" type="sibTrans" cxnId="{75FFD0D5-5A03-4667-9837-EBDD40D9713E}">
      <dgm:prSet/>
      <dgm:spPr/>
      <dgm:t>
        <a:bodyPr/>
        <a:lstStyle/>
        <a:p>
          <a:endParaRPr lang="en-US"/>
        </a:p>
      </dgm:t>
    </dgm:pt>
    <dgm:pt modelId="{2B1A45CF-D85F-46C4-A5BA-66D781310DA9}">
      <dgm:prSet phldrT="[Text]"/>
      <dgm:spPr>
        <a:noFill/>
        <a:ln>
          <a:solidFill>
            <a:schemeClr val="accent1"/>
          </a:solidFill>
        </a:ln>
      </dgm:spPr>
      <dgm:t>
        <a:bodyPr/>
        <a:lstStyle/>
        <a:p>
          <a:r>
            <a:rPr lang="en-US" dirty="0" smtClean="0">
              <a:solidFill>
                <a:schemeClr val="tx1"/>
              </a:solidFill>
            </a:rPr>
            <a:t>Banding</a:t>
          </a:r>
          <a:endParaRPr lang="en-US" dirty="0">
            <a:solidFill>
              <a:schemeClr val="tx1"/>
            </a:solidFill>
          </a:endParaRPr>
        </a:p>
      </dgm:t>
    </dgm:pt>
    <dgm:pt modelId="{28370157-4FEA-417D-8C33-92DD9D7FB66A}" type="parTrans" cxnId="{01BA6EA1-C248-4BDD-9663-B0020B3C094F}">
      <dgm:prSet/>
      <dgm:spPr/>
      <dgm:t>
        <a:bodyPr/>
        <a:lstStyle/>
        <a:p>
          <a:endParaRPr lang="en-US"/>
        </a:p>
      </dgm:t>
    </dgm:pt>
    <dgm:pt modelId="{5265968F-92E5-40EA-8477-ED18BD29C802}" type="sibTrans" cxnId="{01BA6EA1-C248-4BDD-9663-B0020B3C094F}">
      <dgm:prSet/>
      <dgm:spPr/>
      <dgm:t>
        <a:bodyPr/>
        <a:lstStyle/>
        <a:p>
          <a:endParaRPr lang="en-US"/>
        </a:p>
      </dgm:t>
    </dgm:pt>
    <dgm:pt modelId="{CDC3CCAF-2D18-4D4D-A383-A5EA82800A9D}">
      <dgm:prSet phldrT="[Text]"/>
      <dgm:spPr>
        <a:noFill/>
        <a:ln>
          <a:solidFill>
            <a:schemeClr val="accent1"/>
          </a:solidFill>
        </a:ln>
      </dgm:spPr>
      <dgm:t>
        <a:bodyPr/>
        <a:lstStyle/>
        <a:p>
          <a:r>
            <a:rPr lang="en-US" dirty="0" err="1" smtClean="0">
              <a:solidFill>
                <a:schemeClr val="tx1"/>
              </a:solidFill>
            </a:rPr>
            <a:t>Gugatan</a:t>
          </a:r>
          <a:endParaRPr lang="en-US" dirty="0">
            <a:solidFill>
              <a:schemeClr val="tx1"/>
            </a:solidFill>
          </a:endParaRPr>
        </a:p>
      </dgm:t>
    </dgm:pt>
    <dgm:pt modelId="{8C127291-28D4-4B48-834B-90A79A3A68D1}" type="parTrans" cxnId="{3B689E7A-40AC-4A36-8211-64E2B035B522}">
      <dgm:prSet/>
      <dgm:spPr/>
      <dgm:t>
        <a:bodyPr/>
        <a:lstStyle/>
        <a:p>
          <a:endParaRPr lang="en-US"/>
        </a:p>
      </dgm:t>
    </dgm:pt>
    <dgm:pt modelId="{63FC7C02-67D4-429C-87DA-23D798A26971}" type="sibTrans" cxnId="{3B689E7A-40AC-4A36-8211-64E2B035B522}">
      <dgm:prSet/>
      <dgm:spPr/>
      <dgm:t>
        <a:bodyPr/>
        <a:lstStyle/>
        <a:p>
          <a:endParaRPr lang="en-US"/>
        </a:p>
      </dgm:t>
    </dgm:pt>
    <dgm:pt modelId="{80CA5D0B-BC31-48EF-B52D-41E0FE2BF5DF}">
      <dgm:prSet/>
      <dgm:spPr/>
    </dgm:pt>
    <dgm:pt modelId="{A206E71A-9ADE-4A6E-BFFF-F19C5E7AADE2}" type="parTrans" cxnId="{41C0E858-F7CE-402D-ABB3-A1C7C27B5CA6}">
      <dgm:prSet/>
      <dgm:spPr/>
      <dgm:t>
        <a:bodyPr/>
        <a:lstStyle/>
        <a:p>
          <a:endParaRPr lang="en-US"/>
        </a:p>
      </dgm:t>
    </dgm:pt>
    <dgm:pt modelId="{617A0A14-C657-4EC8-94EA-B6145D3CB266}" type="sibTrans" cxnId="{41C0E858-F7CE-402D-ABB3-A1C7C27B5CA6}">
      <dgm:prSet/>
      <dgm:spPr/>
      <dgm:t>
        <a:bodyPr/>
        <a:lstStyle/>
        <a:p>
          <a:endParaRPr lang="en-US"/>
        </a:p>
      </dgm:t>
    </dgm:pt>
    <dgm:pt modelId="{F8DBC6F3-917D-4DA1-A082-A59ACF55C272}">
      <dgm:prSet/>
      <dgm:spPr/>
      <dgm:t>
        <a:bodyPr/>
        <a:lstStyle/>
        <a:p>
          <a:endParaRPr lang="en-US" dirty="0">
            <a:solidFill>
              <a:schemeClr val="tx1"/>
            </a:solidFill>
          </a:endParaRPr>
        </a:p>
      </dgm:t>
    </dgm:pt>
    <dgm:pt modelId="{FD549B65-C25D-4CBF-875E-45E03CDD7F79}" type="parTrans" cxnId="{83F39183-85D2-437B-ABDA-1A65FB7A846A}">
      <dgm:prSet/>
      <dgm:spPr/>
      <dgm:t>
        <a:bodyPr/>
        <a:lstStyle/>
        <a:p>
          <a:endParaRPr lang="en-US"/>
        </a:p>
      </dgm:t>
    </dgm:pt>
    <dgm:pt modelId="{97A3F074-C275-4996-8368-0EE653ABD897}" type="sibTrans" cxnId="{83F39183-85D2-437B-ABDA-1A65FB7A846A}">
      <dgm:prSet/>
      <dgm:spPr/>
      <dgm:t>
        <a:bodyPr/>
        <a:lstStyle/>
        <a:p>
          <a:endParaRPr lang="en-US"/>
        </a:p>
      </dgm:t>
    </dgm:pt>
    <dgm:pt modelId="{BB7B4248-4464-4345-A94A-A89461C05911}">
      <dgm:prSet/>
      <dgm:spPr/>
    </dgm:pt>
    <dgm:pt modelId="{FF7C21EB-72BA-4CBB-8EAE-FB9AB3A2E83C}" type="parTrans" cxnId="{1D7E3551-D0BE-4900-87AB-6E57B39948E6}">
      <dgm:prSet/>
      <dgm:spPr/>
      <dgm:t>
        <a:bodyPr/>
        <a:lstStyle/>
        <a:p>
          <a:endParaRPr lang="en-US"/>
        </a:p>
      </dgm:t>
    </dgm:pt>
    <dgm:pt modelId="{FDC87BCF-5936-4F4E-8DC0-12EF7DED69A0}" type="sibTrans" cxnId="{1D7E3551-D0BE-4900-87AB-6E57B39948E6}">
      <dgm:prSet/>
      <dgm:spPr/>
      <dgm:t>
        <a:bodyPr/>
        <a:lstStyle/>
        <a:p>
          <a:endParaRPr lang="en-US"/>
        </a:p>
      </dgm:t>
    </dgm:pt>
    <dgm:pt modelId="{5DB48B6B-77B8-44C4-9487-4E777A206C7A}">
      <dgm:prSet/>
      <dgm:spPr/>
    </dgm:pt>
    <dgm:pt modelId="{59CAA49A-4085-472A-9C1F-274398C7B59C}" type="parTrans" cxnId="{7DD81408-65FD-4C31-A06B-C365820D5B28}">
      <dgm:prSet/>
      <dgm:spPr/>
      <dgm:t>
        <a:bodyPr/>
        <a:lstStyle/>
        <a:p>
          <a:endParaRPr lang="en-US"/>
        </a:p>
      </dgm:t>
    </dgm:pt>
    <dgm:pt modelId="{957D0717-8AB7-4549-9BA1-852732CDEBED}" type="sibTrans" cxnId="{7DD81408-65FD-4C31-A06B-C365820D5B28}">
      <dgm:prSet/>
      <dgm:spPr/>
      <dgm:t>
        <a:bodyPr/>
        <a:lstStyle/>
        <a:p>
          <a:endParaRPr lang="en-US"/>
        </a:p>
      </dgm:t>
    </dgm:pt>
    <dgm:pt modelId="{9E1505BD-10E6-4774-9AC0-62630ED65275}">
      <dgm:prSet/>
      <dgm:spPr/>
      <dgm:t>
        <a:bodyPr/>
        <a:lstStyle/>
        <a:p>
          <a:endParaRPr lang="en-US" dirty="0">
            <a:solidFill>
              <a:schemeClr val="tx1"/>
            </a:solidFill>
          </a:endParaRPr>
        </a:p>
      </dgm:t>
    </dgm:pt>
    <dgm:pt modelId="{2F442CE0-1B31-4486-8DB9-443142636A08}" type="parTrans" cxnId="{3F7A76C0-46E0-4A93-8588-F99899FD0845}">
      <dgm:prSet/>
      <dgm:spPr/>
      <dgm:t>
        <a:bodyPr/>
        <a:lstStyle/>
        <a:p>
          <a:endParaRPr lang="en-US"/>
        </a:p>
      </dgm:t>
    </dgm:pt>
    <dgm:pt modelId="{F23D00CC-D28E-44E6-B401-C9337C03505E}" type="sibTrans" cxnId="{3F7A76C0-46E0-4A93-8588-F99899FD0845}">
      <dgm:prSet/>
      <dgm:spPr/>
      <dgm:t>
        <a:bodyPr/>
        <a:lstStyle/>
        <a:p>
          <a:endParaRPr lang="en-US"/>
        </a:p>
      </dgm:t>
    </dgm:pt>
    <dgm:pt modelId="{B3ADE251-ED90-4CE6-9B86-CD7F28BA3C55}">
      <dgm:prSet/>
      <dgm:spPr/>
    </dgm:pt>
    <dgm:pt modelId="{242C7424-DC60-4650-B5F4-9B310FDAFF46}" type="parTrans" cxnId="{E3DE1692-4442-476B-99FA-C54CFBB16C1B}">
      <dgm:prSet/>
      <dgm:spPr/>
      <dgm:t>
        <a:bodyPr/>
        <a:lstStyle/>
        <a:p>
          <a:endParaRPr lang="en-US"/>
        </a:p>
      </dgm:t>
    </dgm:pt>
    <dgm:pt modelId="{C103C0CA-9AB3-4461-9494-49D5DF5A9B9D}" type="sibTrans" cxnId="{E3DE1692-4442-476B-99FA-C54CFBB16C1B}">
      <dgm:prSet/>
      <dgm:spPr/>
      <dgm:t>
        <a:bodyPr/>
        <a:lstStyle/>
        <a:p>
          <a:endParaRPr lang="en-US"/>
        </a:p>
      </dgm:t>
    </dgm:pt>
    <dgm:pt modelId="{2583EF98-239D-42CA-8D6A-32FB30087AD5}">
      <dgm:prSet/>
      <dgm:spPr/>
    </dgm:pt>
    <dgm:pt modelId="{F7137E0D-DD80-4EB7-BC92-E257BA589412}" type="parTrans" cxnId="{99FCBAC7-E9DC-421B-BC56-2B37FEC3E6A2}">
      <dgm:prSet/>
      <dgm:spPr/>
      <dgm:t>
        <a:bodyPr/>
        <a:lstStyle/>
        <a:p>
          <a:endParaRPr lang="en-US"/>
        </a:p>
      </dgm:t>
    </dgm:pt>
    <dgm:pt modelId="{11F173CB-11CE-4E7F-9EAB-079AFEFA811E}" type="sibTrans" cxnId="{99FCBAC7-E9DC-421B-BC56-2B37FEC3E6A2}">
      <dgm:prSet/>
      <dgm:spPr/>
      <dgm:t>
        <a:bodyPr/>
        <a:lstStyle/>
        <a:p>
          <a:endParaRPr lang="en-US"/>
        </a:p>
      </dgm:t>
    </dgm:pt>
    <dgm:pt modelId="{85C55CB0-28DD-44DC-98EE-0025C6916221}">
      <dgm:prSet/>
      <dgm:spPr/>
      <dgm:t>
        <a:bodyPr/>
        <a:lstStyle/>
        <a:p>
          <a:endParaRPr lang="en-US" dirty="0">
            <a:solidFill>
              <a:schemeClr val="tx1"/>
            </a:solidFill>
          </a:endParaRPr>
        </a:p>
      </dgm:t>
    </dgm:pt>
    <dgm:pt modelId="{A0AFAC99-B87A-47CF-AD13-D9B5A7CE2E81}" type="parTrans" cxnId="{9F44C2F7-E4D4-4DC5-A0F1-D73D829E92CC}">
      <dgm:prSet/>
      <dgm:spPr/>
      <dgm:t>
        <a:bodyPr/>
        <a:lstStyle/>
        <a:p>
          <a:endParaRPr lang="en-US"/>
        </a:p>
      </dgm:t>
    </dgm:pt>
    <dgm:pt modelId="{E0663F31-5F37-41A0-890D-CD6E1AB266BC}" type="sibTrans" cxnId="{9F44C2F7-E4D4-4DC5-A0F1-D73D829E92CC}">
      <dgm:prSet/>
      <dgm:spPr/>
      <dgm:t>
        <a:bodyPr/>
        <a:lstStyle/>
        <a:p>
          <a:endParaRPr lang="en-US"/>
        </a:p>
      </dgm:t>
    </dgm:pt>
    <dgm:pt modelId="{5E028C17-6FC6-4A8F-84BE-D31946E379CC}">
      <dgm:prSet/>
      <dgm:spPr/>
    </dgm:pt>
    <dgm:pt modelId="{AAB46567-C813-43BE-A1A0-B678AEF615F4}" type="parTrans" cxnId="{70E9A208-9C12-465C-93B8-E276AB7E8671}">
      <dgm:prSet/>
      <dgm:spPr/>
      <dgm:t>
        <a:bodyPr/>
        <a:lstStyle/>
        <a:p>
          <a:endParaRPr lang="en-US"/>
        </a:p>
      </dgm:t>
    </dgm:pt>
    <dgm:pt modelId="{67E67707-41D2-46BC-987C-E17F2C79966F}" type="sibTrans" cxnId="{70E9A208-9C12-465C-93B8-E276AB7E8671}">
      <dgm:prSet/>
      <dgm:spPr/>
      <dgm:t>
        <a:bodyPr/>
        <a:lstStyle/>
        <a:p>
          <a:endParaRPr lang="en-US"/>
        </a:p>
      </dgm:t>
    </dgm:pt>
    <dgm:pt modelId="{A9DD6257-EDF9-4913-9455-FF39C0A24FED}" type="pres">
      <dgm:prSet presAssocID="{563E8E52-42A2-4C6B-B334-9D90F87E48C3}" presName="matrix" presStyleCnt="0">
        <dgm:presLayoutVars>
          <dgm:chMax val="1"/>
          <dgm:dir/>
          <dgm:resizeHandles val="exact"/>
        </dgm:presLayoutVars>
      </dgm:prSet>
      <dgm:spPr/>
      <dgm:t>
        <a:bodyPr/>
        <a:lstStyle/>
        <a:p>
          <a:endParaRPr lang="en-US"/>
        </a:p>
      </dgm:t>
    </dgm:pt>
    <dgm:pt modelId="{D11A9362-1E8A-4B17-A349-24D58E237953}" type="pres">
      <dgm:prSet presAssocID="{563E8E52-42A2-4C6B-B334-9D90F87E48C3}" presName="diamond" presStyleLbl="bgShp" presStyleIdx="0" presStyleCnt="1"/>
      <dgm:spPr>
        <a:solidFill>
          <a:schemeClr val="accent2">
            <a:lumMod val="20000"/>
            <a:lumOff val="80000"/>
          </a:schemeClr>
        </a:solidFill>
      </dgm:spPr>
      <dgm:t>
        <a:bodyPr/>
        <a:lstStyle/>
        <a:p>
          <a:endParaRPr lang="en-US"/>
        </a:p>
      </dgm:t>
    </dgm:pt>
    <dgm:pt modelId="{9370DEDE-08FC-4575-B3A6-7CFEBC3AC9FF}" type="pres">
      <dgm:prSet presAssocID="{563E8E52-42A2-4C6B-B334-9D90F87E48C3}" presName="quad1" presStyleLbl="node1" presStyleIdx="0" presStyleCnt="4">
        <dgm:presLayoutVars>
          <dgm:chMax val="0"/>
          <dgm:chPref val="0"/>
          <dgm:bulletEnabled val="1"/>
        </dgm:presLayoutVars>
      </dgm:prSet>
      <dgm:spPr/>
      <dgm:t>
        <a:bodyPr/>
        <a:lstStyle/>
        <a:p>
          <a:endParaRPr lang="en-US"/>
        </a:p>
      </dgm:t>
    </dgm:pt>
    <dgm:pt modelId="{2A06955F-DFC2-412E-86B2-F38E7B687A8B}" type="pres">
      <dgm:prSet presAssocID="{563E8E52-42A2-4C6B-B334-9D90F87E48C3}" presName="quad2" presStyleLbl="node1" presStyleIdx="1" presStyleCnt="4">
        <dgm:presLayoutVars>
          <dgm:chMax val="0"/>
          <dgm:chPref val="0"/>
          <dgm:bulletEnabled val="1"/>
        </dgm:presLayoutVars>
      </dgm:prSet>
      <dgm:spPr/>
      <dgm:t>
        <a:bodyPr/>
        <a:lstStyle/>
        <a:p>
          <a:endParaRPr lang="en-US"/>
        </a:p>
      </dgm:t>
    </dgm:pt>
    <dgm:pt modelId="{0D5A2449-B3AC-42DF-B44B-9E3672CBB699}" type="pres">
      <dgm:prSet presAssocID="{563E8E52-42A2-4C6B-B334-9D90F87E48C3}" presName="quad3" presStyleLbl="node1" presStyleIdx="2" presStyleCnt="4">
        <dgm:presLayoutVars>
          <dgm:chMax val="0"/>
          <dgm:chPref val="0"/>
          <dgm:bulletEnabled val="1"/>
        </dgm:presLayoutVars>
      </dgm:prSet>
      <dgm:spPr/>
      <dgm:t>
        <a:bodyPr/>
        <a:lstStyle/>
        <a:p>
          <a:endParaRPr lang="en-US"/>
        </a:p>
      </dgm:t>
    </dgm:pt>
    <dgm:pt modelId="{4AF0BC6C-1057-4BDA-BEF9-A2242C257C1A}" type="pres">
      <dgm:prSet presAssocID="{563E8E52-42A2-4C6B-B334-9D90F87E48C3}" presName="quad4" presStyleLbl="node1" presStyleIdx="3" presStyleCnt="4">
        <dgm:presLayoutVars>
          <dgm:chMax val="0"/>
          <dgm:chPref val="0"/>
          <dgm:bulletEnabled val="1"/>
        </dgm:presLayoutVars>
      </dgm:prSet>
      <dgm:spPr/>
      <dgm:t>
        <a:bodyPr/>
        <a:lstStyle/>
        <a:p>
          <a:endParaRPr lang="en-US"/>
        </a:p>
      </dgm:t>
    </dgm:pt>
  </dgm:ptLst>
  <dgm:cxnLst>
    <dgm:cxn modelId="{99FCBAC7-E9DC-421B-BC56-2B37FEC3E6A2}" srcId="{563E8E52-42A2-4C6B-B334-9D90F87E48C3}" destId="{2583EF98-239D-42CA-8D6A-32FB30087AD5}" srcOrd="10" destOrd="0" parTransId="{F7137E0D-DD80-4EB7-BC92-E257BA589412}" sibTransId="{11F173CB-11CE-4E7F-9EAB-079AFEFA811E}"/>
    <dgm:cxn modelId="{70E9A208-9C12-465C-93B8-E276AB7E8671}" srcId="{563E8E52-42A2-4C6B-B334-9D90F87E48C3}" destId="{5E028C17-6FC6-4A8F-84BE-D31946E379CC}" srcOrd="12" destOrd="0" parTransId="{AAB46567-C813-43BE-A1A0-B678AEF615F4}" sibTransId="{67E67707-41D2-46BC-987C-E17F2C79966F}"/>
    <dgm:cxn modelId="{7DD81408-65FD-4C31-A06B-C365820D5B28}" srcId="{563E8E52-42A2-4C6B-B334-9D90F87E48C3}" destId="{5DB48B6B-77B8-44C4-9487-4E777A206C7A}" srcOrd="7" destOrd="0" parTransId="{59CAA49A-4085-472A-9C1F-274398C7B59C}" sibTransId="{957D0717-8AB7-4549-9BA1-852732CDEBED}"/>
    <dgm:cxn modelId="{9E6CEA5B-4F08-434C-AEC8-490E0665C560}" type="presOf" srcId="{CDC3CCAF-2D18-4D4D-A383-A5EA82800A9D}" destId="{4AF0BC6C-1057-4BDA-BEF9-A2242C257C1A}" srcOrd="0" destOrd="0" presId="urn:microsoft.com/office/officeart/2005/8/layout/matrix3"/>
    <dgm:cxn modelId="{01BA6EA1-C248-4BDD-9663-B0020B3C094F}" srcId="{563E8E52-42A2-4C6B-B334-9D90F87E48C3}" destId="{2B1A45CF-D85F-46C4-A5BA-66D781310DA9}" srcOrd="2" destOrd="0" parTransId="{28370157-4FEA-417D-8C33-92DD9D7FB66A}" sibTransId="{5265968F-92E5-40EA-8477-ED18BD29C802}"/>
    <dgm:cxn modelId="{9F44C2F7-E4D4-4DC5-A0F1-D73D829E92CC}" srcId="{563E8E52-42A2-4C6B-B334-9D90F87E48C3}" destId="{85C55CB0-28DD-44DC-98EE-0025C6916221}" srcOrd="11" destOrd="0" parTransId="{A0AFAC99-B87A-47CF-AD13-D9B5A7CE2E81}" sibTransId="{E0663F31-5F37-41A0-890D-CD6E1AB266BC}"/>
    <dgm:cxn modelId="{2603AB4A-68F2-4CC1-B92C-284DC9FE99B4}" type="presOf" srcId="{96A08C17-E172-4F49-9DE9-3ED9BAFA8877}" destId="{9370DEDE-08FC-4575-B3A6-7CFEBC3AC9FF}" srcOrd="0" destOrd="0" presId="urn:microsoft.com/office/officeart/2005/8/layout/matrix3"/>
    <dgm:cxn modelId="{EC70FC0D-AC9D-4E5E-ACF2-F888ED9C615B}" srcId="{563E8E52-42A2-4C6B-B334-9D90F87E48C3}" destId="{96A08C17-E172-4F49-9DE9-3ED9BAFA8877}" srcOrd="0" destOrd="0" parTransId="{0B0FFCB1-9FDE-441D-8D09-134619BDF6C4}" sibTransId="{B06FF0A5-EE31-46A2-B792-ABF568ECF548}"/>
    <dgm:cxn modelId="{3F7A76C0-46E0-4A93-8588-F99899FD0845}" srcId="{563E8E52-42A2-4C6B-B334-9D90F87E48C3}" destId="{9E1505BD-10E6-4774-9AC0-62630ED65275}" srcOrd="8" destOrd="0" parTransId="{2F442CE0-1B31-4486-8DB9-443142636A08}" sibTransId="{F23D00CC-D28E-44E6-B401-C9337C03505E}"/>
    <dgm:cxn modelId="{83F39183-85D2-437B-ABDA-1A65FB7A846A}" srcId="{563E8E52-42A2-4C6B-B334-9D90F87E48C3}" destId="{F8DBC6F3-917D-4DA1-A082-A59ACF55C272}" srcOrd="5" destOrd="0" parTransId="{FD549B65-C25D-4CBF-875E-45E03CDD7F79}" sibTransId="{97A3F074-C275-4996-8368-0EE653ABD897}"/>
    <dgm:cxn modelId="{75FFD0D5-5A03-4667-9837-EBDD40D9713E}" srcId="{563E8E52-42A2-4C6B-B334-9D90F87E48C3}" destId="{3EE1EFBC-3679-44D8-BC9B-340CF07DFE88}" srcOrd="1" destOrd="0" parTransId="{F735117D-E591-4379-A860-7B438C1DD47C}" sibTransId="{AFE85B61-C89A-4C5D-92E4-D46A707508FF}"/>
    <dgm:cxn modelId="{41C0E858-F7CE-402D-ABB3-A1C7C27B5CA6}" srcId="{563E8E52-42A2-4C6B-B334-9D90F87E48C3}" destId="{80CA5D0B-BC31-48EF-B52D-41E0FE2BF5DF}" srcOrd="4" destOrd="0" parTransId="{A206E71A-9ADE-4A6E-BFFF-F19C5E7AADE2}" sibTransId="{617A0A14-C657-4EC8-94EA-B6145D3CB266}"/>
    <dgm:cxn modelId="{E3DE1692-4442-476B-99FA-C54CFBB16C1B}" srcId="{563E8E52-42A2-4C6B-B334-9D90F87E48C3}" destId="{B3ADE251-ED90-4CE6-9B86-CD7F28BA3C55}" srcOrd="9" destOrd="0" parTransId="{242C7424-DC60-4650-B5F4-9B310FDAFF46}" sibTransId="{C103C0CA-9AB3-4461-9494-49D5DF5A9B9D}"/>
    <dgm:cxn modelId="{20930F0F-270C-47C8-8465-31392C75367C}" type="presOf" srcId="{563E8E52-42A2-4C6B-B334-9D90F87E48C3}" destId="{A9DD6257-EDF9-4913-9455-FF39C0A24FED}" srcOrd="0" destOrd="0" presId="urn:microsoft.com/office/officeart/2005/8/layout/matrix3"/>
    <dgm:cxn modelId="{BD280ACD-F61F-47FE-9975-0BEB88A37089}" type="presOf" srcId="{3EE1EFBC-3679-44D8-BC9B-340CF07DFE88}" destId="{2A06955F-DFC2-412E-86B2-F38E7B687A8B}" srcOrd="0" destOrd="0" presId="urn:microsoft.com/office/officeart/2005/8/layout/matrix3"/>
    <dgm:cxn modelId="{9AE1F41A-DE62-4589-9AC2-6C070053D89D}" type="presOf" srcId="{2B1A45CF-D85F-46C4-A5BA-66D781310DA9}" destId="{0D5A2449-B3AC-42DF-B44B-9E3672CBB699}" srcOrd="0" destOrd="0" presId="urn:microsoft.com/office/officeart/2005/8/layout/matrix3"/>
    <dgm:cxn modelId="{1D7E3551-D0BE-4900-87AB-6E57B39948E6}" srcId="{563E8E52-42A2-4C6B-B334-9D90F87E48C3}" destId="{BB7B4248-4464-4345-A94A-A89461C05911}" srcOrd="6" destOrd="0" parTransId="{FF7C21EB-72BA-4CBB-8EAE-FB9AB3A2E83C}" sibTransId="{FDC87BCF-5936-4F4E-8DC0-12EF7DED69A0}"/>
    <dgm:cxn modelId="{3B689E7A-40AC-4A36-8211-64E2B035B522}" srcId="{563E8E52-42A2-4C6B-B334-9D90F87E48C3}" destId="{CDC3CCAF-2D18-4D4D-A383-A5EA82800A9D}" srcOrd="3" destOrd="0" parTransId="{8C127291-28D4-4B48-834B-90A79A3A68D1}" sibTransId="{63FC7C02-67D4-429C-87DA-23D798A26971}"/>
    <dgm:cxn modelId="{5F39682A-1526-400A-92F2-49FEF75851E1}" type="presParOf" srcId="{A9DD6257-EDF9-4913-9455-FF39C0A24FED}" destId="{D11A9362-1E8A-4B17-A349-24D58E237953}" srcOrd="0" destOrd="0" presId="urn:microsoft.com/office/officeart/2005/8/layout/matrix3"/>
    <dgm:cxn modelId="{157AB43F-1E94-466A-8162-D9B2C3298092}" type="presParOf" srcId="{A9DD6257-EDF9-4913-9455-FF39C0A24FED}" destId="{9370DEDE-08FC-4575-B3A6-7CFEBC3AC9FF}" srcOrd="1" destOrd="0" presId="urn:microsoft.com/office/officeart/2005/8/layout/matrix3"/>
    <dgm:cxn modelId="{32498F34-2C00-4A75-B5F0-83C64CBA6519}" type="presParOf" srcId="{A9DD6257-EDF9-4913-9455-FF39C0A24FED}" destId="{2A06955F-DFC2-412E-86B2-F38E7B687A8B}" srcOrd="2" destOrd="0" presId="urn:microsoft.com/office/officeart/2005/8/layout/matrix3"/>
    <dgm:cxn modelId="{26689219-1BC2-4F17-884B-2CCE051E6B70}" type="presParOf" srcId="{A9DD6257-EDF9-4913-9455-FF39C0A24FED}" destId="{0D5A2449-B3AC-42DF-B44B-9E3672CBB699}" srcOrd="3" destOrd="0" presId="urn:microsoft.com/office/officeart/2005/8/layout/matrix3"/>
    <dgm:cxn modelId="{39F36116-3DD2-4EC1-9DCE-9F057F6FAD4B}" type="presParOf" srcId="{A9DD6257-EDF9-4913-9455-FF39C0A24FED}" destId="{4AF0BC6C-1057-4BDA-BEF9-A2242C257C1A}" srcOrd="4" destOrd="0" presId="urn:microsoft.com/office/officeart/2005/8/layout/matrix3"/>
  </dgm:cxnLst>
  <dgm:bg/>
  <dgm:whole/>
</dgm:dataModel>
</file>

<file path=ppt/diagrams/data2.xml><?xml version="1.0" encoding="utf-8"?>
<dgm:dataModel xmlns:dgm="http://schemas.openxmlformats.org/drawingml/2006/diagram" xmlns:a="http://schemas.openxmlformats.org/drawingml/2006/main">
  <dgm:ptLst>
    <dgm:pt modelId="{962EFE79-21B9-4424-BAA0-6A78A1867517}"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155F6E7C-B20F-42D6-9187-7A60C885F0F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smtClean="0"/>
            <a:t>&gt; </a:t>
          </a:r>
          <a:r>
            <a:rPr lang="en-US" sz="2800" dirty="0" err="1" smtClean="0"/>
            <a:t>Meningkatkan</a:t>
          </a:r>
          <a:r>
            <a:rPr lang="en-US" sz="2800" dirty="0" smtClean="0"/>
            <a:t> </a:t>
          </a:r>
          <a:r>
            <a:rPr lang="en-US" sz="2800" dirty="0" err="1" smtClean="0"/>
            <a:t>keadilan</a:t>
          </a:r>
          <a:endParaRPr lang="en-US" sz="2800" dirty="0"/>
        </a:p>
      </dgm:t>
    </dgm:pt>
    <dgm:pt modelId="{8DC4F55E-3B2E-4A19-8EE6-243461073B40}" type="parTrans" cxnId="{D1D4E17C-74B0-4868-BC72-CFDE2FED1371}">
      <dgm:prSet/>
      <dgm:spPr/>
      <dgm:t>
        <a:bodyPr/>
        <a:lstStyle/>
        <a:p>
          <a:endParaRPr lang="en-US"/>
        </a:p>
      </dgm:t>
    </dgm:pt>
    <dgm:pt modelId="{246E6E3A-E67F-43FC-97F9-D73D2A007F67}" type="sibTrans" cxnId="{D1D4E17C-74B0-4868-BC72-CFDE2FED1371}">
      <dgm:prSet/>
      <dgm:spPr/>
      <dgm:t>
        <a:bodyPr/>
        <a:lstStyle/>
        <a:p>
          <a:endParaRPr lang="en-US"/>
        </a:p>
      </dgm:t>
    </dgm:pt>
    <dgm:pt modelId="{8DFB1550-83C1-4BE1-8D8A-FDD58B98860B}">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Memberikan</a:t>
          </a:r>
          <a:r>
            <a:rPr lang="en-US" sz="2400" dirty="0" smtClean="0"/>
            <a:t> </a:t>
          </a:r>
          <a:r>
            <a:rPr lang="en-US" sz="2400" dirty="0" err="1" smtClean="0"/>
            <a:t>kemudahan</a:t>
          </a:r>
          <a:r>
            <a:rPr lang="en-US" sz="2400" dirty="0" smtClean="0"/>
            <a:t> (self assessment system)</a:t>
          </a:r>
          <a:endParaRPr lang="en-US" sz="2400" dirty="0"/>
        </a:p>
      </dgm:t>
    </dgm:pt>
    <dgm:pt modelId="{2AF58A1D-1D13-43A6-9E8C-0603BE245093}" type="parTrans" cxnId="{820637E4-130D-41D6-B03C-241CF452E220}">
      <dgm:prSet/>
      <dgm:spPr/>
      <dgm:t>
        <a:bodyPr/>
        <a:lstStyle/>
        <a:p>
          <a:endParaRPr lang="en-US"/>
        </a:p>
      </dgm:t>
    </dgm:pt>
    <dgm:pt modelId="{683279C4-1502-4787-BD69-AD57A3CDB744}" type="sibTrans" cxnId="{820637E4-130D-41D6-B03C-241CF452E220}">
      <dgm:prSet/>
      <dgm:spPr/>
      <dgm:t>
        <a:bodyPr/>
        <a:lstStyle/>
        <a:p>
          <a:endParaRPr lang="en-US"/>
        </a:p>
      </dgm:t>
    </dgm:pt>
    <dgm:pt modelId="{277F417D-8577-4EAE-A711-D89D1972B57B}">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Kesederhaan</a:t>
          </a:r>
          <a:r>
            <a:rPr lang="en-US" sz="2800" dirty="0" smtClean="0"/>
            <a:t> </a:t>
          </a:r>
          <a:r>
            <a:rPr lang="en-US" sz="2800" dirty="0" err="1" smtClean="0"/>
            <a:t>administrasi</a:t>
          </a:r>
          <a:endParaRPr lang="en-US" sz="2800" dirty="0" smtClean="0"/>
        </a:p>
        <a:p>
          <a:r>
            <a:rPr lang="en-US" sz="2800" dirty="0" err="1" smtClean="0"/>
            <a:t>perpajakan</a:t>
          </a:r>
          <a:endParaRPr lang="en-US" sz="2800" dirty="0"/>
        </a:p>
      </dgm:t>
    </dgm:pt>
    <dgm:pt modelId="{8CC9431B-EC68-4365-B7A1-784B7D6D5A0B}" type="parTrans" cxnId="{E5F91E0F-F5E1-4FE6-B8F2-29D5C90DDCCB}">
      <dgm:prSet/>
      <dgm:spPr/>
      <dgm:t>
        <a:bodyPr/>
        <a:lstStyle/>
        <a:p>
          <a:endParaRPr lang="en-US"/>
        </a:p>
      </dgm:t>
    </dgm:pt>
    <dgm:pt modelId="{CD0F49CF-2B4C-4B8B-86B5-0D7F9B484DFC}" type="sibTrans" cxnId="{E5F91E0F-F5E1-4FE6-B8F2-29D5C90DDCCB}">
      <dgm:prSet/>
      <dgm:spPr/>
      <dgm:t>
        <a:bodyPr/>
        <a:lstStyle/>
        <a:p>
          <a:endParaRPr lang="en-US"/>
        </a:p>
      </dgm:t>
    </dgm:pt>
    <dgm:pt modelId="{6ACF4780-97E6-4DB7-8613-5D7520AA5BA7}">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Kepastian</a:t>
          </a:r>
          <a:r>
            <a:rPr lang="en-US" dirty="0" smtClean="0"/>
            <a:t> </a:t>
          </a:r>
          <a:r>
            <a:rPr lang="en-US" dirty="0" err="1" smtClean="0"/>
            <a:t>hukum</a:t>
          </a:r>
          <a:r>
            <a:rPr lang="en-US" dirty="0" smtClean="0"/>
            <a:t>, </a:t>
          </a:r>
          <a:r>
            <a:rPr lang="en-US" dirty="0" err="1" smtClean="0"/>
            <a:t>konsistensi</a:t>
          </a:r>
          <a:r>
            <a:rPr lang="en-US" dirty="0" smtClean="0"/>
            <a:t>, </a:t>
          </a:r>
          <a:r>
            <a:rPr lang="en-US" dirty="0" err="1" smtClean="0"/>
            <a:t>transparansi</a:t>
          </a:r>
          <a:endParaRPr lang="en-US" dirty="0"/>
        </a:p>
      </dgm:t>
    </dgm:pt>
    <dgm:pt modelId="{9FC24DA0-87E7-4F7D-900B-695BFD6E89E2}" type="parTrans" cxnId="{2020A09D-3E4C-4C3B-B317-786C5E7C7739}">
      <dgm:prSet/>
      <dgm:spPr/>
      <dgm:t>
        <a:bodyPr/>
        <a:lstStyle/>
        <a:p>
          <a:endParaRPr lang="en-US"/>
        </a:p>
      </dgm:t>
    </dgm:pt>
    <dgm:pt modelId="{96BD106B-5594-45D9-B15E-C6EF076D4029}" type="sibTrans" cxnId="{2020A09D-3E4C-4C3B-B317-786C5E7C7739}">
      <dgm:prSet/>
      <dgm:spPr/>
      <dgm:t>
        <a:bodyPr/>
        <a:lstStyle/>
        <a:p>
          <a:endParaRPr lang="en-US"/>
        </a:p>
      </dgm:t>
    </dgm:pt>
    <dgm:pt modelId="{CC95E18D-6101-4F2F-A6CD-A994916B370C}">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Daya</a:t>
          </a:r>
          <a:r>
            <a:rPr lang="en-US" dirty="0" smtClean="0"/>
            <a:t> </a:t>
          </a:r>
          <a:r>
            <a:rPr lang="en-US" dirty="0" err="1" smtClean="0"/>
            <a:t>saing</a:t>
          </a:r>
          <a:r>
            <a:rPr lang="en-US" dirty="0" smtClean="0"/>
            <a:t> </a:t>
          </a:r>
          <a:r>
            <a:rPr lang="en-US" dirty="0" err="1" smtClean="0"/>
            <a:t>dan</a:t>
          </a:r>
          <a:r>
            <a:rPr lang="en-US" dirty="0" smtClean="0"/>
            <a:t> </a:t>
          </a:r>
          <a:r>
            <a:rPr lang="en-US" dirty="0" err="1" smtClean="0"/>
            <a:t>investasi</a:t>
          </a:r>
          <a:endParaRPr lang="en-US" dirty="0"/>
        </a:p>
      </dgm:t>
    </dgm:pt>
    <dgm:pt modelId="{3A666F9B-FE48-4CB4-BF16-BC4835B90A2B}" type="parTrans" cxnId="{77BC71D6-EF94-4C24-9D8A-CB70FE7F08B6}">
      <dgm:prSet/>
      <dgm:spPr/>
      <dgm:t>
        <a:bodyPr/>
        <a:lstStyle/>
        <a:p>
          <a:endParaRPr lang="en-US"/>
        </a:p>
      </dgm:t>
    </dgm:pt>
    <dgm:pt modelId="{51D3441F-7B60-4CC2-8DA3-0B66460267AB}" type="sibTrans" cxnId="{77BC71D6-EF94-4C24-9D8A-CB70FE7F08B6}">
      <dgm:prSet/>
      <dgm:spPr/>
      <dgm:t>
        <a:bodyPr/>
        <a:lstStyle/>
        <a:p>
          <a:endParaRPr lang="en-US"/>
        </a:p>
      </dgm:t>
    </dgm:pt>
    <dgm:pt modelId="{75EC9A67-2533-4E7E-B704-C7E1132A5CA6}" type="pres">
      <dgm:prSet presAssocID="{962EFE79-21B9-4424-BAA0-6A78A1867517}" presName="cycle" presStyleCnt="0">
        <dgm:presLayoutVars>
          <dgm:dir/>
          <dgm:resizeHandles val="exact"/>
        </dgm:presLayoutVars>
      </dgm:prSet>
      <dgm:spPr/>
      <dgm:t>
        <a:bodyPr/>
        <a:lstStyle/>
        <a:p>
          <a:endParaRPr lang="en-US"/>
        </a:p>
      </dgm:t>
    </dgm:pt>
    <dgm:pt modelId="{53232088-75ED-4860-A7E7-54FE8BB1A889}" type="pres">
      <dgm:prSet presAssocID="{155F6E7C-B20F-42D6-9187-7A60C885F0F7}" presName="node" presStyleLbl="node1" presStyleIdx="0" presStyleCnt="5" custScaleX="149380">
        <dgm:presLayoutVars>
          <dgm:bulletEnabled val="1"/>
        </dgm:presLayoutVars>
      </dgm:prSet>
      <dgm:spPr/>
      <dgm:t>
        <a:bodyPr/>
        <a:lstStyle/>
        <a:p>
          <a:endParaRPr lang="en-US"/>
        </a:p>
      </dgm:t>
    </dgm:pt>
    <dgm:pt modelId="{AAD49B02-F24A-448D-8327-863487D9F5E8}" type="pres">
      <dgm:prSet presAssocID="{155F6E7C-B20F-42D6-9187-7A60C885F0F7}" presName="spNode" presStyleCnt="0"/>
      <dgm:spPr/>
    </dgm:pt>
    <dgm:pt modelId="{63A575BD-D7AD-496F-A0E2-0EEDB2663918}" type="pres">
      <dgm:prSet presAssocID="{246E6E3A-E67F-43FC-97F9-D73D2A007F67}" presName="sibTrans" presStyleLbl="sibTrans1D1" presStyleIdx="0" presStyleCnt="5"/>
      <dgm:spPr/>
      <dgm:t>
        <a:bodyPr/>
        <a:lstStyle/>
        <a:p>
          <a:endParaRPr lang="en-US"/>
        </a:p>
      </dgm:t>
    </dgm:pt>
    <dgm:pt modelId="{CBE1FEA4-49BC-4543-89A8-12FA705D4B8F}" type="pres">
      <dgm:prSet presAssocID="{8DFB1550-83C1-4BE1-8D8A-FDD58B98860B}" presName="node" presStyleLbl="node1" presStyleIdx="1" presStyleCnt="5" custScaleX="153989">
        <dgm:presLayoutVars>
          <dgm:bulletEnabled val="1"/>
        </dgm:presLayoutVars>
      </dgm:prSet>
      <dgm:spPr/>
      <dgm:t>
        <a:bodyPr/>
        <a:lstStyle/>
        <a:p>
          <a:endParaRPr lang="en-US"/>
        </a:p>
      </dgm:t>
    </dgm:pt>
    <dgm:pt modelId="{9F4C62E7-9AE4-4C58-98C7-AC439EFB996A}" type="pres">
      <dgm:prSet presAssocID="{8DFB1550-83C1-4BE1-8D8A-FDD58B98860B}" presName="spNode" presStyleCnt="0"/>
      <dgm:spPr/>
    </dgm:pt>
    <dgm:pt modelId="{0A135C9C-AE33-4BFF-BA07-9FDF306BB587}" type="pres">
      <dgm:prSet presAssocID="{683279C4-1502-4787-BD69-AD57A3CDB744}" presName="sibTrans" presStyleLbl="sibTrans1D1" presStyleIdx="1" presStyleCnt="5"/>
      <dgm:spPr/>
      <dgm:t>
        <a:bodyPr/>
        <a:lstStyle/>
        <a:p>
          <a:endParaRPr lang="en-US"/>
        </a:p>
      </dgm:t>
    </dgm:pt>
    <dgm:pt modelId="{4B648C3F-9434-457E-8302-252775B85DF1}" type="pres">
      <dgm:prSet presAssocID="{277F417D-8577-4EAE-A711-D89D1972B57B}" presName="node" presStyleLbl="node1" presStyleIdx="2" presStyleCnt="5" custScaleX="148756" custScaleY="121143">
        <dgm:presLayoutVars>
          <dgm:bulletEnabled val="1"/>
        </dgm:presLayoutVars>
      </dgm:prSet>
      <dgm:spPr/>
      <dgm:t>
        <a:bodyPr/>
        <a:lstStyle/>
        <a:p>
          <a:endParaRPr lang="en-US"/>
        </a:p>
      </dgm:t>
    </dgm:pt>
    <dgm:pt modelId="{07FADD5F-5BCF-43D5-8E39-3BF811E8246E}" type="pres">
      <dgm:prSet presAssocID="{277F417D-8577-4EAE-A711-D89D1972B57B}" presName="spNode" presStyleCnt="0"/>
      <dgm:spPr/>
    </dgm:pt>
    <dgm:pt modelId="{7E05907E-652A-459A-82DB-0AB268926C87}" type="pres">
      <dgm:prSet presAssocID="{CD0F49CF-2B4C-4B8B-86B5-0D7F9B484DFC}" presName="sibTrans" presStyleLbl="sibTrans1D1" presStyleIdx="2" presStyleCnt="5"/>
      <dgm:spPr/>
      <dgm:t>
        <a:bodyPr/>
        <a:lstStyle/>
        <a:p>
          <a:endParaRPr lang="en-US"/>
        </a:p>
      </dgm:t>
    </dgm:pt>
    <dgm:pt modelId="{AF915FE1-D32C-4AA3-B8BB-F54FE83B5245}" type="pres">
      <dgm:prSet presAssocID="{6ACF4780-97E6-4DB7-8613-5D7520AA5BA7}" presName="node" presStyleLbl="node1" presStyleIdx="3" presStyleCnt="5" custScaleX="143427" custScaleY="117192" custRadScaleRad="108009" custRadScaleInc="22889">
        <dgm:presLayoutVars>
          <dgm:bulletEnabled val="1"/>
        </dgm:presLayoutVars>
      </dgm:prSet>
      <dgm:spPr/>
      <dgm:t>
        <a:bodyPr/>
        <a:lstStyle/>
        <a:p>
          <a:endParaRPr lang="en-US"/>
        </a:p>
      </dgm:t>
    </dgm:pt>
    <dgm:pt modelId="{4A079D46-C4CB-43C1-9DFA-514F836C627F}" type="pres">
      <dgm:prSet presAssocID="{6ACF4780-97E6-4DB7-8613-5D7520AA5BA7}" presName="spNode" presStyleCnt="0"/>
      <dgm:spPr/>
    </dgm:pt>
    <dgm:pt modelId="{C5718762-301D-41F8-BE1C-A89CC729C1E9}" type="pres">
      <dgm:prSet presAssocID="{96BD106B-5594-45D9-B15E-C6EF076D4029}" presName="sibTrans" presStyleLbl="sibTrans1D1" presStyleIdx="3" presStyleCnt="5"/>
      <dgm:spPr/>
      <dgm:t>
        <a:bodyPr/>
        <a:lstStyle/>
        <a:p>
          <a:endParaRPr lang="en-US"/>
        </a:p>
      </dgm:t>
    </dgm:pt>
    <dgm:pt modelId="{604C303A-94A4-40EA-B216-13BBAC55DBD1}" type="pres">
      <dgm:prSet presAssocID="{CC95E18D-6101-4F2F-A6CD-A994916B370C}" presName="node" presStyleLbl="node1" presStyleIdx="4" presStyleCnt="5" custScaleX="150406" custScaleY="104529">
        <dgm:presLayoutVars>
          <dgm:bulletEnabled val="1"/>
        </dgm:presLayoutVars>
      </dgm:prSet>
      <dgm:spPr/>
      <dgm:t>
        <a:bodyPr/>
        <a:lstStyle/>
        <a:p>
          <a:endParaRPr lang="en-US"/>
        </a:p>
      </dgm:t>
    </dgm:pt>
    <dgm:pt modelId="{EC522699-C71B-4D7C-8AAD-D99C1AB3FAD6}" type="pres">
      <dgm:prSet presAssocID="{CC95E18D-6101-4F2F-A6CD-A994916B370C}" presName="spNode" presStyleCnt="0"/>
      <dgm:spPr/>
    </dgm:pt>
    <dgm:pt modelId="{DA693025-66CF-43DD-82A1-610DE04A5900}" type="pres">
      <dgm:prSet presAssocID="{51D3441F-7B60-4CC2-8DA3-0B66460267AB}" presName="sibTrans" presStyleLbl="sibTrans1D1" presStyleIdx="4" presStyleCnt="5"/>
      <dgm:spPr/>
      <dgm:t>
        <a:bodyPr/>
        <a:lstStyle/>
        <a:p>
          <a:endParaRPr lang="en-US"/>
        </a:p>
      </dgm:t>
    </dgm:pt>
  </dgm:ptLst>
  <dgm:cxnLst>
    <dgm:cxn modelId="{F5359D9F-5C00-4A0B-9830-13E8465E59A3}" type="presOf" srcId="{6ACF4780-97E6-4DB7-8613-5D7520AA5BA7}" destId="{AF915FE1-D32C-4AA3-B8BB-F54FE83B5245}" srcOrd="0" destOrd="0" presId="urn:microsoft.com/office/officeart/2005/8/layout/cycle6"/>
    <dgm:cxn modelId="{AED26B25-A2D3-43CB-9889-6808B0CA8609}" type="presOf" srcId="{246E6E3A-E67F-43FC-97F9-D73D2A007F67}" destId="{63A575BD-D7AD-496F-A0E2-0EEDB2663918}" srcOrd="0" destOrd="0" presId="urn:microsoft.com/office/officeart/2005/8/layout/cycle6"/>
    <dgm:cxn modelId="{5DA5DC73-30D9-4E89-8CFD-5E0335040EEB}" type="presOf" srcId="{CD0F49CF-2B4C-4B8B-86B5-0D7F9B484DFC}" destId="{7E05907E-652A-459A-82DB-0AB268926C87}" srcOrd="0" destOrd="0" presId="urn:microsoft.com/office/officeart/2005/8/layout/cycle6"/>
    <dgm:cxn modelId="{3AB1221C-F0F1-4E2D-AEB8-2BD8E05AC8FD}" type="presOf" srcId="{962EFE79-21B9-4424-BAA0-6A78A1867517}" destId="{75EC9A67-2533-4E7E-B704-C7E1132A5CA6}" srcOrd="0" destOrd="0" presId="urn:microsoft.com/office/officeart/2005/8/layout/cycle6"/>
    <dgm:cxn modelId="{4481AA1C-1427-49C8-BCD6-6FDAD00B6AE9}" type="presOf" srcId="{683279C4-1502-4787-BD69-AD57A3CDB744}" destId="{0A135C9C-AE33-4BFF-BA07-9FDF306BB587}" srcOrd="0" destOrd="0" presId="urn:microsoft.com/office/officeart/2005/8/layout/cycle6"/>
    <dgm:cxn modelId="{820637E4-130D-41D6-B03C-241CF452E220}" srcId="{962EFE79-21B9-4424-BAA0-6A78A1867517}" destId="{8DFB1550-83C1-4BE1-8D8A-FDD58B98860B}" srcOrd="1" destOrd="0" parTransId="{2AF58A1D-1D13-43A6-9E8C-0603BE245093}" sibTransId="{683279C4-1502-4787-BD69-AD57A3CDB744}"/>
    <dgm:cxn modelId="{969995D9-871B-4F96-8362-A6FDE658A481}" type="presOf" srcId="{8DFB1550-83C1-4BE1-8D8A-FDD58B98860B}" destId="{CBE1FEA4-49BC-4543-89A8-12FA705D4B8F}" srcOrd="0" destOrd="0" presId="urn:microsoft.com/office/officeart/2005/8/layout/cycle6"/>
    <dgm:cxn modelId="{E5F91E0F-F5E1-4FE6-B8F2-29D5C90DDCCB}" srcId="{962EFE79-21B9-4424-BAA0-6A78A1867517}" destId="{277F417D-8577-4EAE-A711-D89D1972B57B}" srcOrd="2" destOrd="0" parTransId="{8CC9431B-EC68-4365-B7A1-784B7D6D5A0B}" sibTransId="{CD0F49CF-2B4C-4B8B-86B5-0D7F9B484DFC}"/>
    <dgm:cxn modelId="{2020A09D-3E4C-4C3B-B317-786C5E7C7739}" srcId="{962EFE79-21B9-4424-BAA0-6A78A1867517}" destId="{6ACF4780-97E6-4DB7-8613-5D7520AA5BA7}" srcOrd="3" destOrd="0" parTransId="{9FC24DA0-87E7-4F7D-900B-695BFD6E89E2}" sibTransId="{96BD106B-5594-45D9-B15E-C6EF076D4029}"/>
    <dgm:cxn modelId="{D1D4E17C-74B0-4868-BC72-CFDE2FED1371}" srcId="{962EFE79-21B9-4424-BAA0-6A78A1867517}" destId="{155F6E7C-B20F-42D6-9187-7A60C885F0F7}" srcOrd="0" destOrd="0" parTransId="{8DC4F55E-3B2E-4A19-8EE6-243461073B40}" sibTransId="{246E6E3A-E67F-43FC-97F9-D73D2A007F67}"/>
    <dgm:cxn modelId="{2E06DB94-E7FD-4C0E-BDDD-B215E747D221}" type="presOf" srcId="{277F417D-8577-4EAE-A711-D89D1972B57B}" destId="{4B648C3F-9434-457E-8302-252775B85DF1}" srcOrd="0" destOrd="0" presId="urn:microsoft.com/office/officeart/2005/8/layout/cycle6"/>
    <dgm:cxn modelId="{4A39993A-FA9A-4F43-A556-6E6ECE8F4687}" type="presOf" srcId="{CC95E18D-6101-4F2F-A6CD-A994916B370C}" destId="{604C303A-94A4-40EA-B216-13BBAC55DBD1}" srcOrd="0" destOrd="0" presId="urn:microsoft.com/office/officeart/2005/8/layout/cycle6"/>
    <dgm:cxn modelId="{E81146BF-5ECD-4221-9D11-0BBA25054A43}" type="presOf" srcId="{51D3441F-7B60-4CC2-8DA3-0B66460267AB}" destId="{DA693025-66CF-43DD-82A1-610DE04A5900}" srcOrd="0" destOrd="0" presId="urn:microsoft.com/office/officeart/2005/8/layout/cycle6"/>
    <dgm:cxn modelId="{4F1A7AEC-D28B-48CC-97F4-0C6F17C39E46}" type="presOf" srcId="{96BD106B-5594-45D9-B15E-C6EF076D4029}" destId="{C5718762-301D-41F8-BE1C-A89CC729C1E9}" srcOrd="0" destOrd="0" presId="urn:microsoft.com/office/officeart/2005/8/layout/cycle6"/>
    <dgm:cxn modelId="{77BC71D6-EF94-4C24-9D8A-CB70FE7F08B6}" srcId="{962EFE79-21B9-4424-BAA0-6A78A1867517}" destId="{CC95E18D-6101-4F2F-A6CD-A994916B370C}" srcOrd="4" destOrd="0" parTransId="{3A666F9B-FE48-4CB4-BF16-BC4835B90A2B}" sibTransId="{51D3441F-7B60-4CC2-8DA3-0B66460267AB}"/>
    <dgm:cxn modelId="{D11FAA0B-6773-4F90-BCA2-C6D37AE4CEA6}" type="presOf" srcId="{155F6E7C-B20F-42D6-9187-7A60C885F0F7}" destId="{53232088-75ED-4860-A7E7-54FE8BB1A889}" srcOrd="0" destOrd="0" presId="urn:microsoft.com/office/officeart/2005/8/layout/cycle6"/>
    <dgm:cxn modelId="{3D122B45-B6E5-41D1-B633-4BCD048B1FE3}" type="presParOf" srcId="{75EC9A67-2533-4E7E-B704-C7E1132A5CA6}" destId="{53232088-75ED-4860-A7E7-54FE8BB1A889}" srcOrd="0" destOrd="0" presId="urn:microsoft.com/office/officeart/2005/8/layout/cycle6"/>
    <dgm:cxn modelId="{EA2C94E5-D8E6-4808-839A-CF1F1C099064}" type="presParOf" srcId="{75EC9A67-2533-4E7E-B704-C7E1132A5CA6}" destId="{AAD49B02-F24A-448D-8327-863487D9F5E8}" srcOrd="1" destOrd="0" presId="urn:microsoft.com/office/officeart/2005/8/layout/cycle6"/>
    <dgm:cxn modelId="{024DABFD-854F-4043-A2FD-E55934C15779}" type="presParOf" srcId="{75EC9A67-2533-4E7E-B704-C7E1132A5CA6}" destId="{63A575BD-D7AD-496F-A0E2-0EEDB2663918}" srcOrd="2" destOrd="0" presId="urn:microsoft.com/office/officeart/2005/8/layout/cycle6"/>
    <dgm:cxn modelId="{6D32B5FC-F1E3-4F7A-952A-D462196BA8E1}" type="presParOf" srcId="{75EC9A67-2533-4E7E-B704-C7E1132A5CA6}" destId="{CBE1FEA4-49BC-4543-89A8-12FA705D4B8F}" srcOrd="3" destOrd="0" presId="urn:microsoft.com/office/officeart/2005/8/layout/cycle6"/>
    <dgm:cxn modelId="{E40CDC4A-158B-498F-85BD-EE7CC6FD57D0}" type="presParOf" srcId="{75EC9A67-2533-4E7E-B704-C7E1132A5CA6}" destId="{9F4C62E7-9AE4-4C58-98C7-AC439EFB996A}" srcOrd="4" destOrd="0" presId="urn:microsoft.com/office/officeart/2005/8/layout/cycle6"/>
    <dgm:cxn modelId="{24A21544-4908-4C2C-BD51-09859E3933EB}" type="presParOf" srcId="{75EC9A67-2533-4E7E-B704-C7E1132A5CA6}" destId="{0A135C9C-AE33-4BFF-BA07-9FDF306BB587}" srcOrd="5" destOrd="0" presId="urn:microsoft.com/office/officeart/2005/8/layout/cycle6"/>
    <dgm:cxn modelId="{224755BF-0B3A-4BF8-8315-686ECEC7946D}" type="presParOf" srcId="{75EC9A67-2533-4E7E-B704-C7E1132A5CA6}" destId="{4B648C3F-9434-457E-8302-252775B85DF1}" srcOrd="6" destOrd="0" presId="urn:microsoft.com/office/officeart/2005/8/layout/cycle6"/>
    <dgm:cxn modelId="{B74CE07A-73D9-4F97-AF18-A9CC11B92443}" type="presParOf" srcId="{75EC9A67-2533-4E7E-B704-C7E1132A5CA6}" destId="{07FADD5F-5BCF-43D5-8E39-3BF811E8246E}" srcOrd="7" destOrd="0" presId="urn:microsoft.com/office/officeart/2005/8/layout/cycle6"/>
    <dgm:cxn modelId="{02CBF026-ADB4-406C-8B15-4C4E0BA0CAFB}" type="presParOf" srcId="{75EC9A67-2533-4E7E-B704-C7E1132A5CA6}" destId="{7E05907E-652A-459A-82DB-0AB268926C87}" srcOrd="8" destOrd="0" presId="urn:microsoft.com/office/officeart/2005/8/layout/cycle6"/>
    <dgm:cxn modelId="{134977FD-7DC8-4CC0-95CD-B6FA703F28F3}" type="presParOf" srcId="{75EC9A67-2533-4E7E-B704-C7E1132A5CA6}" destId="{AF915FE1-D32C-4AA3-B8BB-F54FE83B5245}" srcOrd="9" destOrd="0" presId="urn:microsoft.com/office/officeart/2005/8/layout/cycle6"/>
    <dgm:cxn modelId="{12A77F06-2397-4496-BAAB-C2E6B34E82DD}" type="presParOf" srcId="{75EC9A67-2533-4E7E-B704-C7E1132A5CA6}" destId="{4A079D46-C4CB-43C1-9DFA-514F836C627F}" srcOrd="10" destOrd="0" presId="urn:microsoft.com/office/officeart/2005/8/layout/cycle6"/>
    <dgm:cxn modelId="{84165FB9-AF23-48A0-9775-4AE566534F34}" type="presParOf" srcId="{75EC9A67-2533-4E7E-B704-C7E1132A5CA6}" destId="{C5718762-301D-41F8-BE1C-A89CC729C1E9}" srcOrd="11" destOrd="0" presId="urn:microsoft.com/office/officeart/2005/8/layout/cycle6"/>
    <dgm:cxn modelId="{DB954A7B-C368-4D8B-9C25-7090FC028B17}" type="presParOf" srcId="{75EC9A67-2533-4E7E-B704-C7E1132A5CA6}" destId="{604C303A-94A4-40EA-B216-13BBAC55DBD1}" srcOrd="12" destOrd="0" presId="urn:microsoft.com/office/officeart/2005/8/layout/cycle6"/>
    <dgm:cxn modelId="{9325D971-56BD-4B36-9852-FB1BC7678CA2}" type="presParOf" srcId="{75EC9A67-2533-4E7E-B704-C7E1132A5CA6}" destId="{EC522699-C71B-4D7C-8AAD-D99C1AB3FAD6}" srcOrd="13" destOrd="0" presId="urn:microsoft.com/office/officeart/2005/8/layout/cycle6"/>
    <dgm:cxn modelId="{0D50F81A-497E-42F9-9D80-3F2FB420B1B6}" type="presParOf" srcId="{75EC9A67-2533-4E7E-B704-C7E1132A5CA6}" destId="{DA693025-66CF-43DD-82A1-610DE04A5900}" srcOrd="14" destOrd="0" presId="urn:microsoft.com/office/officeart/2005/8/layout/cycle6"/>
  </dgm:cxnLst>
  <dgm:bg/>
  <dgm:whole/>
</dgm:dataModel>
</file>

<file path=ppt/diagrams/data3.xml><?xml version="1.0" encoding="utf-8"?>
<dgm:dataModel xmlns:dgm="http://schemas.openxmlformats.org/drawingml/2006/diagram" xmlns:a="http://schemas.openxmlformats.org/drawingml/2006/main">
  <dgm:ptLst>
    <dgm:pt modelId="{B9A02B5D-B7A3-433B-BDF4-6DFEA0C6E369}"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21008C9D-7912-4160-A773-816421E7632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Keperluan</a:t>
          </a:r>
          <a:r>
            <a:rPr lang="en-US" sz="2800" dirty="0" smtClean="0"/>
            <a:t> </a:t>
          </a:r>
          <a:r>
            <a:rPr lang="en-US" sz="2800" dirty="0" err="1" smtClean="0"/>
            <a:t>Investasi</a:t>
          </a:r>
          <a:endParaRPr lang="en-US" sz="2800" dirty="0"/>
        </a:p>
      </dgm:t>
    </dgm:pt>
    <dgm:pt modelId="{8FAA9014-336D-441F-BBD2-24A842A9ECB2}" type="parTrans" cxnId="{5972F8D9-2A94-4F88-9D76-2D1C9D15D319}">
      <dgm:prSet/>
      <dgm:spPr/>
      <dgm:t>
        <a:bodyPr/>
        <a:lstStyle/>
        <a:p>
          <a:endParaRPr lang="en-US"/>
        </a:p>
      </dgm:t>
    </dgm:pt>
    <dgm:pt modelId="{CA405816-CB5E-4497-A4FE-61E104BA7C02}" type="sibTrans" cxnId="{5972F8D9-2A94-4F88-9D76-2D1C9D15D319}">
      <dgm:prSet/>
      <dgm:spPr/>
      <dgm:t>
        <a:bodyPr/>
        <a:lstStyle/>
        <a:p>
          <a:endParaRPr lang="en-US"/>
        </a:p>
      </dgm:t>
    </dgm:pt>
    <dgm:pt modelId="{6DF9EAC9-CCD9-4828-B54F-6FF3B6879A1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Perkembangan</a:t>
          </a:r>
          <a:r>
            <a:rPr lang="en-US" sz="2800" dirty="0" smtClean="0"/>
            <a:t> </a:t>
          </a:r>
          <a:r>
            <a:rPr lang="en-US" sz="2800" dirty="0" err="1" smtClean="0"/>
            <a:t>transaksi</a:t>
          </a:r>
          <a:r>
            <a:rPr lang="en-US" sz="2800" dirty="0" smtClean="0"/>
            <a:t> </a:t>
          </a:r>
          <a:r>
            <a:rPr lang="en-US" sz="2800" dirty="0" err="1" smtClean="0"/>
            <a:t>binis</a:t>
          </a:r>
          <a:endParaRPr lang="en-US" sz="2800" dirty="0"/>
        </a:p>
      </dgm:t>
    </dgm:pt>
    <dgm:pt modelId="{8D4B0E8C-F604-44CE-91F8-2F83E4EE7D1B}" type="parTrans" cxnId="{6B8E459C-62C9-4798-B0B6-B0F19575E7CF}">
      <dgm:prSet/>
      <dgm:spPr/>
      <dgm:t>
        <a:bodyPr/>
        <a:lstStyle/>
        <a:p>
          <a:endParaRPr lang="en-US"/>
        </a:p>
      </dgm:t>
    </dgm:pt>
    <dgm:pt modelId="{325F4CFE-BD05-408B-95F1-F32B3D672691}" type="sibTrans" cxnId="{6B8E459C-62C9-4798-B0B6-B0F19575E7CF}">
      <dgm:prSet/>
      <dgm:spPr/>
      <dgm:t>
        <a:bodyPr/>
        <a:lstStyle/>
        <a:p>
          <a:endParaRPr lang="en-US"/>
        </a:p>
      </dgm:t>
    </dgm:pt>
    <dgm:pt modelId="{D670637B-D920-4F6A-B93A-92299337E0C8}">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Pola</a:t>
          </a:r>
          <a:r>
            <a:rPr lang="en-US" sz="2800" dirty="0" smtClean="0"/>
            <a:t> </a:t>
          </a:r>
          <a:r>
            <a:rPr lang="en-US" sz="2800" dirty="0" err="1" smtClean="0"/>
            <a:t>konsumsi</a:t>
          </a:r>
          <a:endParaRPr lang="en-US" sz="2800" dirty="0"/>
        </a:p>
      </dgm:t>
    </dgm:pt>
    <dgm:pt modelId="{88BB6391-7FBB-49FD-878A-E4FC433AD610}" type="parTrans" cxnId="{7DC34BEF-3216-4182-AD62-149C310929A9}">
      <dgm:prSet/>
      <dgm:spPr/>
      <dgm:t>
        <a:bodyPr/>
        <a:lstStyle/>
        <a:p>
          <a:endParaRPr lang="en-US"/>
        </a:p>
      </dgm:t>
    </dgm:pt>
    <dgm:pt modelId="{7391E262-F401-4A88-87F9-2C79B9F3C48E}" type="sibTrans" cxnId="{7DC34BEF-3216-4182-AD62-149C310929A9}">
      <dgm:prSet/>
      <dgm:spPr/>
      <dgm:t>
        <a:bodyPr/>
        <a:lstStyle/>
        <a:p>
          <a:endParaRPr lang="en-US"/>
        </a:p>
      </dgm:t>
    </dgm:pt>
    <dgm:pt modelId="{E417147E-D85B-49EB-BBFD-A205E95580B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Perkembangan</a:t>
          </a:r>
          <a:r>
            <a:rPr lang="en-US" sz="2800" dirty="0" smtClean="0"/>
            <a:t> </a:t>
          </a:r>
          <a:r>
            <a:rPr lang="en-US" sz="2800" dirty="0" err="1" smtClean="0"/>
            <a:t>Nasional</a:t>
          </a:r>
          <a:r>
            <a:rPr lang="en-US" sz="2800" dirty="0" smtClean="0"/>
            <a:t>, Regional </a:t>
          </a:r>
          <a:r>
            <a:rPr lang="en-US" sz="2800" dirty="0" err="1" smtClean="0"/>
            <a:t>dan</a:t>
          </a:r>
          <a:r>
            <a:rPr lang="en-US" sz="2800" dirty="0" smtClean="0"/>
            <a:t> </a:t>
          </a:r>
          <a:r>
            <a:rPr lang="en-US" sz="2800" dirty="0" err="1" smtClean="0"/>
            <a:t>Internasional</a:t>
          </a:r>
          <a:endParaRPr lang="en-US" sz="2800" dirty="0"/>
        </a:p>
      </dgm:t>
    </dgm:pt>
    <dgm:pt modelId="{962F53AC-901A-4BD1-AB11-CC121BD76988}" type="parTrans" cxnId="{628E734F-04F7-4960-80F0-C416F2C96045}">
      <dgm:prSet/>
      <dgm:spPr/>
      <dgm:t>
        <a:bodyPr/>
        <a:lstStyle/>
        <a:p>
          <a:endParaRPr lang="en-US"/>
        </a:p>
      </dgm:t>
    </dgm:pt>
    <dgm:pt modelId="{9CAE457B-5FC3-48A4-B350-F0CAB760FD07}" type="sibTrans" cxnId="{628E734F-04F7-4960-80F0-C416F2C96045}">
      <dgm:prSet/>
      <dgm:spPr/>
      <dgm:t>
        <a:bodyPr/>
        <a:lstStyle/>
        <a:p>
          <a:endParaRPr lang="en-US"/>
        </a:p>
      </dgm:t>
    </dgm:pt>
    <dgm:pt modelId="{D0AC46F3-566F-42AA-BD03-B15EC89FDE01}">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Tumbuhnya</a:t>
          </a:r>
          <a:r>
            <a:rPr lang="en-US" dirty="0" smtClean="0"/>
            <a:t>  </a:t>
          </a:r>
          <a:r>
            <a:rPr lang="en-US" dirty="0" err="1" smtClean="0"/>
            <a:t>transaksi</a:t>
          </a:r>
          <a:r>
            <a:rPr lang="en-US" dirty="0" smtClean="0"/>
            <a:t> </a:t>
          </a:r>
          <a:r>
            <a:rPr lang="en-US" dirty="0" err="1" smtClean="0"/>
            <a:t>bd</a:t>
          </a:r>
          <a:r>
            <a:rPr lang="en-US" dirty="0" smtClean="0"/>
            <a:t> </a:t>
          </a:r>
          <a:r>
            <a:rPr lang="en-US" dirty="0" err="1" smtClean="0"/>
            <a:t>jasa</a:t>
          </a:r>
          <a:endParaRPr lang="en-US" dirty="0"/>
        </a:p>
      </dgm:t>
    </dgm:pt>
    <dgm:pt modelId="{6E3710DA-D6A5-4C3C-A387-024357896DE9}" type="parTrans" cxnId="{54B29CC0-EEE0-4532-830E-24537F6D977D}">
      <dgm:prSet/>
      <dgm:spPr/>
      <dgm:t>
        <a:bodyPr/>
        <a:lstStyle/>
        <a:p>
          <a:endParaRPr lang="en-US"/>
        </a:p>
      </dgm:t>
    </dgm:pt>
    <dgm:pt modelId="{2925255C-2C37-49C8-BEA6-F7BDE657DE11}" type="sibTrans" cxnId="{54B29CC0-EEE0-4532-830E-24537F6D977D}">
      <dgm:prSet/>
      <dgm:spPr/>
      <dgm:t>
        <a:bodyPr/>
        <a:lstStyle/>
        <a:p>
          <a:endParaRPr lang="en-US"/>
        </a:p>
      </dgm:t>
    </dgm:pt>
    <dgm:pt modelId="{622F78A4-AD6E-4926-9019-E74E76CCCD11}" type="pres">
      <dgm:prSet presAssocID="{B9A02B5D-B7A3-433B-BDF4-6DFEA0C6E369}" presName="cycle" presStyleCnt="0">
        <dgm:presLayoutVars>
          <dgm:dir/>
          <dgm:resizeHandles val="exact"/>
        </dgm:presLayoutVars>
      </dgm:prSet>
      <dgm:spPr/>
      <dgm:t>
        <a:bodyPr/>
        <a:lstStyle/>
        <a:p>
          <a:endParaRPr lang="en-US"/>
        </a:p>
      </dgm:t>
    </dgm:pt>
    <dgm:pt modelId="{E259E314-0ED8-4DA6-B60E-3FFA25C2F3B1}" type="pres">
      <dgm:prSet presAssocID="{21008C9D-7912-4160-A773-816421E76324}" presName="node" presStyleLbl="node1" presStyleIdx="0" presStyleCnt="5" custScaleX="109321" custScaleY="145304">
        <dgm:presLayoutVars>
          <dgm:bulletEnabled val="1"/>
        </dgm:presLayoutVars>
      </dgm:prSet>
      <dgm:spPr/>
      <dgm:t>
        <a:bodyPr/>
        <a:lstStyle/>
        <a:p>
          <a:endParaRPr lang="en-US"/>
        </a:p>
      </dgm:t>
    </dgm:pt>
    <dgm:pt modelId="{5AE01D34-7FC6-4C93-938C-5C78869C8D5A}" type="pres">
      <dgm:prSet presAssocID="{21008C9D-7912-4160-A773-816421E76324}" presName="spNode" presStyleCnt="0"/>
      <dgm:spPr/>
    </dgm:pt>
    <dgm:pt modelId="{31979AEC-C844-4D17-B471-CBC0FEC15EE4}" type="pres">
      <dgm:prSet presAssocID="{CA405816-CB5E-4497-A4FE-61E104BA7C02}" presName="sibTrans" presStyleLbl="sibTrans1D1" presStyleIdx="0" presStyleCnt="5"/>
      <dgm:spPr/>
      <dgm:t>
        <a:bodyPr/>
        <a:lstStyle/>
        <a:p>
          <a:endParaRPr lang="en-US"/>
        </a:p>
      </dgm:t>
    </dgm:pt>
    <dgm:pt modelId="{5C55CE88-EB91-471A-A1CD-D5A893ABC546}" type="pres">
      <dgm:prSet presAssocID="{6DF9EAC9-CCD9-4828-B54F-6FF3B6879A17}" presName="node" presStyleLbl="node1" presStyleIdx="1" presStyleCnt="5" custScaleX="123143" custScaleY="142872" custRadScaleRad="99126" custRadScaleInc="6778">
        <dgm:presLayoutVars>
          <dgm:bulletEnabled val="1"/>
        </dgm:presLayoutVars>
      </dgm:prSet>
      <dgm:spPr/>
      <dgm:t>
        <a:bodyPr/>
        <a:lstStyle/>
        <a:p>
          <a:endParaRPr lang="en-US"/>
        </a:p>
      </dgm:t>
    </dgm:pt>
    <dgm:pt modelId="{44A334B2-F1B1-4E27-B4A1-851C6FB93DF8}" type="pres">
      <dgm:prSet presAssocID="{6DF9EAC9-CCD9-4828-B54F-6FF3B6879A17}" presName="spNode" presStyleCnt="0"/>
      <dgm:spPr/>
    </dgm:pt>
    <dgm:pt modelId="{44B47C17-2A6F-4B2E-82EE-3362A3BCD9B3}" type="pres">
      <dgm:prSet presAssocID="{325F4CFE-BD05-408B-95F1-F32B3D672691}" presName="sibTrans" presStyleLbl="sibTrans1D1" presStyleIdx="1" presStyleCnt="5"/>
      <dgm:spPr/>
      <dgm:t>
        <a:bodyPr/>
        <a:lstStyle/>
        <a:p>
          <a:endParaRPr lang="en-US"/>
        </a:p>
      </dgm:t>
    </dgm:pt>
    <dgm:pt modelId="{D2C9EE5F-13AC-47B8-A2FF-71A75D777FE1}" type="pres">
      <dgm:prSet presAssocID="{D670637B-D920-4F6A-B93A-92299337E0C8}" presName="node" presStyleLbl="node1" presStyleIdx="2" presStyleCnt="5" custScaleX="128098">
        <dgm:presLayoutVars>
          <dgm:bulletEnabled val="1"/>
        </dgm:presLayoutVars>
      </dgm:prSet>
      <dgm:spPr/>
      <dgm:t>
        <a:bodyPr/>
        <a:lstStyle/>
        <a:p>
          <a:endParaRPr lang="en-US"/>
        </a:p>
      </dgm:t>
    </dgm:pt>
    <dgm:pt modelId="{2E3FA5E1-12B1-43D9-A5CA-169A7A0AB9D2}" type="pres">
      <dgm:prSet presAssocID="{D670637B-D920-4F6A-B93A-92299337E0C8}" presName="spNode" presStyleCnt="0"/>
      <dgm:spPr/>
    </dgm:pt>
    <dgm:pt modelId="{46407A44-24D8-491D-82B0-D2A1F18FD08B}" type="pres">
      <dgm:prSet presAssocID="{7391E262-F401-4A88-87F9-2C79B9F3C48E}" presName="sibTrans" presStyleLbl="sibTrans1D1" presStyleIdx="2" presStyleCnt="5"/>
      <dgm:spPr/>
      <dgm:t>
        <a:bodyPr/>
        <a:lstStyle/>
        <a:p>
          <a:endParaRPr lang="en-US"/>
        </a:p>
      </dgm:t>
    </dgm:pt>
    <dgm:pt modelId="{DFE068E7-CE35-417F-AB98-FAC4542FB1E8}" type="pres">
      <dgm:prSet presAssocID="{E417147E-D85B-49EB-BBFD-A205E95580BC}" presName="node" presStyleLbl="node1" presStyleIdx="3" presStyleCnt="5" custScaleX="155410" custScaleY="134013">
        <dgm:presLayoutVars>
          <dgm:bulletEnabled val="1"/>
        </dgm:presLayoutVars>
      </dgm:prSet>
      <dgm:spPr/>
      <dgm:t>
        <a:bodyPr/>
        <a:lstStyle/>
        <a:p>
          <a:endParaRPr lang="en-US"/>
        </a:p>
      </dgm:t>
    </dgm:pt>
    <dgm:pt modelId="{64961D19-2523-4B22-B733-3E35B818EF86}" type="pres">
      <dgm:prSet presAssocID="{E417147E-D85B-49EB-BBFD-A205E95580BC}" presName="spNode" presStyleCnt="0"/>
      <dgm:spPr/>
    </dgm:pt>
    <dgm:pt modelId="{46049119-3726-498D-9413-8030A180A412}" type="pres">
      <dgm:prSet presAssocID="{9CAE457B-5FC3-48A4-B350-F0CAB760FD07}" presName="sibTrans" presStyleLbl="sibTrans1D1" presStyleIdx="3" presStyleCnt="5"/>
      <dgm:spPr/>
      <dgm:t>
        <a:bodyPr/>
        <a:lstStyle/>
        <a:p>
          <a:endParaRPr lang="en-US"/>
        </a:p>
      </dgm:t>
    </dgm:pt>
    <dgm:pt modelId="{E3116AA7-8E30-4113-A60D-B2FBA0E517ED}" type="pres">
      <dgm:prSet presAssocID="{D0AC46F3-566F-42AA-BD03-B15EC89FDE01}" presName="node" presStyleLbl="node1" presStyleIdx="4" presStyleCnt="5" custScaleX="120354" custScaleY="154687">
        <dgm:presLayoutVars>
          <dgm:bulletEnabled val="1"/>
        </dgm:presLayoutVars>
      </dgm:prSet>
      <dgm:spPr/>
      <dgm:t>
        <a:bodyPr/>
        <a:lstStyle/>
        <a:p>
          <a:endParaRPr lang="en-US"/>
        </a:p>
      </dgm:t>
    </dgm:pt>
    <dgm:pt modelId="{BE06D642-D050-4628-ACE3-FDFE7DFC2A23}" type="pres">
      <dgm:prSet presAssocID="{D0AC46F3-566F-42AA-BD03-B15EC89FDE01}" presName="spNode" presStyleCnt="0"/>
      <dgm:spPr/>
    </dgm:pt>
    <dgm:pt modelId="{C581B5E9-14E9-44F7-A663-EE7D65ACBAB7}" type="pres">
      <dgm:prSet presAssocID="{2925255C-2C37-49C8-BEA6-F7BDE657DE11}" presName="sibTrans" presStyleLbl="sibTrans1D1" presStyleIdx="4" presStyleCnt="5"/>
      <dgm:spPr/>
      <dgm:t>
        <a:bodyPr/>
        <a:lstStyle/>
        <a:p>
          <a:endParaRPr lang="en-US"/>
        </a:p>
      </dgm:t>
    </dgm:pt>
  </dgm:ptLst>
  <dgm:cxnLst>
    <dgm:cxn modelId="{70FFCEA8-1699-4638-959C-5CBA94E4D039}" type="presOf" srcId="{D0AC46F3-566F-42AA-BD03-B15EC89FDE01}" destId="{E3116AA7-8E30-4113-A60D-B2FBA0E517ED}" srcOrd="0" destOrd="0" presId="urn:microsoft.com/office/officeart/2005/8/layout/cycle6"/>
    <dgm:cxn modelId="{0EAD51A1-F3AD-4EA9-A6B7-DAE583C61E6A}" type="presOf" srcId="{9CAE457B-5FC3-48A4-B350-F0CAB760FD07}" destId="{46049119-3726-498D-9413-8030A180A412}" srcOrd="0" destOrd="0" presId="urn:microsoft.com/office/officeart/2005/8/layout/cycle6"/>
    <dgm:cxn modelId="{21609C56-E244-4F7D-97B5-69310D3667AE}" type="presOf" srcId="{325F4CFE-BD05-408B-95F1-F32B3D672691}" destId="{44B47C17-2A6F-4B2E-82EE-3362A3BCD9B3}" srcOrd="0" destOrd="0" presId="urn:microsoft.com/office/officeart/2005/8/layout/cycle6"/>
    <dgm:cxn modelId="{6987BB8A-90C4-4999-A105-33F14BF77F98}" type="presOf" srcId="{2925255C-2C37-49C8-BEA6-F7BDE657DE11}" destId="{C581B5E9-14E9-44F7-A663-EE7D65ACBAB7}" srcOrd="0" destOrd="0" presId="urn:microsoft.com/office/officeart/2005/8/layout/cycle6"/>
    <dgm:cxn modelId="{C7A53650-1F31-4FB9-8427-95C01FFFDD3F}" type="presOf" srcId="{21008C9D-7912-4160-A773-816421E76324}" destId="{E259E314-0ED8-4DA6-B60E-3FFA25C2F3B1}" srcOrd="0" destOrd="0" presId="urn:microsoft.com/office/officeart/2005/8/layout/cycle6"/>
    <dgm:cxn modelId="{444EA8E2-10E4-4F17-8165-9698417CE731}" type="presOf" srcId="{B9A02B5D-B7A3-433B-BDF4-6DFEA0C6E369}" destId="{622F78A4-AD6E-4926-9019-E74E76CCCD11}" srcOrd="0" destOrd="0" presId="urn:microsoft.com/office/officeart/2005/8/layout/cycle6"/>
    <dgm:cxn modelId="{217AB598-FF4B-4D4A-AC06-9648267D9A2F}" type="presOf" srcId="{E417147E-D85B-49EB-BBFD-A205E95580BC}" destId="{DFE068E7-CE35-417F-AB98-FAC4542FB1E8}" srcOrd="0" destOrd="0" presId="urn:microsoft.com/office/officeart/2005/8/layout/cycle6"/>
    <dgm:cxn modelId="{515D3297-376D-4372-9B4F-B42531DBAE23}" type="presOf" srcId="{CA405816-CB5E-4497-A4FE-61E104BA7C02}" destId="{31979AEC-C844-4D17-B471-CBC0FEC15EE4}" srcOrd="0" destOrd="0" presId="urn:microsoft.com/office/officeart/2005/8/layout/cycle6"/>
    <dgm:cxn modelId="{7DC34BEF-3216-4182-AD62-149C310929A9}" srcId="{B9A02B5D-B7A3-433B-BDF4-6DFEA0C6E369}" destId="{D670637B-D920-4F6A-B93A-92299337E0C8}" srcOrd="2" destOrd="0" parTransId="{88BB6391-7FBB-49FD-878A-E4FC433AD610}" sibTransId="{7391E262-F401-4A88-87F9-2C79B9F3C48E}"/>
    <dgm:cxn modelId="{628E734F-04F7-4960-80F0-C416F2C96045}" srcId="{B9A02B5D-B7A3-433B-BDF4-6DFEA0C6E369}" destId="{E417147E-D85B-49EB-BBFD-A205E95580BC}" srcOrd="3" destOrd="0" parTransId="{962F53AC-901A-4BD1-AB11-CC121BD76988}" sibTransId="{9CAE457B-5FC3-48A4-B350-F0CAB760FD07}"/>
    <dgm:cxn modelId="{5972F8D9-2A94-4F88-9D76-2D1C9D15D319}" srcId="{B9A02B5D-B7A3-433B-BDF4-6DFEA0C6E369}" destId="{21008C9D-7912-4160-A773-816421E76324}" srcOrd="0" destOrd="0" parTransId="{8FAA9014-336D-441F-BBD2-24A842A9ECB2}" sibTransId="{CA405816-CB5E-4497-A4FE-61E104BA7C02}"/>
    <dgm:cxn modelId="{6DF72541-BDFB-4F2E-9749-2B04A9ADCFD9}" type="presOf" srcId="{7391E262-F401-4A88-87F9-2C79B9F3C48E}" destId="{46407A44-24D8-491D-82B0-D2A1F18FD08B}" srcOrd="0" destOrd="0" presId="urn:microsoft.com/office/officeart/2005/8/layout/cycle6"/>
    <dgm:cxn modelId="{E2A451EA-250C-4B05-A515-E870D87352F0}" type="presOf" srcId="{6DF9EAC9-CCD9-4828-B54F-6FF3B6879A17}" destId="{5C55CE88-EB91-471A-A1CD-D5A893ABC546}" srcOrd="0" destOrd="0" presId="urn:microsoft.com/office/officeart/2005/8/layout/cycle6"/>
    <dgm:cxn modelId="{54B29CC0-EEE0-4532-830E-24537F6D977D}" srcId="{B9A02B5D-B7A3-433B-BDF4-6DFEA0C6E369}" destId="{D0AC46F3-566F-42AA-BD03-B15EC89FDE01}" srcOrd="4" destOrd="0" parTransId="{6E3710DA-D6A5-4C3C-A387-024357896DE9}" sibTransId="{2925255C-2C37-49C8-BEA6-F7BDE657DE11}"/>
    <dgm:cxn modelId="{6B8E459C-62C9-4798-B0B6-B0F19575E7CF}" srcId="{B9A02B5D-B7A3-433B-BDF4-6DFEA0C6E369}" destId="{6DF9EAC9-CCD9-4828-B54F-6FF3B6879A17}" srcOrd="1" destOrd="0" parTransId="{8D4B0E8C-F604-44CE-91F8-2F83E4EE7D1B}" sibTransId="{325F4CFE-BD05-408B-95F1-F32B3D672691}"/>
    <dgm:cxn modelId="{2C58DDA8-9AD9-49FC-8991-D9811DB9A7F2}" type="presOf" srcId="{D670637B-D920-4F6A-B93A-92299337E0C8}" destId="{D2C9EE5F-13AC-47B8-A2FF-71A75D777FE1}" srcOrd="0" destOrd="0" presId="urn:microsoft.com/office/officeart/2005/8/layout/cycle6"/>
    <dgm:cxn modelId="{3E53363A-A89F-471D-9CCE-F44DCD7FD970}" type="presParOf" srcId="{622F78A4-AD6E-4926-9019-E74E76CCCD11}" destId="{E259E314-0ED8-4DA6-B60E-3FFA25C2F3B1}" srcOrd="0" destOrd="0" presId="urn:microsoft.com/office/officeart/2005/8/layout/cycle6"/>
    <dgm:cxn modelId="{1B85619E-C506-4262-8713-2239549AF455}" type="presParOf" srcId="{622F78A4-AD6E-4926-9019-E74E76CCCD11}" destId="{5AE01D34-7FC6-4C93-938C-5C78869C8D5A}" srcOrd="1" destOrd="0" presId="urn:microsoft.com/office/officeart/2005/8/layout/cycle6"/>
    <dgm:cxn modelId="{2575FD45-17DF-4A22-A8C5-06453F211489}" type="presParOf" srcId="{622F78A4-AD6E-4926-9019-E74E76CCCD11}" destId="{31979AEC-C844-4D17-B471-CBC0FEC15EE4}" srcOrd="2" destOrd="0" presId="urn:microsoft.com/office/officeart/2005/8/layout/cycle6"/>
    <dgm:cxn modelId="{A5FD1012-1490-4CA6-A865-1AD9C2611596}" type="presParOf" srcId="{622F78A4-AD6E-4926-9019-E74E76CCCD11}" destId="{5C55CE88-EB91-471A-A1CD-D5A893ABC546}" srcOrd="3" destOrd="0" presId="urn:microsoft.com/office/officeart/2005/8/layout/cycle6"/>
    <dgm:cxn modelId="{76ECA058-73BD-4AE5-BDAA-80D4165D489A}" type="presParOf" srcId="{622F78A4-AD6E-4926-9019-E74E76CCCD11}" destId="{44A334B2-F1B1-4E27-B4A1-851C6FB93DF8}" srcOrd="4" destOrd="0" presId="urn:microsoft.com/office/officeart/2005/8/layout/cycle6"/>
    <dgm:cxn modelId="{E6C13D52-5BE8-4135-AA0D-FD6E35C672CC}" type="presParOf" srcId="{622F78A4-AD6E-4926-9019-E74E76CCCD11}" destId="{44B47C17-2A6F-4B2E-82EE-3362A3BCD9B3}" srcOrd="5" destOrd="0" presId="urn:microsoft.com/office/officeart/2005/8/layout/cycle6"/>
    <dgm:cxn modelId="{5D702358-6C02-4792-A740-D3AD74FEF520}" type="presParOf" srcId="{622F78A4-AD6E-4926-9019-E74E76CCCD11}" destId="{D2C9EE5F-13AC-47B8-A2FF-71A75D777FE1}" srcOrd="6" destOrd="0" presId="urn:microsoft.com/office/officeart/2005/8/layout/cycle6"/>
    <dgm:cxn modelId="{18A4C700-82B5-4966-A8F7-59F7C7CA18A0}" type="presParOf" srcId="{622F78A4-AD6E-4926-9019-E74E76CCCD11}" destId="{2E3FA5E1-12B1-43D9-A5CA-169A7A0AB9D2}" srcOrd="7" destOrd="0" presId="urn:microsoft.com/office/officeart/2005/8/layout/cycle6"/>
    <dgm:cxn modelId="{BC2722E3-DD00-4591-BA47-68D43EE1DC4D}" type="presParOf" srcId="{622F78A4-AD6E-4926-9019-E74E76CCCD11}" destId="{46407A44-24D8-491D-82B0-D2A1F18FD08B}" srcOrd="8" destOrd="0" presId="urn:microsoft.com/office/officeart/2005/8/layout/cycle6"/>
    <dgm:cxn modelId="{1F708DA9-25C2-4B80-8943-1EC838D3A4F8}" type="presParOf" srcId="{622F78A4-AD6E-4926-9019-E74E76CCCD11}" destId="{DFE068E7-CE35-417F-AB98-FAC4542FB1E8}" srcOrd="9" destOrd="0" presId="urn:microsoft.com/office/officeart/2005/8/layout/cycle6"/>
    <dgm:cxn modelId="{979C74CE-A58B-45C2-8B2B-717FD5763776}" type="presParOf" srcId="{622F78A4-AD6E-4926-9019-E74E76CCCD11}" destId="{64961D19-2523-4B22-B733-3E35B818EF86}" srcOrd="10" destOrd="0" presId="urn:microsoft.com/office/officeart/2005/8/layout/cycle6"/>
    <dgm:cxn modelId="{880B5A5B-B8DE-40AB-A987-4A3B2399F51B}" type="presParOf" srcId="{622F78A4-AD6E-4926-9019-E74E76CCCD11}" destId="{46049119-3726-498D-9413-8030A180A412}" srcOrd="11" destOrd="0" presId="urn:microsoft.com/office/officeart/2005/8/layout/cycle6"/>
    <dgm:cxn modelId="{B31D55E5-F59A-4C06-AED2-B67E244F9AAF}" type="presParOf" srcId="{622F78A4-AD6E-4926-9019-E74E76CCCD11}" destId="{E3116AA7-8E30-4113-A60D-B2FBA0E517ED}" srcOrd="12" destOrd="0" presId="urn:microsoft.com/office/officeart/2005/8/layout/cycle6"/>
    <dgm:cxn modelId="{2C79F60A-EBC7-447A-838B-E1DCD3E8EA15}" type="presParOf" srcId="{622F78A4-AD6E-4926-9019-E74E76CCCD11}" destId="{BE06D642-D050-4628-ACE3-FDFE7DFC2A23}" srcOrd="13" destOrd="0" presId="urn:microsoft.com/office/officeart/2005/8/layout/cycle6"/>
    <dgm:cxn modelId="{D8C29A74-CF30-40A6-8AB7-006E9BD6C773}" type="presParOf" srcId="{622F78A4-AD6E-4926-9019-E74E76CCCD11}" destId="{C581B5E9-14E9-44F7-A663-EE7D65ACBAB7}" srcOrd="14" destOrd="0" presId="urn:microsoft.com/office/officeart/2005/8/layout/cycle6"/>
  </dgm:cxnLst>
  <dgm:bg/>
  <dgm:whole/>
</dgm:dataModel>
</file>

<file path=ppt/diagrams/data4.xml><?xml version="1.0" encoding="utf-8"?>
<dgm:dataModel xmlns:dgm="http://schemas.openxmlformats.org/drawingml/2006/diagram" xmlns:a="http://schemas.openxmlformats.org/drawingml/2006/main">
  <dgm:ptLst>
    <dgm:pt modelId="{6242333A-96B8-422E-84F8-BFF142F80B2C}"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4AA023F1-FD56-4BD2-B7A2-D873E1BF7019}">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Filosofi</a:t>
          </a:r>
          <a:r>
            <a:rPr lang="en-US" dirty="0" smtClean="0"/>
            <a:t> UU </a:t>
          </a:r>
          <a:r>
            <a:rPr lang="en-US" dirty="0" err="1" smtClean="0"/>
            <a:t>Kepabeanan</a:t>
          </a:r>
          <a:endParaRPr lang="en-US" dirty="0"/>
        </a:p>
      </dgm:t>
    </dgm:pt>
    <dgm:pt modelId="{3500FDB1-5E70-407B-9AF0-7EE0B1DCA4DE}" type="parTrans" cxnId="{0A94427B-E32F-465C-910D-59ABA7607C36}">
      <dgm:prSet/>
      <dgm:spPr/>
      <dgm:t>
        <a:bodyPr/>
        <a:lstStyle/>
        <a:p>
          <a:endParaRPr lang="en-US"/>
        </a:p>
      </dgm:t>
    </dgm:pt>
    <dgm:pt modelId="{99306270-ABD9-4BBE-BBE3-41D61816CC38}" type="sibTrans" cxnId="{0A94427B-E32F-465C-910D-59ABA7607C36}">
      <dgm:prSet/>
      <dgm:spPr/>
      <dgm:t>
        <a:bodyPr/>
        <a:lstStyle/>
        <a:p>
          <a:endParaRPr lang="en-US"/>
        </a:p>
      </dgm:t>
    </dgm:pt>
    <dgm:pt modelId="{C4F1FE1B-AFD8-49F7-95EE-0CEE22C7CC20}">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Kepastian</a:t>
          </a:r>
          <a:r>
            <a:rPr lang="en-US" dirty="0" smtClean="0"/>
            <a:t> </a:t>
          </a:r>
          <a:r>
            <a:rPr lang="en-US" dirty="0" err="1" smtClean="0"/>
            <a:t>hukum</a:t>
          </a:r>
          <a:r>
            <a:rPr lang="en-US" dirty="0" smtClean="0"/>
            <a:t> </a:t>
          </a:r>
          <a:r>
            <a:rPr lang="en-US" dirty="0" err="1" smtClean="0"/>
            <a:t>dunia</a:t>
          </a:r>
          <a:r>
            <a:rPr lang="en-US" dirty="0" smtClean="0"/>
            <a:t> </a:t>
          </a:r>
          <a:r>
            <a:rPr lang="en-US" dirty="0" err="1" smtClean="0"/>
            <a:t>usaha</a:t>
          </a:r>
          <a:endParaRPr lang="en-US" dirty="0"/>
        </a:p>
      </dgm:t>
    </dgm:pt>
    <dgm:pt modelId="{0BD86CF6-9CEA-4888-97C7-9923EDCA68AF}" type="parTrans" cxnId="{CEF9C2B2-442C-48F6-8BEA-234CFBB6D91B}">
      <dgm:prSet/>
      <dgm:spPr/>
      <dgm:t>
        <a:bodyPr/>
        <a:lstStyle/>
        <a:p>
          <a:endParaRPr lang="en-US"/>
        </a:p>
      </dgm:t>
    </dgm:pt>
    <dgm:pt modelId="{5D381CD6-19A3-4DBF-93A8-740BB02C38D4}" type="sibTrans" cxnId="{CEF9C2B2-442C-48F6-8BEA-234CFBB6D91B}">
      <dgm:prSet/>
      <dgm:spPr/>
      <dgm:t>
        <a:bodyPr/>
        <a:lstStyle/>
        <a:p>
          <a:endParaRPr lang="en-US"/>
        </a:p>
      </dgm:t>
    </dgm:pt>
    <dgm:pt modelId="{4E396F31-3464-4A58-9723-2E37D034EE5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Perubahan</a:t>
          </a:r>
          <a:r>
            <a:rPr lang="en-US" dirty="0" smtClean="0"/>
            <a:t> U2 </a:t>
          </a:r>
          <a:r>
            <a:rPr lang="en-US" dirty="0" err="1" smtClean="0"/>
            <a:t>disesuaikan</a:t>
          </a:r>
          <a:r>
            <a:rPr lang="en-US" dirty="0" smtClean="0"/>
            <a:t> dg </a:t>
          </a:r>
          <a:r>
            <a:rPr lang="en-US" dirty="0" err="1" smtClean="0"/>
            <a:t>konvensi</a:t>
          </a:r>
          <a:r>
            <a:rPr lang="en-US" dirty="0" smtClean="0"/>
            <a:t> </a:t>
          </a:r>
          <a:r>
            <a:rPr lang="en-US" dirty="0" err="1" smtClean="0"/>
            <a:t>internasional</a:t>
          </a:r>
          <a:endParaRPr lang="en-US" dirty="0"/>
        </a:p>
      </dgm:t>
    </dgm:pt>
    <dgm:pt modelId="{8F5A963E-A997-47C1-9C40-40B5E36F1EC3}" type="parTrans" cxnId="{CA0FFA65-1347-4D0C-8E09-7BB80B226780}">
      <dgm:prSet/>
      <dgm:spPr/>
      <dgm:t>
        <a:bodyPr/>
        <a:lstStyle/>
        <a:p>
          <a:endParaRPr lang="en-US"/>
        </a:p>
      </dgm:t>
    </dgm:pt>
    <dgm:pt modelId="{29CE0C81-8176-4291-AC94-048010FF576F}" type="sibTrans" cxnId="{CA0FFA65-1347-4D0C-8E09-7BB80B226780}">
      <dgm:prSet/>
      <dgm:spPr/>
      <dgm:t>
        <a:bodyPr/>
        <a:lstStyle/>
        <a:p>
          <a:endParaRPr lang="en-US"/>
        </a:p>
      </dgm:t>
    </dgm:pt>
    <dgm:pt modelId="{49DD824B-DAC7-4318-AE49-A464D28CCBF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Pelayanan</a:t>
          </a:r>
          <a:r>
            <a:rPr lang="en-US" sz="2400" dirty="0" smtClean="0"/>
            <a:t> </a:t>
          </a:r>
          <a:r>
            <a:rPr lang="en-US" sz="2400" dirty="0" err="1" smtClean="0"/>
            <a:t>dan</a:t>
          </a:r>
          <a:r>
            <a:rPr lang="en-US" sz="2400" dirty="0" smtClean="0"/>
            <a:t> </a:t>
          </a:r>
          <a:r>
            <a:rPr lang="en-US" sz="2400" dirty="0" err="1" smtClean="0"/>
            <a:t>pengawasan</a:t>
          </a:r>
          <a:r>
            <a:rPr lang="en-US" sz="2400" dirty="0" smtClean="0"/>
            <a:t> yang </a:t>
          </a:r>
          <a:r>
            <a:rPr lang="en-US" sz="2400" dirty="0" err="1" smtClean="0"/>
            <a:t>lebih</a:t>
          </a:r>
          <a:r>
            <a:rPr lang="en-US" sz="2400" dirty="0" smtClean="0"/>
            <a:t> </a:t>
          </a:r>
          <a:r>
            <a:rPr lang="en-US" sz="2400" dirty="0" err="1" smtClean="0"/>
            <a:t>cepat</a:t>
          </a:r>
          <a:r>
            <a:rPr lang="en-US" sz="2400" dirty="0" smtClean="0"/>
            <a:t>. </a:t>
          </a:r>
          <a:r>
            <a:rPr lang="en-US" sz="2400" dirty="0" err="1" smtClean="0"/>
            <a:t>lbh</a:t>
          </a:r>
          <a:r>
            <a:rPr lang="en-US" sz="2400" dirty="0" smtClean="0"/>
            <a:t> </a:t>
          </a:r>
          <a:r>
            <a:rPr lang="en-US" sz="2400" dirty="0" err="1" smtClean="0"/>
            <a:t>baik</a:t>
          </a:r>
          <a:r>
            <a:rPr lang="en-US" sz="2400" dirty="0" smtClean="0"/>
            <a:t>, </a:t>
          </a:r>
          <a:r>
            <a:rPr lang="en-US" sz="2400" dirty="0" err="1" smtClean="0"/>
            <a:t>lbh</a:t>
          </a:r>
          <a:r>
            <a:rPr lang="en-US" sz="2400" dirty="0" smtClean="0"/>
            <a:t> </a:t>
          </a:r>
          <a:r>
            <a:rPr lang="en-US" sz="2400" dirty="0" err="1" smtClean="0"/>
            <a:t>murah</a:t>
          </a:r>
          <a:endParaRPr lang="en-US" sz="2400" dirty="0"/>
        </a:p>
      </dgm:t>
    </dgm:pt>
    <dgm:pt modelId="{CE47D54C-61AF-4F80-9216-6ACF4B8A11C3}" type="parTrans" cxnId="{B3D24EFA-1186-4A1E-BEA8-CC71B4597397}">
      <dgm:prSet/>
      <dgm:spPr/>
      <dgm:t>
        <a:bodyPr/>
        <a:lstStyle/>
        <a:p>
          <a:endParaRPr lang="en-US"/>
        </a:p>
      </dgm:t>
    </dgm:pt>
    <dgm:pt modelId="{BB7B1B9A-AE8D-4727-937F-CE0D1951E458}" type="sibTrans" cxnId="{B3D24EFA-1186-4A1E-BEA8-CC71B4597397}">
      <dgm:prSet/>
      <dgm:spPr/>
      <dgm:t>
        <a:bodyPr/>
        <a:lstStyle/>
        <a:p>
          <a:endParaRPr lang="en-US"/>
        </a:p>
      </dgm:t>
    </dgm:pt>
    <dgm:pt modelId="{17D53C4C-9138-49B3-977A-95FA3C66EEEC}" type="pres">
      <dgm:prSet presAssocID="{6242333A-96B8-422E-84F8-BFF142F80B2C}" presName="diagram" presStyleCnt="0">
        <dgm:presLayoutVars>
          <dgm:chPref val="1"/>
          <dgm:dir/>
          <dgm:animOne val="branch"/>
          <dgm:animLvl val="lvl"/>
          <dgm:resizeHandles val="exact"/>
        </dgm:presLayoutVars>
      </dgm:prSet>
      <dgm:spPr/>
      <dgm:t>
        <a:bodyPr/>
        <a:lstStyle/>
        <a:p>
          <a:endParaRPr lang="en-US"/>
        </a:p>
      </dgm:t>
    </dgm:pt>
    <dgm:pt modelId="{92AF0D7D-AA61-44AD-882B-1A3F2E436953}" type="pres">
      <dgm:prSet presAssocID="{4AA023F1-FD56-4BD2-B7A2-D873E1BF7019}" presName="root1" presStyleCnt="0"/>
      <dgm:spPr/>
    </dgm:pt>
    <dgm:pt modelId="{36E5B9A8-31D1-4DD6-BE04-F0BDF4DAB545}" type="pres">
      <dgm:prSet presAssocID="{4AA023F1-FD56-4BD2-B7A2-D873E1BF7019}" presName="LevelOneTextNode" presStyleLbl="node0" presStyleIdx="0" presStyleCnt="1">
        <dgm:presLayoutVars>
          <dgm:chPref val="3"/>
        </dgm:presLayoutVars>
      </dgm:prSet>
      <dgm:spPr/>
      <dgm:t>
        <a:bodyPr/>
        <a:lstStyle/>
        <a:p>
          <a:endParaRPr lang="en-US"/>
        </a:p>
      </dgm:t>
    </dgm:pt>
    <dgm:pt modelId="{A1B26AF9-D169-4907-B8D2-9354AAF12F31}" type="pres">
      <dgm:prSet presAssocID="{4AA023F1-FD56-4BD2-B7A2-D873E1BF7019}" presName="level2hierChild" presStyleCnt="0"/>
      <dgm:spPr/>
    </dgm:pt>
    <dgm:pt modelId="{246D3777-DE93-4F4B-856F-57E370CAB9D4}" type="pres">
      <dgm:prSet presAssocID="{0BD86CF6-9CEA-4888-97C7-9923EDCA68AF}" presName="conn2-1" presStyleLbl="parChTrans1D2" presStyleIdx="0" presStyleCnt="2"/>
      <dgm:spPr/>
      <dgm:t>
        <a:bodyPr/>
        <a:lstStyle/>
        <a:p>
          <a:endParaRPr lang="en-US"/>
        </a:p>
      </dgm:t>
    </dgm:pt>
    <dgm:pt modelId="{B709D6BA-841F-40CB-B494-567619E7D8ED}" type="pres">
      <dgm:prSet presAssocID="{0BD86CF6-9CEA-4888-97C7-9923EDCA68AF}" presName="connTx" presStyleLbl="parChTrans1D2" presStyleIdx="0" presStyleCnt="2"/>
      <dgm:spPr/>
      <dgm:t>
        <a:bodyPr/>
        <a:lstStyle/>
        <a:p>
          <a:endParaRPr lang="en-US"/>
        </a:p>
      </dgm:t>
    </dgm:pt>
    <dgm:pt modelId="{B611F2CD-610C-4587-80AF-5719286F1E93}" type="pres">
      <dgm:prSet presAssocID="{C4F1FE1B-AFD8-49F7-95EE-0CEE22C7CC20}" presName="root2" presStyleCnt="0"/>
      <dgm:spPr/>
    </dgm:pt>
    <dgm:pt modelId="{57144F97-2B1E-4B59-96FA-C0B9BE473894}" type="pres">
      <dgm:prSet presAssocID="{C4F1FE1B-AFD8-49F7-95EE-0CEE22C7CC20}" presName="LevelTwoTextNode" presStyleLbl="node2" presStyleIdx="0" presStyleCnt="2" custScaleY="141245">
        <dgm:presLayoutVars>
          <dgm:chPref val="3"/>
        </dgm:presLayoutVars>
      </dgm:prSet>
      <dgm:spPr/>
      <dgm:t>
        <a:bodyPr/>
        <a:lstStyle/>
        <a:p>
          <a:endParaRPr lang="en-US"/>
        </a:p>
      </dgm:t>
    </dgm:pt>
    <dgm:pt modelId="{88276DEB-EEA3-4507-9739-D68896CBF858}" type="pres">
      <dgm:prSet presAssocID="{C4F1FE1B-AFD8-49F7-95EE-0CEE22C7CC20}" presName="level3hierChild" presStyleCnt="0"/>
      <dgm:spPr/>
    </dgm:pt>
    <dgm:pt modelId="{D825DBEB-C9EB-410A-BFC4-6D375E176E75}" type="pres">
      <dgm:prSet presAssocID="{8F5A963E-A997-47C1-9C40-40B5E36F1EC3}" presName="conn2-1" presStyleLbl="parChTrans1D3" presStyleIdx="0" presStyleCnt="1"/>
      <dgm:spPr/>
      <dgm:t>
        <a:bodyPr/>
        <a:lstStyle/>
        <a:p>
          <a:endParaRPr lang="en-US"/>
        </a:p>
      </dgm:t>
    </dgm:pt>
    <dgm:pt modelId="{507AFA7C-6842-4F1E-A785-B24B1A865AC0}" type="pres">
      <dgm:prSet presAssocID="{8F5A963E-A997-47C1-9C40-40B5E36F1EC3}" presName="connTx" presStyleLbl="parChTrans1D3" presStyleIdx="0" presStyleCnt="1"/>
      <dgm:spPr/>
      <dgm:t>
        <a:bodyPr/>
        <a:lstStyle/>
        <a:p>
          <a:endParaRPr lang="en-US"/>
        </a:p>
      </dgm:t>
    </dgm:pt>
    <dgm:pt modelId="{2ABA5C93-FB21-42D8-9B29-F07FE508B4D0}" type="pres">
      <dgm:prSet presAssocID="{4E396F31-3464-4A58-9723-2E37D034EE55}" presName="root2" presStyleCnt="0"/>
      <dgm:spPr/>
    </dgm:pt>
    <dgm:pt modelId="{DBBE7A21-AD36-44C8-83CC-D3C82B1837D1}" type="pres">
      <dgm:prSet presAssocID="{4E396F31-3464-4A58-9723-2E37D034EE55}" presName="LevelTwoTextNode" presStyleLbl="node3" presStyleIdx="0" presStyleCnt="1" custScaleY="153953">
        <dgm:presLayoutVars>
          <dgm:chPref val="3"/>
        </dgm:presLayoutVars>
      </dgm:prSet>
      <dgm:spPr/>
      <dgm:t>
        <a:bodyPr/>
        <a:lstStyle/>
        <a:p>
          <a:endParaRPr lang="en-US"/>
        </a:p>
      </dgm:t>
    </dgm:pt>
    <dgm:pt modelId="{D48FF620-B14A-4A31-8644-EA6150F21115}" type="pres">
      <dgm:prSet presAssocID="{4E396F31-3464-4A58-9723-2E37D034EE55}" presName="level3hierChild" presStyleCnt="0"/>
      <dgm:spPr/>
    </dgm:pt>
    <dgm:pt modelId="{A7107347-3A34-4677-B274-2DF954427E99}" type="pres">
      <dgm:prSet presAssocID="{CE47D54C-61AF-4F80-9216-6ACF4B8A11C3}" presName="conn2-1" presStyleLbl="parChTrans1D2" presStyleIdx="1" presStyleCnt="2"/>
      <dgm:spPr/>
      <dgm:t>
        <a:bodyPr/>
        <a:lstStyle/>
        <a:p>
          <a:endParaRPr lang="en-US"/>
        </a:p>
      </dgm:t>
    </dgm:pt>
    <dgm:pt modelId="{45FCA8A7-6311-4D24-B945-05FD58D4C3CB}" type="pres">
      <dgm:prSet presAssocID="{CE47D54C-61AF-4F80-9216-6ACF4B8A11C3}" presName="connTx" presStyleLbl="parChTrans1D2" presStyleIdx="1" presStyleCnt="2"/>
      <dgm:spPr/>
      <dgm:t>
        <a:bodyPr/>
        <a:lstStyle/>
        <a:p>
          <a:endParaRPr lang="en-US"/>
        </a:p>
      </dgm:t>
    </dgm:pt>
    <dgm:pt modelId="{5E22198A-7128-442A-84A0-6C247AAB2BD3}" type="pres">
      <dgm:prSet presAssocID="{49DD824B-DAC7-4318-AE49-A464D28CCBF4}" presName="root2" presStyleCnt="0"/>
      <dgm:spPr/>
    </dgm:pt>
    <dgm:pt modelId="{E346F8B6-7990-47AC-82C6-57CF5524DA5A}" type="pres">
      <dgm:prSet presAssocID="{49DD824B-DAC7-4318-AE49-A464D28CCBF4}" presName="LevelTwoTextNode" presStyleLbl="node2" presStyleIdx="1" presStyleCnt="2" custScaleY="206304" custLinFactNeighborY="53765">
        <dgm:presLayoutVars>
          <dgm:chPref val="3"/>
        </dgm:presLayoutVars>
      </dgm:prSet>
      <dgm:spPr/>
      <dgm:t>
        <a:bodyPr/>
        <a:lstStyle/>
        <a:p>
          <a:endParaRPr lang="en-US"/>
        </a:p>
      </dgm:t>
    </dgm:pt>
    <dgm:pt modelId="{B0042388-0C7C-4CA6-A885-A759A1A6E501}" type="pres">
      <dgm:prSet presAssocID="{49DD824B-DAC7-4318-AE49-A464D28CCBF4}" presName="level3hierChild" presStyleCnt="0"/>
      <dgm:spPr/>
    </dgm:pt>
  </dgm:ptLst>
  <dgm:cxnLst>
    <dgm:cxn modelId="{CCFB1C8E-4D65-42DA-8EC4-4F599010BF35}" type="presOf" srcId="{49DD824B-DAC7-4318-AE49-A464D28CCBF4}" destId="{E346F8B6-7990-47AC-82C6-57CF5524DA5A}" srcOrd="0" destOrd="0" presId="urn:microsoft.com/office/officeart/2005/8/layout/hierarchy2"/>
    <dgm:cxn modelId="{B3D24EFA-1186-4A1E-BEA8-CC71B4597397}" srcId="{4AA023F1-FD56-4BD2-B7A2-D873E1BF7019}" destId="{49DD824B-DAC7-4318-AE49-A464D28CCBF4}" srcOrd="1" destOrd="0" parTransId="{CE47D54C-61AF-4F80-9216-6ACF4B8A11C3}" sibTransId="{BB7B1B9A-AE8D-4727-937F-CE0D1951E458}"/>
    <dgm:cxn modelId="{2954B747-9EF7-40B8-BDC6-5939FE9028EE}" type="presOf" srcId="{0BD86CF6-9CEA-4888-97C7-9923EDCA68AF}" destId="{B709D6BA-841F-40CB-B494-567619E7D8ED}" srcOrd="1" destOrd="0" presId="urn:microsoft.com/office/officeart/2005/8/layout/hierarchy2"/>
    <dgm:cxn modelId="{2B732F93-3752-466D-B7DD-676FA8A1E572}" type="presOf" srcId="{0BD86CF6-9CEA-4888-97C7-9923EDCA68AF}" destId="{246D3777-DE93-4F4B-856F-57E370CAB9D4}" srcOrd="0" destOrd="0" presId="urn:microsoft.com/office/officeart/2005/8/layout/hierarchy2"/>
    <dgm:cxn modelId="{CEF9C2B2-442C-48F6-8BEA-234CFBB6D91B}" srcId="{4AA023F1-FD56-4BD2-B7A2-D873E1BF7019}" destId="{C4F1FE1B-AFD8-49F7-95EE-0CEE22C7CC20}" srcOrd="0" destOrd="0" parTransId="{0BD86CF6-9CEA-4888-97C7-9923EDCA68AF}" sibTransId="{5D381CD6-19A3-4DBF-93A8-740BB02C38D4}"/>
    <dgm:cxn modelId="{AFC2BC56-76F9-4B3A-B615-182FE3BB8558}" type="presOf" srcId="{C4F1FE1B-AFD8-49F7-95EE-0CEE22C7CC20}" destId="{57144F97-2B1E-4B59-96FA-C0B9BE473894}" srcOrd="0" destOrd="0" presId="urn:microsoft.com/office/officeart/2005/8/layout/hierarchy2"/>
    <dgm:cxn modelId="{338FA0C2-81A5-4EA9-A6AF-AA20CBABFF8C}" type="presOf" srcId="{6242333A-96B8-422E-84F8-BFF142F80B2C}" destId="{17D53C4C-9138-49B3-977A-95FA3C66EEEC}" srcOrd="0" destOrd="0" presId="urn:microsoft.com/office/officeart/2005/8/layout/hierarchy2"/>
    <dgm:cxn modelId="{906CB383-C543-4DEF-8677-CC5BC66CE2EF}" type="presOf" srcId="{CE47D54C-61AF-4F80-9216-6ACF4B8A11C3}" destId="{A7107347-3A34-4677-B274-2DF954427E99}" srcOrd="0" destOrd="0" presId="urn:microsoft.com/office/officeart/2005/8/layout/hierarchy2"/>
    <dgm:cxn modelId="{BABAFA0D-9757-4665-BAE8-8B0AC155C660}" type="presOf" srcId="{8F5A963E-A997-47C1-9C40-40B5E36F1EC3}" destId="{D825DBEB-C9EB-410A-BFC4-6D375E176E75}" srcOrd="0" destOrd="0" presId="urn:microsoft.com/office/officeart/2005/8/layout/hierarchy2"/>
    <dgm:cxn modelId="{2F58E851-2DA3-4ACF-8FDB-CD913DCBC849}" type="presOf" srcId="{4AA023F1-FD56-4BD2-B7A2-D873E1BF7019}" destId="{36E5B9A8-31D1-4DD6-BE04-F0BDF4DAB545}" srcOrd="0" destOrd="0" presId="urn:microsoft.com/office/officeart/2005/8/layout/hierarchy2"/>
    <dgm:cxn modelId="{50D518FC-56EF-4DE4-A89E-D37EE5D44B5A}" type="presOf" srcId="{8F5A963E-A997-47C1-9C40-40B5E36F1EC3}" destId="{507AFA7C-6842-4F1E-A785-B24B1A865AC0}" srcOrd="1" destOrd="0" presId="urn:microsoft.com/office/officeart/2005/8/layout/hierarchy2"/>
    <dgm:cxn modelId="{7AA38930-36D3-4A67-8F28-2DD34B5D349A}" type="presOf" srcId="{CE47D54C-61AF-4F80-9216-6ACF4B8A11C3}" destId="{45FCA8A7-6311-4D24-B945-05FD58D4C3CB}" srcOrd="1" destOrd="0" presId="urn:microsoft.com/office/officeart/2005/8/layout/hierarchy2"/>
    <dgm:cxn modelId="{CA0FFA65-1347-4D0C-8E09-7BB80B226780}" srcId="{C4F1FE1B-AFD8-49F7-95EE-0CEE22C7CC20}" destId="{4E396F31-3464-4A58-9723-2E37D034EE55}" srcOrd="0" destOrd="0" parTransId="{8F5A963E-A997-47C1-9C40-40B5E36F1EC3}" sibTransId="{29CE0C81-8176-4291-AC94-048010FF576F}"/>
    <dgm:cxn modelId="{8FC5E8F6-0C34-49FB-95CA-46D7B179B941}" type="presOf" srcId="{4E396F31-3464-4A58-9723-2E37D034EE55}" destId="{DBBE7A21-AD36-44C8-83CC-D3C82B1837D1}" srcOrd="0" destOrd="0" presId="urn:microsoft.com/office/officeart/2005/8/layout/hierarchy2"/>
    <dgm:cxn modelId="{0A94427B-E32F-465C-910D-59ABA7607C36}" srcId="{6242333A-96B8-422E-84F8-BFF142F80B2C}" destId="{4AA023F1-FD56-4BD2-B7A2-D873E1BF7019}" srcOrd="0" destOrd="0" parTransId="{3500FDB1-5E70-407B-9AF0-7EE0B1DCA4DE}" sibTransId="{99306270-ABD9-4BBE-BBE3-41D61816CC38}"/>
    <dgm:cxn modelId="{C679CB66-1959-48DC-93E1-64E23C502E19}" type="presParOf" srcId="{17D53C4C-9138-49B3-977A-95FA3C66EEEC}" destId="{92AF0D7D-AA61-44AD-882B-1A3F2E436953}" srcOrd="0" destOrd="0" presId="urn:microsoft.com/office/officeart/2005/8/layout/hierarchy2"/>
    <dgm:cxn modelId="{25F728A1-A868-48DE-A3FE-BB8DAEDF1A71}" type="presParOf" srcId="{92AF0D7D-AA61-44AD-882B-1A3F2E436953}" destId="{36E5B9A8-31D1-4DD6-BE04-F0BDF4DAB545}" srcOrd="0" destOrd="0" presId="urn:microsoft.com/office/officeart/2005/8/layout/hierarchy2"/>
    <dgm:cxn modelId="{04394AA8-7471-412C-A7F9-96948435F8BE}" type="presParOf" srcId="{92AF0D7D-AA61-44AD-882B-1A3F2E436953}" destId="{A1B26AF9-D169-4907-B8D2-9354AAF12F31}" srcOrd="1" destOrd="0" presId="urn:microsoft.com/office/officeart/2005/8/layout/hierarchy2"/>
    <dgm:cxn modelId="{08417CE3-2880-4C18-BC5B-94F2194A8AD8}" type="presParOf" srcId="{A1B26AF9-D169-4907-B8D2-9354AAF12F31}" destId="{246D3777-DE93-4F4B-856F-57E370CAB9D4}" srcOrd="0" destOrd="0" presId="urn:microsoft.com/office/officeart/2005/8/layout/hierarchy2"/>
    <dgm:cxn modelId="{B5F7328C-910D-4171-96D9-91B75383CFA2}" type="presParOf" srcId="{246D3777-DE93-4F4B-856F-57E370CAB9D4}" destId="{B709D6BA-841F-40CB-B494-567619E7D8ED}" srcOrd="0" destOrd="0" presId="urn:microsoft.com/office/officeart/2005/8/layout/hierarchy2"/>
    <dgm:cxn modelId="{79C522B5-1974-49C7-AC65-333C0DB97C65}" type="presParOf" srcId="{A1B26AF9-D169-4907-B8D2-9354AAF12F31}" destId="{B611F2CD-610C-4587-80AF-5719286F1E93}" srcOrd="1" destOrd="0" presId="urn:microsoft.com/office/officeart/2005/8/layout/hierarchy2"/>
    <dgm:cxn modelId="{B0A1270F-B475-4624-A347-0E336DDE9322}" type="presParOf" srcId="{B611F2CD-610C-4587-80AF-5719286F1E93}" destId="{57144F97-2B1E-4B59-96FA-C0B9BE473894}" srcOrd="0" destOrd="0" presId="urn:microsoft.com/office/officeart/2005/8/layout/hierarchy2"/>
    <dgm:cxn modelId="{DE4DE9CA-A966-426D-B2B5-B8993DBC6722}" type="presParOf" srcId="{B611F2CD-610C-4587-80AF-5719286F1E93}" destId="{88276DEB-EEA3-4507-9739-D68896CBF858}" srcOrd="1" destOrd="0" presId="urn:microsoft.com/office/officeart/2005/8/layout/hierarchy2"/>
    <dgm:cxn modelId="{7864BD90-B24B-43B9-BD97-A6A06EF3C027}" type="presParOf" srcId="{88276DEB-EEA3-4507-9739-D68896CBF858}" destId="{D825DBEB-C9EB-410A-BFC4-6D375E176E75}" srcOrd="0" destOrd="0" presId="urn:microsoft.com/office/officeart/2005/8/layout/hierarchy2"/>
    <dgm:cxn modelId="{123102BA-7B44-453F-8183-04029E32825C}" type="presParOf" srcId="{D825DBEB-C9EB-410A-BFC4-6D375E176E75}" destId="{507AFA7C-6842-4F1E-A785-B24B1A865AC0}" srcOrd="0" destOrd="0" presId="urn:microsoft.com/office/officeart/2005/8/layout/hierarchy2"/>
    <dgm:cxn modelId="{8654C3CA-6345-4569-9D1C-8C8E317B054C}" type="presParOf" srcId="{88276DEB-EEA3-4507-9739-D68896CBF858}" destId="{2ABA5C93-FB21-42D8-9B29-F07FE508B4D0}" srcOrd="1" destOrd="0" presId="urn:microsoft.com/office/officeart/2005/8/layout/hierarchy2"/>
    <dgm:cxn modelId="{79750D78-31F1-4D4B-A13B-882F3B51E6B2}" type="presParOf" srcId="{2ABA5C93-FB21-42D8-9B29-F07FE508B4D0}" destId="{DBBE7A21-AD36-44C8-83CC-D3C82B1837D1}" srcOrd="0" destOrd="0" presId="urn:microsoft.com/office/officeart/2005/8/layout/hierarchy2"/>
    <dgm:cxn modelId="{B7BBB71C-9B2F-4810-9EFC-00DD56B80AB7}" type="presParOf" srcId="{2ABA5C93-FB21-42D8-9B29-F07FE508B4D0}" destId="{D48FF620-B14A-4A31-8644-EA6150F21115}" srcOrd="1" destOrd="0" presId="urn:microsoft.com/office/officeart/2005/8/layout/hierarchy2"/>
    <dgm:cxn modelId="{8CFDA09B-D039-4966-92CB-6811AA07ACC0}" type="presParOf" srcId="{A1B26AF9-D169-4907-B8D2-9354AAF12F31}" destId="{A7107347-3A34-4677-B274-2DF954427E99}" srcOrd="2" destOrd="0" presId="urn:microsoft.com/office/officeart/2005/8/layout/hierarchy2"/>
    <dgm:cxn modelId="{1FAED445-D053-4DD6-A7E8-29C0A3AB183E}" type="presParOf" srcId="{A7107347-3A34-4677-B274-2DF954427E99}" destId="{45FCA8A7-6311-4D24-B945-05FD58D4C3CB}" srcOrd="0" destOrd="0" presId="urn:microsoft.com/office/officeart/2005/8/layout/hierarchy2"/>
    <dgm:cxn modelId="{406D6A07-A400-497C-9645-32BA92085ADD}" type="presParOf" srcId="{A1B26AF9-D169-4907-B8D2-9354AAF12F31}" destId="{5E22198A-7128-442A-84A0-6C247AAB2BD3}" srcOrd="3" destOrd="0" presId="urn:microsoft.com/office/officeart/2005/8/layout/hierarchy2"/>
    <dgm:cxn modelId="{44E6C834-7159-45A8-B0CD-533B253152AD}" type="presParOf" srcId="{5E22198A-7128-442A-84A0-6C247AAB2BD3}" destId="{E346F8B6-7990-47AC-82C6-57CF5524DA5A}" srcOrd="0" destOrd="0" presId="urn:microsoft.com/office/officeart/2005/8/layout/hierarchy2"/>
    <dgm:cxn modelId="{C2E213C1-239F-42C3-B27E-B2915564B94D}" type="presParOf" srcId="{5E22198A-7128-442A-84A0-6C247AAB2BD3}" destId="{B0042388-0C7C-4CA6-A885-A759A1A6E501}" srcOrd="1" destOrd="0" presId="urn:microsoft.com/office/officeart/2005/8/layout/hierarchy2"/>
  </dgm:cxnLst>
  <dgm:bg/>
  <dgm:whole/>
</dgm:dataModel>
</file>

<file path=ppt/diagrams/data5.xml><?xml version="1.0" encoding="utf-8"?>
<dgm:dataModel xmlns:dgm="http://schemas.openxmlformats.org/drawingml/2006/diagram" xmlns:a="http://schemas.openxmlformats.org/drawingml/2006/main">
  <dgm:ptLst>
    <dgm:pt modelId="{37AC2B99-247F-4BB7-A927-11736E6FB5E5}"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1B925D32-AF08-4966-BB1C-FECC4D42C00A}">
      <dgm:prSet phldrT="[Text]"/>
      <dgm:spPr>
        <a:ln>
          <a:solidFill>
            <a:schemeClr val="tx1"/>
          </a:solidFill>
        </a:ln>
      </dgm:spPr>
      <dgm:t>
        <a:bodyPr/>
        <a:lstStyle/>
        <a:p>
          <a:r>
            <a:rPr lang="en-US" dirty="0" smtClean="0"/>
            <a:t> 1 </a:t>
          </a:r>
          <a:r>
            <a:rPr lang="en-US" dirty="0" err="1" smtClean="0"/>
            <a:t>Wewenang</a:t>
          </a:r>
          <a:endParaRPr lang="en-US" dirty="0"/>
        </a:p>
      </dgm:t>
    </dgm:pt>
    <dgm:pt modelId="{46F19713-B6DD-42FB-8B3E-95D854130F46}" type="parTrans" cxnId="{7D906182-6C81-4384-A680-6CC20AD04F4F}">
      <dgm:prSet/>
      <dgm:spPr/>
      <dgm:t>
        <a:bodyPr/>
        <a:lstStyle/>
        <a:p>
          <a:endParaRPr lang="en-US"/>
        </a:p>
      </dgm:t>
    </dgm:pt>
    <dgm:pt modelId="{52DDF69C-7466-4B82-B734-4AA1ECFEC315}" type="sibTrans" cxnId="{7D906182-6C81-4384-A680-6CC20AD04F4F}">
      <dgm:prSet/>
      <dgm:spPr/>
      <dgm:t>
        <a:bodyPr/>
        <a:lstStyle/>
        <a:p>
          <a:endParaRPr lang="en-US"/>
        </a:p>
      </dgm:t>
    </dgm:pt>
    <dgm:pt modelId="{42765D4E-58A5-4DD0-91B1-C5BEE6CA0E7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2.Pelaksanaan </a:t>
          </a:r>
          <a:r>
            <a:rPr lang="en-US" dirty="0" err="1" smtClean="0"/>
            <a:t>kewenangan</a:t>
          </a:r>
          <a:endParaRPr lang="en-US" dirty="0"/>
        </a:p>
      </dgm:t>
    </dgm:pt>
    <dgm:pt modelId="{2E70DCEB-93AF-45C7-930A-F29BB6E36B4C}" type="parTrans" cxnId="{5C90E04C-6679-4A71-9677-6EFE1C64FB42}">
      <dgm:prSet/>
      <dgm:spPr/>
      <dgm:t>
        <a:bodyPr/>
        <a:lstStyle/>
        <a:p>
          <a:endParaRPr lang="en-US"/>
        </a:p>
      </dgm:t>
    </dgm:pt>
    <dgm:pt modelId="{C51B3494-F121-4BA4-B441-3E76398B837D}" type="sibTrans" cxnId="{5C90E04C-6679-4A71-9677-6EFE1C64FB42}">
      <dgm:prSet/>
      <dgm:spPr/>
      <dgm:t>
        <a:bodyPr/>
        <a:lstStyle/>
        <a:p>
          <a:endParaRPr lang="en-US"/>
        </a:p>
      </dgm:t>
    </dgm:pt>
    <dgm:pt modelId="{AC363317-2633-4BDE-98CF-CC34C4497BA2}">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smtClean="0"/>
            <a:t>3.Penelitian </a:t>
          </a:r>
          <a:r>
            <a:rPr lang="en-US" dirty="0" err="1" smtClean="0"/>
            <a:t>pemeriksaan</a:t>
          </a:r>
          <a:r>
            <a:rPr lang="en-US" dirty="0" smtClean="0"/>
            <a:t> </a:t>
          </a:r>
          <a:r>
            <a:rPr lang="en-US" dirty="0" err="1" smtClean="0"/>
            <a:t>pajak</a:t>
          </a:r>
          <a:endParaRPr lang="en-US" dirty="0"/>
        </a:p>
      </dgm:t>
    </dgm:pt>
    <dgm:pt modelId="{3E8FE39A-A088-432F-918B-96265400C1C4}" type="parTrans" cxnId="{778E4C63-2744-4D3C-B439-C501A3030E06}">
      <dgm:prSet/>
      <dgm:spPr/>
      <dgm:t>
        <a:bodyPr/>
        <a:lstStyle/>
        <a:p>
          <a:endParaRPr lang="en-US"/>
        </a:p>
      </dgm:t>
    </dgm:pt>
    <dgm:pt modelId="{627F396E-5F21-4E45-B159-37613A184915}" type="sibTrans" cxnId="{778E4C63-2744-4D3C-B439-C501A3030E06}">
      <dgm:prSet/>
      <dgm:spPr/>
      <dgm:t>
        <a:bodyPr/>
        <a:lstStyle/>
        <a:p>
          <a:endParaRPr lang="en-US"/>
        </a:p>
      </dgm:t>
    </dgm:pt>
    <dgm:pt modelId="{B572F5BC-640F-458A-A1A4-2FCBD747016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3200" dirty="0" smtClean="0"/>
            <a:t>4.Koreksi, </a:t>
          </a:r>
          <a:r>
            <a:rPr lang="en-US" sz="3200" dirty="0" err="1" smtClean="0"/>
            <a:t>dansanksi</a:t>
          </a:r>
          <a:endParaRPr lang="en-US" sz="3200" dirty="0"/>
        </a:p>
      </dgm:t>
    </dgm:pt>
    <dgm:pt modelId="{9CF20EBD-23A9-46AA-959D-43893573DE08}" type="parTrans" cxnId="{87E9D391-6793-478D-8F1B-82A63E1DAB83}">
      <dgm:prSet/>
      <dgm:spPr/>
      <dgm:t>
        <a:bodyPr/>
        <a:lstStyle/>
        <a:p>
          <a:endParaRPr lang="en-US"/>
        </a:p>
      </dgm:t>
    </dgm:pt>
    <dgm:pt modelId="{9747053D-BC28-4C1A-A9A9-590C780C8CBA}" type="sibTrans" cxnId="{87E9D391-6793-478D-8F1B-82A63E1DAB83}">
      <dgm:prSet/>
      <dgm:spPr/>
      <dgm:t>
        <a:bodyPr/>
        <a:lstStyle/>
        <a:p>
          <a:endParaRPr lang="en-US"/>
        </a:p>
      </dgm:t>
    </dgm:pt>
    <dgm:pt modelId="{F1F840F8-2B2E-46E9-A4DF-24B579C0A098}">
      <dgm:prSet phldrT="[Text]" custT="1"/>
      <dgm:spPr>
        <a:ln>
          <a:solidFill>
            <a:schemeClr val="tx1"/>
          </a:solidFill>
        </a:ln>
      </dgm:spPr>
      <dgm:t>
        <a:bodyPr/>
        <a:lstStyle/>
        <a:p>
          <a:r>
            <a:rPr lang="en-US" sz="3200" dirty="0" smtClean="0"/>
            <a:t>5.Ketetapan </a:t>
          </a:r>
          <a:r>
            <a:rPr lang="en-US" sz="3200" dirty="0" err="1" smtClean="0"/>
            <a:t>Pajak</a:t>
          </a:r>
          <a:endParaRPr lang="en-US" sz="3200" dirty="0"/>
        </a:p>
      </dgm:t>
    </dgm:pt>
    <dgm:pt modelId="{110A0FF9-6ADD-4549-AF44-52F0EB8FF7FF}" type="parTrans" cxnId="{5A3692FC-1FD8-48A8-ABF0-14506A09C6DB}">
      <dgm:prSet/>
      <dgm:spPr/>
      <dgm:t>
        <a:bodyPr/>
        <a:lstStyle/>
        <a:p>
          <a:endParaRPr lang="en-US"/>
        </a:p>
      </dgm:t>
    </dgm:pt>
    <dgm:pt modelId="{76A4E19C-3E0F-490E-B022-6F816A3ABC8F}" type="sibTrans" cxnId="{5A3692FC-1FD8-48A8-ABF0-14506A09C6DB}">
      <dgm:prSet/>
      <dgm:spPr/>
      <dgm:t>
        <a:bodyPr/>
        <a:lstStyle/>
        <a:p>
          <a:endParaRPr lang="en-US"/>
        </a:p>
      </dgm:t>
    </dgm:pt>
    <dgm:pt modelId="{6ACB6AB5-C03F-41E2-8348-DB2E0C5B18BA}" type="pres">
      <dgm:prSet presAssocID="{37AC2B99-247F-4BB7-A927-11736E6FB5E5}" presName="cycle" presStyleCnt="0">
        <dgm:presLayoutVars>
          <dgm:dir/>
          <dgm:resizeHandles val="exact"/>
        </dgm:presLayoutVars>
      </dgm:prSet>
      <dgm:spPr/>
      <dgm:t>
        <a:bodyPr/>
        <a:lstStyle/>
        <a:p>
          <a:endParaRPr lang="en-US"/>
        </a:p>
      </dgm:t>
    </dgm:pt>
    <dgm:pt modelId="{C8634D1D-E196-4A8A-BA47-ABAFEF562919}" type="pres">
      <dgm:prSet presAssocID="{1B925D32-AF08-4966-BB1C-FECC4D42C00A}" presName="dummy" presStyleCnt="0"/>
      <dgm:spPr/>
    </dgm:pt>
    <dgm:pt modelId="{C7FB4C16-41C7-46AC-A4FA-3DFBDD8567EF}" type="pres">
      <dgm:prSet presAssocID="{1B925D32-AF08-4966-BB1C-FECC4D42C00A}" presName="node" presStyleLbl="revTx" presStyleIdx="0" presStyleCnt="5" custScaleX="166593" custRadScaleRad="111333" custRadScaleInc="35081">
        <dgm:presLayoutVars>
          <dgm:bulletEnabled val="1"/>
        </dgm:presLayoutVars>
      </dgm:prSet>
      <dgm:spPr/>
      <dgm:t>
        <a:bodyPr/>
        <a:lstStyle/>
        <a:p>
          <a:endParaRPr lang="en-US"/>
        </a:p>
      </dgm:t>
    </dgm:pt>
    <dgm:pt modelId="{7008A8B4-10D0-46D0-9B36-DDFDF148BECB}" type="pres">
      <dgm:prSet presAssocID="{52DDF69C-7466-4B82-B734-4AA1ECFEC315}" presName="sibTrans" presStyleLbl="node1" presStyleIdx="0" presStyleCnt="5"/>
      <dgm:spPr/>
      <dgm:t>
        <a:bodyPr/>
        <a:lstStyle/>
        <a:p>
          <a:endParaRPr lang="en-US"/>
        </a:p>
      </dgm:t>
    </dgm:pt>
    <dgm:pt modelId="{26173421-F835-41F2-8CD0-907A21AC95AF}" type="pres">
      <dgm:prSet presAssocID="{42765D4E-58A5-4DD0-91B1-C5BEE6CA0E75}" presName="dummy" presStyleCnt="0"/>
      <dgm:spPr/>
    </dgm:pt>
    <dgm:pt modelId="{51689F19-7346-4610-AF6B-E0E0C2528477}" type="pres">
      <dgm:prSet presAssocID="{42765D4E-58A5-4DD0-91B1-C5BEE6CA0E75}" presName="node" presStyleLbl="revTx" presStyleIdx="1" presStyleCnt="5" custScaleX="163819" custRadScaleRad="115479" custRadScaleInc="-10328">
        <dgm:presLayoutVars>
          <dgm:bulletEnabled val="1"/>
        </dgm:presLayoutVars>
      </dgm:prSet>
      <dgm:spPr/>
      <dgm:t>
        <a:bodyPr/>
        <a:lstStyle/>
        <a:p>
          <a:endParaRPr lang="en-US"/>
        </a:p>
      </dgm:t>
    </dgm:pt>
    <dgm:pt modelId="{62C2DBAA-2975-457F-A6C9-9E68D26A7365}" type="pres">
      <dgm:prSet presAssocID="{C51B3494-F121-4BA4-B441-3E76398B837D}" presName="sibTrans" presStyleLbl="node1" presStyleIdx="1" presStyleCnt="5"/>
      <dgm:spPr/>
      <dgm:t>
        <a:bodyPr/>
        <a:lstStyle/>
        <a:p>
          <a:endParaRPr lang="en-US"/>
        </a:p>
      </dgm:t>
    </dgm:pt>
    <dgm:pt modelId="{419B8689-A9C9-43E6-8840-1A32CA8CC6AE}" type="pres">
      <dgm:prSet presAssocID="{AC363317-2633-4BDE-98CF-CC34C4497BA2}" presName="dummy" presStyleCnt="0"/>
      <dgm:spPr/>
    </dgm:pt>
    <dgm:pt modelId="{A86CB838-FAD7-45F5-986D-7302F5F50DB4}" type="pres">
      <dgm:prSet presAssocID="{AC363317-2633-4BDE-98CF-CC34C4497BA2}" presName="node" presStyleLbl="revTx" presStyleIdx="2" presStyleCnt="5" custScaleX="146837">
        <dgm:presLayoutVars>
          <dgm:bulletEnabled val="1"/>
        </dgm:presLayoutVars>
      </dgm:prSet>
      <dgm:spPr/>
      <dgm:t>
        <a:bodyPr/>
        <a:lstStyle/>
        <a:p>
          <a:endParaRPr lang="en-US"/>
        </a:p>
      </dgm:t>
    </dgm:pt>
    <dgm:pt modelId="{692537A1-CEF7-4F7B-B2C6-8C9D22B793FE}" type="pres">
      <dgm:prSet presAssocID="{627F396E-5F21-4E45-B159-37613A184915}" presName="sibTrans" presStyleLbl="node1" presStyleIdx="2" presStyleCnt="5" custScaleX="119544" custScaleY="100426"/>
      <dgm:spPr/>
      <dgm:t>
        <a:bodyPr/>
        <a:lstStyle/>
        <a:p>
          <a:endParaRPr lang="en-US"/>
        </a:p>
      </dgm:t>
    </dgm:pt>
    <dgm:pt modelId="{36006CA3-81AB-49AE-A0B6-A6DAC261BD5F}" type="pres">
      <dgm:prSet presAssocID="{B572F5BC-640F-458A-A1A4-2FCBD7470167}" presName="dummy" presStyleCnt="0"/>
      <dgm:spPr/>
    </dgm:pt>
    <dgm:pt modelId="{93D46950-E159-469B-B037-E97773EDE50C}" type="pres">
      <dgm:prSet presAssocID="{B572F5BC-640F-458A-A1A4-2FCBD7470167}" presName="node" presStyleLbl="revTx" presStyleIdx="3" presStyleCnt="5" custScaleX="140764">
        <dgm:presLayoutVars>
          <dgm:bulletEnabled val="1"/>
        </dgm:presLayoutVars>
      </dgm:prSet>
      <dgm:spPr/>
      <dgm:t>
        <a:bodyPr/>
        <a:lstStyle/>
        <a:p>
          <a:endParaRPr lang="en-US"/>
        </a:p>
      </dgm:t>
    </dgm:pt>
    <dgm:pt modelId="{3EFC2C58-6DEA-430C-A736-60F9B09F7327}" type="pres">
      <dgm:prSet presAssocID="{9747053D-BC28-4C1A-A9A9-590C780C8CBA}" presName="sibTrans" presStyleLbl="node1" presStyleIdx="3" presStyleCnt="5"/>
      <dgm:spPr/>
      <dgm:t>
        <a:bodyPr/>
        <a:lstStyle/>
        <a:p>
          <a:endParaRPr lang="en-US"/>
        </a:p>
      </dgm:t>
    </dgm:pt>
    <dgm:pt modelId="{E11351A5-FB55-4319-B53A-FDEE6B5BA07E}" type="pres">
      <dgm:prSet presAssocID="{F1F840F8-2B2E-46E9-A4DF-24B579C0A098}" presName="dummy" presStyleCnt="0"/>
      <dgm:spPr/>
    </dgm:pt>
    <dgm:pt modelId="{DD31C86C-2768-44B0-8FB2-C8C79357472B}" type="pres">
      <dgm:prSet presAssocID="{F1F840F8-2B2E-46E9-A4DF-24B579C0A098}" presName="node" presStyleLbl="revTx" presStyleIdx="4" presStyleCnt="5" custScaleX="138549" custRadScaleRad="103609" custRadScaleInc="-11094">
        <dgm:presLayoutVars>
          <dgm:bulletEnabled val="1"/>
        </dgm:presLayoutVars>
      </dgm:prSet>
      <dgm:spPr/>
      <dgm:t>
        <a:bodyPr/>
        <a:lstStyle/>
        <a:p>
          <a:endParaRPr lang="en-US"/>
        </a:p>
      </dgm:t>
    </dgm:pt>
    <dgm:pt modelId="{84B5BDDD-C111-49A0-8D0F-2708D362CF75}" type="pres">
      <dgm:prSet presAssocID="{76A4E19C-3E0F-490E-B022-6F816A3ABC8F}" presName="sibTrans" presStyleLbl="node1" presStyleIdx="4" presStyleCnt="5"/>
      <dgm:spPr/>
      <dgm:t>
        <a:bodyPr/>
        <a:lstStyle/>
        <a:p>
          <a:endParaRPr lang="en-US"/>
        </a:p>
      </dgm:t>
    </dgm:pt>
  </dgm:ptLst>
  <dgm:cxnLst>
    <dgm:cxn modelId="{FDF38EAC-7EF6-4361-97CF-43DFD103A72E}" type="presOf" srcId="{F1F840F8-2B2E-46E9-A4DF-24B579C0A098}" destId="{DD31C86C-2768-44B0-8FB2-C8C79357472B}" srcOrd="0" destOrd="0" presId="urn:microsoft.com/office/officeart/2005/8/layout/cycle1"/>
    <dgm:cxn modelId="{D0C09E61-5B06-46A0-8604-3E2687738840}" type="presOf" srcId="{37AC2B99-247F-4BB7-A927-11736E6FB5E5}" destId="{6ACB6AB5-C03F-41E2-8348-DB2E0C5B18BA}" srcOrd="0" destOrd="0" presId="urn:microsoft.com/office/officeart/2005/8/layout/cycle1"/>
    <dgm:cxn modelId="{9C8A8BD2-0015-4E86-B90A-3CA1B01B6A58}" type="presOf" srcId="{76A4E19C-3E0F-490E-B022-6F816A3ABC8F}" destId="{84B5BDDD-C111-49A0-8D0F-2708D362CF75}" srcOrd="0" destOrd="0" presId="urn:microsoft.com/office/officeart/2005/8/layout/cycle1"/>
    <dgm:cxn modelId="{629B604A-5276-49C8-B1FE-3D3380B827D4}" type="presOf" srcId="{52DDF69C-7466-4B82-B734-4AA1ECFEC315}" destId="{7008A8B4-10D0-46D0-9B36-DDFDF148BECB}" srcOrd="0" destOrd="0" presId="urn:microsoft.com/office/officeart/2005/8/layout/cycle1"/>
    <dgm:cxn modelId="{5A3692FC-1FD8-48A8-ABF0-14506A09C6DB}" srcId="{37AC2B99-247F-4BB7-A927-11736E6FB5E5}" destId="{F1F840F8-2B2E-46E9-A4DF-24B579C0A098}" srcOrd="4" destOrd="0" parTransId="{110A0FF9-6ADD-4549-AF44-52F0EB8FF7FF}" sibTransId="{76A4E19C-3E0F-490E-B022-6F816A3ABC8F}"/>
    <dgm:cxn modelId="{52274EDF-1470-43FE-ABA7-6739E930010D}" type="presOf" srcId="{9747053D-BC28-4C1A-A9A9-590C780C8CBA}" destId="{3EFC2C58-6DEA-430C-A736-60F9B09F7327}" srcOrd="0" destOrd="0" presId="urn:microsoft.com/office/officeart/2005/8/layout/cycle1"/>
    <dgm:cxn modelId="{47518C31-8734-4AA6-977D-056912077BB8}" type="presOf" srcId="{627F396E-5F21-4E45-B159-37613A184915}" destId="{692537A1-CEF7-4F7B-B2C6-8C9D22B793FE}" srcOrd="0" destOrd="0" presId="urn:microsoft.com/office/officeart/2005/8/layout/cycle1"/>
    <dgm:cxn modelId="{5C90E04C-6679-4A71-9677-6EFE1C64FB42}" srcId="{37AC2B99-247F-4BB7-A927-11736E6FB5E5}" destId="{42765D4E-58A5-4DD0-91B1-C5BEE6CA0E75}" srcOrd="1" destOrd="0" parTransId="{2E70DCEB-93AF-45C7-930A-F29BB6E36B4C}" sibTransId="{C51B3494-F121-4BA4-B441-3E76398B837D}"/>
    <dgm:cxn modelId="{778E4C63-2744-4D3C-B439-C501A3030E06}" srcId="{37AC2B99-247F-4BB7-A927-11736E6FB5E5}" destId="{AC363317-2633-4BDE-98CF-CC34C4497BA2}" srcOrd="2" destOrd="0" parTransId="{3E8FE39A-A088-432F-918B-96265400C1C4}" sibTransId="{627F396E-5F21-4E45-B159-37613A184915}"/>
    <dgm:cxn modelId="{8B2FB971-F1F0-4558-A144-2F340C23B6FA}" type="presOf" srcId="{B572F5BC-640F-458A-A1A4-2FCBD7470167}" destId="{93D46950-E159-469B-B037-E97773EDE50C}" srcOrd="0" destOrd="0" presId="urn:microsoft.com/office/officeart/2005/8/layout/cycle1"/>
    <dgm:cxn modelId="{7D906182-6C81-4384-A680-6CC20AD04F4F}" srcId="{37AC2B99-247F-4BB7-A927-11736E6FB5E5}" destId="{1B925D32-AF08-4966-BB1C-FECC4D42C00A}" srcOrd="0" destOrd="0" parTransId="{46F19713-B6DD-42FB-8B3E-95D854130F46}" sibTransId="{52DDF69C-7466-4B82-B734-4AA1ECFEC315}"/>
    <dgm:cxn modelId="{B06DA392-3A9F-4381-8408-16A607FF2C72}" type="presOf" srcId="{1B925D32-AF08-4966-BB1C-FECC4D42C00A}" destId="{C7FB4C16-41C7-46AC-A4FA-3DFBDD8567EF}" srcOrd="0" destOrd="0" presId="urn:microsoft.com/office/officeart/2005/8/layout/cycle1"/>
    <dgm:cxn modelId="{0C512140-A6C9-415E-8F9A-3AF5ECE96209}" type="presOf" srcId="{C51B3494-F121-4BA4-B441-3E76398B837D}" destId="{62C2DBAA-2975-457F-A6C9-9E68D26A7365}" srcOrd="0" destOrd="0" presId="urn:microsoft.com/office/officeart/2005/8/layout/cycle1"/>
    <dgm:cxn modelId="{49867F6A-274F-45EB-9190-950073AAF09A}" type="presOf" srcId="{AC363317-2633-4BDE-98CF-CC34C4497BA2}" destId="{A86CB838-FAD7-45F5-986D-7302F5F50DB4}" srcOrd="0" destOrd="0" presId="urn:microsoft.com/office/officeart/2005/8/layout/cycle1"/>
    <dgm:cxn modelId="{224C3605-1D94-4586-B58B-9CCCAEDFED58}" type="presOf" srcId="{42765D4E-58A5-4DD0-91B1-C5BEE6CA0E75}" destId="{51689F19-7346-4610-AF6B-E0E0C2528477}" srcOrd="0" destOrd="0" presId="urn:microsoft.com/office/officeart/2005/8/layout/cycle1"/>
    <dgm:cxn modelId="{87E9D391-6793-478D-8F1B-82A63E1DAB83}" srcId="{37AC2B99-247F-4BB7-A927-11736E6FB5E5}" destId="{B572F5BC-640F-458A-A1A4-2FCBD7470167}" srcOrd="3" destOrd="0" parTransId="{9CF20EBD-23A9-46AA-959D-43893573DE08}" sibTransId="{9747053D-BC28-4C1A-A9A9-590C780C8CBA}"/>
    <dgm:cxn modelId="{099447B7-4DC8-4D74-BB91-ED113DC6617E}" type="presParOf" srcId="{6ACB6AB5-C03F-41E2-8348-DB2E0C5B18BA}" destId="{C8634D1D-E196-4A8A-BA47-ABAFEF562919}" srcOrd="0" destOrd="0" presId="urn:microsoft.com/office/officeart/2005/8/layout/cycle1"/>
    <dgm:cxn modelId="{5313B0D7-70FF-449F-9D02-0D2806F6653D}" type="presParOf" srcId="{6ACB6AB5-C03F-41E2-8348-DB2E0C5B18BA}" destId="{C7FB4C16-41C7-46AC-A4FA-3DFBDD8567EF}" srcOrd="1" destOrd="0" presId="urn:microsoft.com/office/officeart/2005/8/layout/cycle1"/>
    <dgm:cxn modelId="{E53288A6-BB7D-491F-B569-A6553E807AFE}" type="presParOf" srcId="{6ACB6AB5-C03F-41E2-8348-DB2E0C5B18BA}" destId="{7008A8B4-10D0-46D0-9B36-DDFDF148BECB}" srcOrd="2" destOrd="0" presId="urn:microsoft.com/office/officeart/2005/8/layout/cycle1"/>
    <dgm:cxn modelId="{ECC07D0C-CFF6-45DC-B8D7-8BFFE8416213}" type="presParOf" srcId="{6ACB6AB5-C03F-41E2-8348-DB2E0C5B18BA}" destId="{26173421-F835-41F2-8CD0-907A21AC95AF}" srcOrd="3" destOrd="0" presId="urn:microsoft.com/office/officeart/2005/8/layout/cycle1"/>
    <dgm:cxn modelId="{242DD9FF-5ECB-4CC8-866C-0585108B438F}" type="presParOf" srcId="{6ACB6AB5-C03F-41E2-8348-DB2E0C5B18BA}" destId="{51689F19-7346-4610-AF6B-E0E0C2528477}" srcOrd="4" destOrd="0" presId="urn:microsoft.com/office/officeart/2005/8/layout/cycle1"/>
    <dgm:cxn modelId="{10C1DF0B-359B-4C80-9E02-C9BECA274372}" type="presParOf" srcId="{6ACB6AB5-C03F-41E2-8348-DB2E0C5B18BA}" destId="{62C2DBAA-2975-457F-A6C9-9E68D26A7365}" srcOrd="5" destOrd="0" presId="urn:microsoft.com/office/officeart/2005/8/layout/cycle1"/>
    <dgm:cxn modelId="{AA03429D-752A-4405-B438-216D50FA9E8D}" type="presParOf" srcId="{6ACB6AB5-C03F-41E2-8348-DB2E0C5B18BA}" destId="{419B8689-A9C9-43E6-8840-1A32CA8CC6AE}" srcOrd="6" destOrd="0" presId="urn:microsoft.com/office/officeart/2005/8/layout/cycle1"/>
    <dgm:cxn modelId="{4FAA6137-2CB8-46F1-AD04-00C2D4C10DD8}" type="presParOf" srcId="{6ACB6AB5-C03F-41E2-8348-DB2E0C5B18BA}" destId="{A86CB838-FAD7-45F5-986D-7302F5F50DB4}" srcOrd="7" destOrd="0" presId="urn:microsoft.com/office/officeart/2005/8/layout/cycle1"/>
    <dgm:cxn modelId="{11C8F85F-6149-4C7C-AA1A-B784602B7FD4}" type="presParOf" srcId="{6ACB6AB5-C03F-41E2-8348-DB2E0C5B18BA}" destId="{692537A1-CEF7-4F7B-B2C6-8C9D22B793FE}" srcOrd="8" destOrd="0" presId="urn:microsoft.com/office/officeart/2005/8/layout/cycle1"/>
    <dgm:cxn modelId="{E86370A4-E959-4378-B2F9-EF5B883429F2}" type="presParOf" srcId="{6ACB6AB5-C03F-41E2-8348-DB2E0C5B18BA}" destId="{36006CA3-81AB-49AE-A0B6-A6DAC261BD5F}" srcOrd="9" destOrd="0" presId="urn:microsoft.com/office/officeart/2005/8/layout/cycle1"/>
    <dgm:cxn modelId="{BACFB358-33AF-4046-8CE9-96FCF8338BE1}" type="presParOf" srcId="{6ACB6AB5-C03F-41E2-8348-DB2E0C5B18BA}" destId="{93D46950-E159-469B-B037-E97773EDE50C}" srcOrd="10" destOrd="0" presId="urn:microsoft.com/office/officeart/2005/8/layout/cycle1"/>
    <dgm:cxn modelId="{722EC316-B8D3-4795-B288-2A858E4FE974}" type="presParOf" srcId="{6ACB6AB5-C03F-41E2-8348-DB2E0C5B18BA}" destId="{3EFC2C58-6DEA-430C-A736-60F9B09F7327}" srcOrd="11" destOrd="0" presId="urn:microsoft.com/office/officeart/2005/8/layout/cycle1"/>
    <dgm:cxn modelId="{40E6DD68-EC88-4DB6-BDD2-D66797EC5C52}" type="presParOf" srcId="{6ACB6AB5-C03F-41E2-8348-DB2E0C5B18BA}" destId="{E11351A5-FB55-4319-B53A-FDEE6B5BA07E}" srcOrd="12" destOrd="0" presId="urn:microsoft.com/office/officeart/2005/8/layout/cycle1"/>
    <dgm:cxn modelId="{B4C7398D-6749-410D-9606-60D7F87464AB}" type="presParOf" srcId="{6ACB6AB5-C03F-41E2-8348-DB2E0C5B18BA}" destId="{DD31C86C-2768-44B0-8FB2-C8C79357472B}" srcOrd="13" destOrd="0" presId="urn:microsoft.com/office/officeart/2005/8/layout/cycle1"/>
    <dgm:cxn modelId="{5CF75441-B697-4F96-8AC6-00883AF0F9D0}" type="presParOf" srcId="{6ACB6AB5-C03F-41E2-8348-DB2E0C5B18BA}" destId="{84B5BDDD-C111-49A0-8D0F-2708D362CF75}" srcOrd="14" destOrd="0" presId="urn:microsoft.com/office/officeart/2005/8/layout/cycle1"/>
  </dgm:cxnLst>
  <dgm:bg/>
  <dgm:whole/>
</dgm:dataModel>
</file>

<file path=ppt/diagrams/data6.xml><?xml version="1.0" encoding="utf-8"?>
<dgm:dataModel xmlns:dgm="http://schemas.openxmlformats.org/drawingml/2006/diagram" xmlns:a="http://schemas.openxmlformats.org/drawingml/2006/main">
  <dgm:ptLst>
    <dgm:pt modelId="{DB0A8936-0646-418E-B554-BCF0120FAF0C}"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B0D78403-C444-4DD6-BFFA-B3E6C8962663}">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Kekuasaan</a:t>
          </a:r>
          <a:r>
            <a:rPr lang="en-US" sz="2800" dirty="0" smtClean="0"/>
            <a:t> </a:t>
          </a:r>
          <a:r>
            <a:rPr lang="en-US" sz="2800" dirty="0" err="1" smtClean="0"/>
            <a:t>membuat</a:t>
          </a:r>
          <a:r>
            <a:rPr lang="en-US" sz="2800" dirty="0" smtClean="0"/>
            <a:t> </a:t>
          </a:r>
          <a:r>
            <a:rPr lang="en-US" sz="2800" dirty="0" err="1" smtClean="0"/>
            <a:t>keputusan</a:t>
          </a:r>
          <a:endParaRPr lang="en-US" sz="2800" dirty="0"/>
        </a:p>
      </dgm:t>
    </dgm:pt>
    <dgm:pt modelId="{15900102-C555-4F1A-B62F-5663E3ECA27B}" type="parTrans" cxnId="{6B34B57D-CD61-4C4F-8658-8C6C3FE34A06}">
      <dgm:prSet/>
      <dgm:spPr/>
      <dgm:t>
        <a:bodyPr/>
        <a:lstStyle/>
        <a:p>
          <a:endParaRPr lang="en-US"/>
        </a:p>
      </dgm:t>
    </dgm:pt>
    <dgm:pt modelId="{5163CFB0-0072-4003-A3D4-7D0DFE03EF6C}" type="sibTrans" cxnId="{6B34B57D-CD61-4C4F-8658-8C6C3FE34A06}">
      <dgm:prSet/>
      <dgm:spPr/>
      <dgm:t>
        <a:bodyPr/>
        <a:lstStyle/>
        <a:p>
          <a:endParaRPr lang="en-US"/>
        </a:p>
      </dgm:t>
    </dgm:pt>
    <dgm:pt modelId="{418281C9-F311-4E23-8E36-0FE033227532}">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Atribusi</a:t>
          </a:r>
          <a:r>
            <a:rPr lang="en-US" sz="2800" dirty="0" smtClean="0"/>
            <a:t> (</a:t>
          </a:r>
          <a:r>
            <a:rPr lang="en-US" sz="2800" dirty="0" err="1" smtClean="0"/>
            <a:t>membuat</a:t>
          </a:r>
          <a:r>
            <a:rPr lang="en-US" sz="2800" dirty="0" smtClean="0"/>
            <a:t> UU)</a:t>
          </a:r>
          <a:endParaRPr lang="en-US" sz="2800" dirty="0"/>
        </a:p>
      </dgm:t>
    </dgm:pt>
    <dgm:pt modelId="{900BFD6E-3594-466B-A881-06006A0BFD1F}" type="parTrans" cxnId="{8E984064-9AC5-4C88-A499-C19F10A5EC4F}">
      <dgm:prSet/>
      <dgm:spPr/>
      <dgm:t>
        <a:bodyPr/>
        <a:lstStyle/>
        <a:p>
          <a:endParaRPr lang="en-US"/>
        </a:p>
      </dgm:t>
    </dgm:pt>
    <dgm:pt modelId="{B0B830AD-3552-4BD6-91D9-900831101139}" type="sibTrans" cxnId="{8E984064-9AC5-4C88-A499-C19F10A5EC4F}">
      <dgm:prSet/>
      <dgm:spPr/>
      <dgm:t>
        <a:bodyPr/>
        <a:lstStyle/>
        <a:p>
          <a:endParaRPr lang="en-US"/>
        </a:p>
      </dgm:t>
    </dgm:pt>
    <dgm:pt modelId="{B175A1D4-2D2A-4E18-A3B0-DEC1F1062F7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Delegasi</a:t>
          </a:r>
          <a:r>
            <a:rPr lang="en-US" sz="2800" dirty="0" smtClean="0"/>
            <a:t>, </a:t>
          </a:r>
          <a:r>
            <a:rPr lang="en-US" sz="2800" dirty="0" err="1" smtClean="0"/>
            <a:t>konsekuensi</a:t>
          </a:r>
          <a:r>
            <a:rPr lang="en-US" sz="2800" dirty="0" smtClean="0"/>
            <a:t> </a:t>
          </a:r>
          <a:r>
            <a:rPr lang="en-US" sz="2800" dirty="0" err="1" smtClean="0"/>
            <a:t>pada</a:t>
          </a:r>
          <a:r>
            <a:rPr lang="en-US" sz="2800" dirty="0" smtClean="0"/>
            <a:t> </a:t>
          </a:r>
          <a:r>
            <a:rPr lang="en-US" sz="2800" dirty="0" err="1" smtClean="0"/>
            <a:t>penerima</a:t>
          </a:r>
          <a:endParaRPr lang="en-US" sz="2800" dirty="0"/>
        </a:p>
      </dgm:t>
    </dgm:pt>
    <dgm:pt modelId="{76B47937-308F-4375-854A-9D21D21182AB}" type="parTrans" cxnId="{A7B0D350-E8C1-48A8-AA69-71D4558E54DF}">
      <dgm:prSet/>
      <dgm:spPr/>
      <dgm:t>
        <a:bodyPr/>
        <a:lstStyle/>
        <a:p>
          <a:endParaRPr lang="en-US"/>
        </a:p>
      </dgm:t>
    </dgm:pt>
    <dgm:pt modelId="{4D17E6F9-42FE-4B8F-8C06-BD8044DE3877}" type="sibTrans" cxnId="{A7B0D350-E8C1-48A8-AA69-71D4558E54DF}">
      <dgm:prSet/>
      <dgm:spPr/>
      <dgm:t>
        <a:bodyPr/>
        <a:lstStyle/>
        <a:p>
          <a:endParaRPr lang="en-US"/>
        </a:p>
      </dgm:t>
    </dgm:pt>
    <dgm:pt modelId="{0AD40C2B-469B-40E5-B5A6-1B3AED100A48}">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Melimpahkan</a:t>
          </a:r>
          <a:r>
            <a:rPr lang="en-US" sz="2800" dirty="0" smtClean="0"/>
            <a:t> </a:t>
          </a:r>
          <a:r>
            <a:rPr lang="en-US" sz="2800" dirty="0" err="1" smtClean="0"/>
            <a:t>tanggung</a:t>
          </a:r>
          <a:r>
            <a:rPr lang="en-US" sz="2800" dirty="0" smtClean="0"/>
            <a:t> </a:t>
          </a:r>
          <a:r>
            <a:rPr lang="en-US" sz="2800" dirty="0" err="1" smtClean="0"/>
            <a:t>jawab</a:t>
          </a:r>
          <a:endParaRPr lang="en-US" sz="2800" dirty="0"/>
        </a:p>
      </dgm:t>
    </dgm:pt>
    <dgm:pt modelId="{8D523C48-4878-4767-82F1-E08EBEEDAB43}" type="parTrans" cxnId="{9D0B91D0-DE6C-4AC3-91EA-8BE156C92EAF}">
      <dgm:prSet/>
      <dgm:spPr/>
      <dgm:t>
        <a:bodyPr/>
        <a:lstStyle/>
        <a:p>
          <a:endParaRPr lang="en-US"/>
        </a:p>
      </dgm:t>
    </dgm:pt>
    <dgm:pt modelId="{6E98D529-2FD6-4C4B-B0FC-44B22F82D2FA}" type="sibTrans" cxnId="{9D0B91D0-DE6C-4AC3-91EA-8BE156C92EAF}">
      <dgm:prSet/>
      <dgm:spPr/>
      <dgm:t>
        <a:bodyPr/>
        <a:lstStyle/>
        <a:p>
          <a:endParaRPr lang="en-US"/>
        </a:p>
      </dgm:t>
    </dgm:pt>
    <dgm:pt modelId="{B69FF11C-7AE3-475B-B765-936674E7320F}">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Mandat</a:t>
          </a:r>
          <a:r>
            <a:rPr lang="en-US" dirty="0" smtClean="0"/>
            <a:t>, </a:t>
          </a:r>
          <a:r>
            <a:rPr lang="en-US" dirty="0" err="1" smtClean="0"/>
            <a:t>tg</a:t>
          </a:r>
          <a:r>
            <a:rPr lang="en-US" dirty="0" smtClean="0"/>
            <a:t> </a:t>
          </a:r>
          <a:r>
            <a:rPr lang="en-US" dirty="0" err="1" smtClean="0"/>
            <a:t>jawab</a:t>
          </a:r>
          <a:r>
            <a:rPr lang="en-US" dirty="0" smtClean="0"/>
            <a:t> </a:t>
          </a:r>
          <a:r>
            <a:rPr lang="en-US" dirty="0" err="1" smtClean="0"/>
            <a:t>dipegang</a:t>
          </a:r>
          <a:r>
            <a:rPr lang="en-US" dirty="0" smtClean="0"/>
            <a:t> </a:t>
          </a:r>
          <a:r>
            <a:rPr lang="en-US" dirty="0" err="1" smtClean="0"/>
            <a:t>oleh</a:t>
          </a:r>
          <a:r>
            <a:rPr lang="en-US" dirty="0" smtClean="0"/>
            <a:t> </a:t>
          </a:r>
          <a:r>
            <a:rPr lang="en-US" dirty="0" err="1" smtClean="0"/>
            <a:t>pemberi</a:t>
          </a:r>
          <a:endParaRPr lang="en-US" dirty="0"/>
        </a:p>
      </dgm:t>
    </dgm:pt>
    <dgm:pt modelId="{9346E3D4-71E9-41B7-95E2-16D6C8F590E2}" type="parTrans" cxnId="{E31D2138-F21C-41F3-9256-730176579781}">
      <dgm:prSet/>
      <dgm:spPr>
        <a:ln>
          <a:solidFill>
            <a:schemeClr val="bg1"/>
          </a:solidFill>
        </a:ln>
      </dgm:spPr>
      <dgm:t>
        <a:bodyPr/>
        <a:lstStyle/>
        <a:p>
          <a:endParaRPr lang="en-US"/>
        </a:p>
      </dgm:t>
    </dgm:pt>
    <dgm:pt modelId="{F23906A8-5A07-4115-9B09-3E6377519654}" type="sibTrans" cxnId="{E31D2138-F21C-41F3-9256-730176579781}">
      <dgm:prSet/>
      <dgm:spPr/>
      <dgm:t>
        <a:bodyPr/>
        <a:lstStyle/>
        <a:p>
          <a:endParaRPr lang="en-US"/>
        </a:p>
      </dgm:t>
    </dgm:pt>
    <dgm:pt modelId="{F9192B85-60A3-47E0-BEC2-5359E5699700}">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Kekuasaan</a:t>
          </a:r>
          <a:r>
            <a:rPr lang="en-US" sz="2800" dirty="0" smtClean="0"/>
            <a:t>  </a:t>
          </a:r>
          <a:r>
            <a:rPr lang="en-US" sz="2800" dirty="0" err="1" smtClean="0"/>
            <a:t>memerintah</a:t>
          </a:r>
          <a:endParaRPr lang="en-US" sz="2800" dirty="0"/>
        </a:p>
      </dgm:t>
    </dgm:pt>
    <dgm:pt modelId="{9AFA4F8E-94B7-43E0-9BCE-8773E8ACD616}" type="parTrans" cxnId="{48376E36-DFF1-4153-B221-7D684435D2B2}">
      <dgm:prSet/>
      <dgm:spPr/>
      <dgm:t>
        <a:bodyPr/>
        <a:lstStyle/>
        <a:p>
          <a:endParaRPr lang="en-US"/>
        </a:p>
      </dgm:t>
    </dgm:pt>
    <dgm:pt modelId="{C82AE004-F86B-4B38-B2AB-8E6240A225DD}" type="sibTrans" cxnId="{48376E36-DFF1-4153-B221-7D684435D2B2}">
      <dgm:prSet/>
      <dgm:spPr/>
      <dgm:t>
        <a:bodyPr/>
        <a:lstStyle/>
        <a:p>
          <a:endParaRPr lang="en-US"/>
        </a:p>
      </dgm:t>
    </dgm:pt>
    <dgm:pt modelId="{529FC555-FF23-4699-BEE6-4ABD5A525E1A}">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r>
            <a:rPr lang="en-US" sz="2800" dirty="0" err="1" smtClean="0"/>
            <a:t>Sumber</a:t>
          </a:r>
          <a:r>
            <a:rPr lang="en-US" sz="2800" dirty="0" smtClean="0"/>
            <a:t> </a:t>
          </a:r>
          <a:r>
            <a:rPr lang="en-US" sz="2800" dirty="0" err="1" smtClean="0"/>
            <a:t>Wewenang</a:t>
          </a:r>
          <a:endParaRPr lang="en-US" sz="2800" dirty="0"/>
        </a:p>
      </dgm:t>
    </dgm:pt>
    <dgm:pt modelId="{205474DC-209C-4350-961D-2DFB187EC999}" type="sibTrans" cxnId="{ADCCD813-26D1-469C-956E-5FD5E3749997}">
      <dgm:prSet/>
      <dgm:spPr/>
      <dgm:t>
        <a:bodyPr/>
        <a:lstStyle/>
        <a:p>
          <a:endParaRPr lang="en-US"/>
        </a:p>
      </dgm:t>
    </dgm:pt>
    <dgm:pt modelId="{8C11FB4A-13B2-44AA-AB80-A75BCE5748EE}" type="parTrans" cxnId="{ADCCD813-26D1-469C-956E-5FD5E3749997}">
      <dgm:prSet/>
      <dgm:spPr/>
      <dgm:t>
        <a:bodyPr/>
        <a:lstStyle/>
        <a:p>
          <a:endParaRPr lang="en-US"/>
        </a:p>
      </dgm:t>
    </dgm:pt>
    <dgm:pt modelId="{022F5D71-A69E-4613-A8A8-6945F09378EF}" type="pres">
      <dgm:prSet presAssocID="{DB0A8936-0646-418E-B554-BCF0120FAF0C}" presName="diagram" presStyleCnt="0">
        <dgm:presLayoutVars>
          <dgm:chPref val="1"/>
          <dgm:dir/>
          <dgm:animOne val="branch"/>
          <dgm:animLvl val="lvl"/>
          <dgm:resizeHandles val="exact"/>
        </dgm:presLayoutVars>
      </dgm:prSet>
      <dgm:spPr/>
      <dgm:t>
        <a:bodyPr/>
        <a:lstStyle/>
        <a:p>
          <a:endParaRPr lang="en-US"/>
        </a:p>
      </dgm:t>
    </dgm:pt>
    <dgm:pt modelId="{FE96D3C1-7776-4469-945F-14042B724DB3}" type="pres">
      <dgm:prSet presAssocID="{529FC555-FF23-4699-BEE6-4ABD5A525E1A}" presName="root1" presStyleCnt="0"/>
      <dgm:spPr/>
    </dgm:pt>
    <dgm:pt modelId="{0814C1FC-B2EE-4EA2-A59B-626FD8030705}" type="pres">
      <dgm:prSet presAssocID="{529FC555-FF23-4699-BEE6-4ABD5A525E1A}" presName="LevelOneTextNode" presStyleLbl="node0" presStyleIdx="0" presStyleCnt="1" custLinFactNeighborX="-210">
        <dgm:presLayoutVars>
          <dgm:chPref val="3"/>
        </dgm:presLayoutVars>
      </dgm:prSet>
      <dgm:spPr/>
      <dgm:t>
        <a:bodyPr/>
        <a:lstStyle/>
        <a:p>
          <a:endParaRPr lang="en-US"/>
        </a:p>
      </dgm:t>
    </dgm:pt>
    <dgm:pt modelId="{ECF9E8F6-EB2B-47AB-B472-7CEF1AB2A08C}" type="pres">
      <dgm:prSet presAssocID="{529FC555-FF23-4699-BEE6-4ABD5A525E1A}" presName="level2hierChild" presStyleCnt="0"/>
      <dgm:spPr/>
    </dgm:pt>
    <dgm:pt modelId="{64C3DD8C-C164-47EC-B395-2318886DFEDA}" type="pres">
      <dgm:prSet presAssocID="{15900102-C555-4F1A-B62F-5663E3ECA27B}" presName="conn2-1" presStyleLbl="parChTrans1D2" presStyleIdx="0" presStyleCnt="3"/>
      <dgm:spPr/>
      <dgm:t>
        <a:bodyPr/>
        <a:lstStyle/>
        <a:p>
          <a:endParaRPr lang="en-US"/>
        </a:p>
      </dgm:t>
    </dgm:pt>
    <dgm:pt modelId="{769579A1-FC66-4C76-907E-586F537CD219}" type="pres">
      <dgm:prSet presAssocID="{15900102-C555-4F1A-B62F-5663E3ECA27B}" presName="connTx" presStyleLbl="parChTrans1D2" presStyleIdx="0" presStyleCnt="3"/>
      <dgm:spPr/>
      <dgm:t>
        <a:bodyPr/>
        <a:lstStyle/>
        <a:p>
          <a:endParaRPr lang="en-US"/>
        </a:p>
      </dgm:t>
    </dgm:pt>
    <dgm:pt modelId="{54F00DF6-55FA-42A8-8D68-2F0076FC9896}" type="pres">
      <dgm:prSet presAssocID="{B0D78403-C444-4DD6-BFFA-B3E6C8962663}" presName="root2" presStyleCnt="0"/>
      <dgm:spPr/>
    </dgm:pt>
    <dgm:pt modelId="{15DBA944-B1BF-4E40-95BB-08866B405FA6}" type="pres">
      <dgm:prSet presAssocID="{B0D78403-C444-4DD6-BFFA-B3E6C8962663}" presName="LevelTwoTextNode" presStyleLbl="node2" presStyleIdx="0" presStyleCnt="3" custScaleY="122741" custLinFactNeighborY="-58786">
        <dgm:presLayoutVars>
          <dgm:chPref val="3"/>
        </dgm:presLayoutVars>
      </dgm:prSet>
      <dgm:spPr/>
      <dgm:t>
        <a:bodyPr/>
        <a:lstStyle/>
        <a:p>
          <a:endParaRPr lang="en-US"/>
        </a:p>
      </dgm:t>
    </dgm:pt>
    <dgm:pt modelId="{89AF15D8-46EE-42B9-9988-3811DFF751EF}" type="pres">
      <dgm:prSet presAssocID="{B0D78403-C444-4DD6-BFFA-B3E6C8962663}" presName="level3hierChild" presStyleCnt="0"/>
      <dgm:spPr/>
    </dgm:pt>
    <dgm:pt modelId="{CA5A709B-864A-4118-8B18-EC60F10F927D}" type="pres">
      <dgm:prSet presAssocID="{900BFD6E-3594-466B-A881-06006A0BFD1F}" presName="conn2-1" presStyleLbl="parChTrans1D3" presStyleIdx="0" presStyleCnt="3"/>
      <dgm:spPr/>
      <dgm:t>
        <a:bodyPr/>
        <a:lstStyle/>
        <a:p>
          <a:endParaRPr lang="en-US"/>
        </a:p>
      </dgm:t>
    </dgm:pt>
    <dgm:pt modelId="{7CCD9369-1AC8-44E6-92C7-7C759FD39ABF}" type="pres">
      <dgm:prSet presAssocID="{900BFD6E-3594-466B-A881-06006A0BFD1F}" presName="connTx" presStyleLbl="parChTrans1D3" presStyleIdx="0" presStyleCnt="3"/>
      <dgm:spPr/>
      <dgm:t>
        <a:bodyPr/>
        <a:lstStyle/>
        <a:p>
          <a:endParaRPr lang="en-US"/>
        </a:p>
      </dgm:t>
    </dgm:pt>
    <dgm:pt modelId="{984238C4-94B3-4F01-AFA4-23FAB1098CD0}" type="pres">
      <dgm:prSet presAssocID="{418281C9-F311-4E23-8E36-0FE033227532}" presName="root2" presStyleCnt="0"/>
      <dgm:spPr/>
    </dgm:pt>
    <dgm:pt modelId="{B01FFF23-6DC9-4001-A7EC-BD5988D6468D}" type="pres">
      <dgm:prSet presAssocID="{418281C9-F311-4E23-8E36-0FE033227532}" presName="LevelTwoTextNode" presStyleLbl="node3" presStyleIdx="0" presStyleCnt="3">
        <dgm:presLayoutVars>
          <dgm:chPref val="3"/>
        </dgm:presLayoutVars>
      </dgm:prSet>
      <dgm:spPr/>
      <dgm:t>
        <a:bodyPr/>
        <a:lstStyle/>
        <a:p>
          <a:endParaRPr lang="en-US"/>
        </a:p>
      </dgm:t>
    </dgm:pt>
    <dgm:pt modelId="{2FC0538C-362D-42A2-9D0B-6382B31135D2}" type="pres">
      <dgm:prSet presAssocID="{418281C9-F311-4E23-8E36-0FE033227532}" presName="level3hierChild" presStyleCnt="0"/>
      <dgm:spPr/>
    </dgm:pt>
    <dgm:pt modelId="{4AC47EBB-C143-4B5B-93C7-273EF7335420}" type="pres">
      <dgm:prSet presAssocID="{76B47937-308F-4375-854A-9D21D21182AB}" presName="conn2-1" presStyleLbl="parChTrans1D3" presStyleIdx="1" presStyleCnt="3"/>
      <dgm:spPr/>
      <dgm:t>
        <a:bodyPr/>
        <a:lstStyle/>
        <a:p>
          <a:endParaRPr lang="en-US"/>
        </a:p>
      </dgm:t>
    </dgm:pt>
    <dgm:pt modelId="{5DAEB9BE-A861-40E9-94E7-99B976DC1EE4}" type="pres">
      <dgm:prSet presAssocID="{76B47937-308F-4375-854A-9D21D21182AB}" presName="connTx" presStyleLbl="parChTrans1D3" presStyleIdx="1" presStyleCnt="3"/>
      <dgm:spPr/>
      <dgm:t>
        <a:bodyPr/>
        <a:lstStyle/>
        <a:p>
          <a:endParaRPr lang="en-US"/>
        </a:p>
      </dgm:t>
    </dgm:pt>
    <dgm:pt modelId="{236A62B3-5857-477C-8C03-0E20A537CAC6}" type="pres">
      <dgm:prSet presAssocID="{B175A1D4-2D2A-4E18-A3B0-DEC1F1062F74}" presName="root2" presStyleCnt="0"/>
      <dgm:spPr/>
    </dgm:pt>
    <dgm:pt modelId="{837D4EC6-811F-4BCF-A2DF-32AF99F4DCE4}" type="pres">
      <dgm:prSet presAssocID="{B175A1D4-2D2A-4E18-A3B0-DEC1F1062F74}" presName="LevelTwoTextNode" presStyleLbl="node3" presStyleIdx="1" presStyleCnt="3" custScaleX="119544" custScaleY="139290">
        <dgm:presLayoutVars>
          <dgm:chPref val="3"/>
        </dgm:presLayoutVars>
      </dgm:prSet>
      <dgm:spPr/>
      <dgm:t>
        <a:bodyPr/>
        <a:lstStyle/>
        <a:p>
          <a:endParaRPr lang="en-US"/>
        </a:p>
      </dgm:t>
    </dgm:pt>
    <dgm:pt modelId="{5CBD9A93-0CE1-4A56-A307-1E476A7E965B}" type="pres">
      <dgm:prSet presAssocID="{B175A1D4-2D2A-4E18-A3B0-DEC1F1062F74}" presName="level3hierChild" presStyleCnt="0"/>
      <dgm:spPr/>
    </dgm:pt>
    <dgm:pt modelId="{361DF90B-EBEE-4B37-8445-3736D0C9AC3F}" type="pres">
      <dgm:prSet presAssocID="{9AFA4F8E-94B7-43E0-9BCE-8773E8ACD616}" presName="conn2-1" presStyleLbl="parChTrans1D2" presStyleIdx="1" presStyleCnt="3"/>
      <dgm:spPr/>
      <dgm:t>
        <a:bodyPr/>
        <a:lstStyle/>
        <a:p>
          <a:endParaRPr lang="en-US"/>
        </a:p>
      </dgm:t>
    </dgm:pt>
    <dgm:pt modelId="{7AF5DABB-24E6-467A-877A-F179CA0996E9}" type="pres">
      <dgm:prSet presAssocID="{9AFA4F8E-94B7-43E0-9BCE-8773E8ACD616}" presName="connTx" presStyleLbl="parChTrans1D2" presStyleIdx="1" presStyleCnt="3"/>
      <dgm:spPr/>
      <dgm:t>
        <a:bodyPr/>
        <a:lstStyle/>
        <a:p>
          <a:endParaRPr lang="en-US"/>
        </a:p>
      </dgm:t>
    </dgm:pt>
    <dgm:pt modelId="{544B8166-6634-449C-AD9D-E631D617D455}" type="pres">
      <dgm:prSet presAssocID="{F9192B85-60A3-47E0-BEC2-5359E5699700}" presName="root2" presStyleCnt="0"/>
      <dgm:spPr/>
    </dgm:pt>
    <dgm:pt modelId="{89A958CF-F2AD-44A3-9A1E-5B9E46FDCAA3}" type="pres">
      <dgm:prSet presAssocID="{F9192B85-60A3-47E0-BEC2-5359E5699700}" presName="LevelTwoTextNode" presStyleLbl="node2" presStyleIdx="1" presStyleCnt="3" custLinFactNeighborY="-28536">
        <dgm:presLayoutVars>
          <dgm:chPref val="3"/>
        </dgm:presLayoutVars>
      </dgm:prSet>
      <dgm:spPr/>
      <dgm:t>
        <a:bodyPr/>
        <a:lstStyle/>
        <a:p>
          <a:endParaRPr lang="en-US"/>
        </a:p>
      </dgm:t>
    </dgm:pt>
    <dgm:pt modelId="{986340BA-74CC-4264-A4AA-62D701CBEA4B}" type="pres">
      <dgm:prSet presAssocID="{F9192B85-60A3-47E0-BEC2-5359E5699700}" presName="level3hierChild" presStyleCnt="0"/>
      <dgm:spPr/>
    </dgm:pt>
    <dgm:pt modelId="{5EBEB1E9-2C36-415B-9A30-5704998CEA0B}" type="pres">
      <dgm:prSet presAssocID="{8D523C48-4878-4767-82F1-E08EBEEDAB43}" presName="conn2-1" presStyleLbl="parChTrans1D2" presStyleIdx="2" presStyleCnt="3"/>
      <dgm:spPr/>
      <dgm:t>
        <a:bodyPr/>
        <a:lstStyle/>
        <a:p>
          <a:endParaRPr lang="en-US"/>
        </a:p>
      </dgm:t>
    </dgm:pt>
    <dgm:pt modelId="{11F8D840-24B7-4C6A-AAE9-C960FA3ED2A5}" type="pres">
      <dgm:prSet presAssocID="{8D523C48-4878-4767-82F1-E08EBEEDAB43}" presName="connTx" presStyleLbl="parChTrans1D2" presStyleIdx="2" presStyleCnt="3"/>
      <dgm:spPr/>
      <dgm:t>
        <a:bodyPr/>
        <a:lstStyle/>
        <a:p>
          <a:endParaRPr lang="en-US"/>
        </a:p>
      </dgm:t>
    </dgm:pt>
    <dgm:pt modelId="{34DFE62D-AD8E-4DD5-8B80-3648DB4F1857}" type="pres">
      <dgm:prSet presAssocID="{0AD40C2B-469B-40E5-B5A6-1B3AED100A48}" presName="root2" presStyleCnt="0"/>
      <dgm:spPr/>
    </dgm:pt>
    <dgm:pt modelId="{79CE95CC-A39C-4D43-B213-8B64DD20CE52}" type="pres">
      <dgm:prSet presAssocID="{0AD40C2B-469B-40E5-B5A6-1B3AED100A48}" presName="LevelTwoTextNode" presStyleLbl="node2" presStyleIdx="2" presStyleCnt="3" custScaleX="122650" custScaleY="138652" custLinFactNeighborY="4897">
        <dgm:presLayoutVars>
          <dgm:chPref val="3"/>
        </dgm:presLayoutVars>
      </dgm:prSet>
      <dgm:spPr/>
      <dgm:t>
        <a:bodyPr/>
        <a:lstStyle/>
        <a:p>
          <a:endParaRPr lang="en-US"/>
        </a:p>
      </dgm:t>
    </dgm:pt>
    <dgm:pt modelId="{F0F7D2B0-0DBD-47A0-A42C-917BFCB8629C}" type="pres">
      <dgm:prSet presAssocID="{0AD40C2B-469B-40E5-B5A6-1B3AED100A48}" presName="level3hierChild" presStyleCnt="0"/>
      <dgm:spPr/>
    </dgm:pt>
    <dgm:pt modelId="{43AF0FFA-03A8-424F-8066-7D27F0278BBF}" type="pres">
      <dgm:prSet presAssocID="{9346E3D4-71E9-41B7-95E2-16D6C8F590E2}" presName="conn2-1" presStyleLbl="parChTrans1D3" presStyleIdx="2" presStyleCnt="3"/>
      <dgm:spPr/>
      <dgm:t>
        <a:bodyPr/>
        <a:lstStyle/>
        <a:p>
          <a:endParaRPr lang="en-US"/>
        </a:p>
      </dgm:t>
    </dgm:pt>
    <dgm:pt modelId="{70F87C71-52F5-466F-83E6-6A7CE577378B}" type="pres">
      <dgm:prSet presAssocID="{9346E3D4-71E9-41B7-95E2-16D6C8F590E2}" presName="connTx" presStyleLbl="parChTrans1D3" presStyleIdx="2" presStyleCnt="3"/>
      <dgm:spPr/>
      <dgm:t>
        <a:bodyPr/>
        <a:lstStyle/>
        <a:p>
          <a:endParaRPr lang="en-US"/>
        </a:p>
      </dgm:t>
    </dgm:pt>
    <dgm:pt modelId="{599FFDB8-7944-4ED6-BCEE-65288A930E07}" type="pres">
      <dgm:prSet presAssocID="{B69FF11C-7AE3-475B-B765-936674E7320F}" presName="root2" presStyleCnt="0"/>
      <dgm:spPr/>
    </dgm:pt>
    <dgm:pt modelId="{3788C77D-2E5A-47C4-8654-93B837E1FFA5}" type="pres">
      <dgm:prSet presAssocID="{B69FF11C-7AE3-475B-B765-936674E7320F}" presName="LevelTwoTextNode" presStyleLbl="node3" presStyleIdx="2" presStyleCnt="3" custScaleY="152861">
        <dgm:presLayoutVars>
          <dgm:chPref val="3"/>
        </dgm:presLayoutVars>
      </dgm:prSet>
      <dgm:spPr/>
      <dgm:t>
        <a:bodyPr/>
        <a:lstStyle/>
        <a:p>
          <a:endParaRPr lang="en-US"/>
        </a:p>
      </dgm:t>
    </dgm:pt>
    <dgm:pt modelId="{0693605F-B472-4305-9E6B-B9850441206A}" type="pres">
      <dgm:prSet presAssocID="{B69FF11C-7AE3-475B-B765-936674E7320F}" presName="level3hierChild" presStyleCnt="0"/>
      <dgm:spPr/>
    </dgm:pt>
  </dgm:ptLst>
  <dgm:cxnLst>
    <dgm:cxn modelId="{771E0077-05DA-49BC-BECD-3A3149E59CF8}" type="presOf" srcId="{9346E3D4-71E9-41B7-95E2-16D6C8F590E2}" destId="{43AF0FFA-03A8-424F-8066-7D27F0278BBF}" srcOrd="0" destOrd="0" presId="urn:microsoft.com/office/officeart/2005/8/layout/hierarchy2"/>
    <dgm:cxn modelId="{8E984064-9AC5-4C88-A499-C19F10A5EC4F}" srcId="{B0D78403-C444-4DD6-BFFA-B3E6C8962663}" destId="{418281C9-F311-4E23-8E36-0FE033227532}" srcOrd="0" destOrd="0" parTransId="{900BFD6E-3594-466B-A881-06006A0BFD1F}" sibTransId="{B0B830AD-3552-4BD6-91D9-900831101139}"/>
    <dgm:cxn modelId="{5559FFE6-48CE-4976-9EC7-9BCDC232B5C8}" type="presOf" srcId="{8D523C48-4878-4767-82F1-E08EBEEDAB43}" destId="{11F8D840-24B7-4C6A-AAE9-C960FA3ED2A5}" srcOrd="1" destOrd="0" presId="urn:microsoft.com/office/officeart/2005/8/layout/hierarchy2"/>
    <dgm:cxn modelId="{A7B0D350-E8C1-48A8-AA69-71D4558E54DF}" srcId="{B0D78403-C444-4DD6-BFFA-B3E6C8962663}" destId="{B175A1D4-2D2A-4E18-A3B0-DEC1F1062F74}" srcOrd="1" destOrd="0" parTransId="{76B47937-308F-4375-854A-9D21D21182AB}" sibTransId="{4D17E6F9-42FE-4B8F-8C06-BD8044DE3877}"/>
    <dgm:cxn modelId="{E361E5FE-C6F9-4F21-9F4F-97B0AB059C64}" type="presOf" srcId="{900BFD6E-3594-466B-A881-06006A0BFD1F}" destId="{7CCD9369-1AC8-44E6-92C7-7C759FD39ABF}" srcOrd="1" destOrd="0" presId="urn:microsoft.com/office/officeart/2005/8/layout/hierarchy2"/>
    <dgm:cxn modelId="{ADCCD813-26D1-469C-956E-5FD5E3749997}" srcId="{DB0A8936-0646-418E-B554-BCF0120FAF0C}" destId="{529FC555-FF23-4699-BEE6-4ABD5A525E1A}" srcOrd="0" destOrd="0" parTransId="{8C11FB4A-13B2-44AA-AB80-A75BCE5748EE}" sibTransId="{205474DC-209C-4350-961D-2DFB187EC999}"/>
    <dgm:cxn modelId="{6038C61E-9190-4FB7-A5FB-4BFE4D57E884}" type="presOf" srcId="{529FC555-FF23-4699-BEE6-4ABD5A525E1A}" destId="{0814C1FC-B2EE-4EA2-A59B-626FD8030705}" srcOrd="0" destOrd="0" presId="urn:microsoft.com/office/officeart/2005/8/layout/hierarchy2"/>
    <dgm:cxn modelId="{ACA73D50-3561-4AF8-9BD6-E2CF50CBBA68}" type="presOf" srcId="{B69FF11C-7AE3-475B-B765-936674E7320F}" destId="{3788C77D-2E5A-47C4-8654-93B837E1FFA5}" srcOrd="0" destOrd="0" presId="urn:microsoft.com/office/officeart/2005/8/layout/hierarchy2"/>
    <dgm:cxn modelId="{3EF3DAF7-FF45-48C2-90A5-E76618E75EAE}" type="presOf" srcId="{15900102-C555-4F1A-B62F-5663E3ECA27B}" destId="{64C3DD8C-C164-47EC-B395-2318886DFEDA}" srcOrd="0" destOrd="0" presId="urn:microsoft.com/office/officeart/2005/8/layout/hierarchy2"/>
    <dgm:cxn modelId="{9D0B91D0-DE6C-4AC3-91EA-8BE156C92EAF}" srcId="{529FC555-FF23-4699-BEE6-4ABD5A525E1A}" destId="{0AD40C2B-469B-40E5-B5A6-1B3AED100A48}" srcOrd="2" destOrd="0" parTransId="{8D523C48-4878-4767-82F1-E08EBEEDAB43}" sibTransId="{6E98D529-2FD6-4C4B-B0FC-44B22F82D2FA}"/>
    <dgm:cxn modelId="{7CB2E37D-9B8B-4BA3-A09B-8D5F9DB4C02A}" type="presOf" srcId="{9AFA4F8E-94B7-43E0-9BCE-8773E8ACD616}" destId="{361DF90B-EBEE-4B37-8445-3736D0C9AC3F}" srcOrd="0" destOrd="0" presId="urn:microsoft.com/office/officeart/2005/8/layout/hierarchy2"/>
    <dgm:cxn modelId="{E31D2138-F21C-41F3-9256-730176579781}" srcId="{0AD40C2B-469B-40E5-B5A6-1B3AED100A48}" destId="{B69FF11C-7AE3-475B-B765-936674E7320F}" srcOrd="0" destOrd="0" parTransId="{9346E3D4-71E9-41B7-95E2-16D6C8F590E2}" sibTransId="{F23906A8-5A07-4115-9B09-3E6377519654}"/>
    <dgm:cxn modelId="{55F54311-6D93-4E60-9994-4145A350656C}" type="presOf" srcId="{B175A1D4-2D2A-4E18-A3B0-DEC1F1062F74}" destId="{837D4EC6-811F-4BCF-A2DF-32AF99F4DCE4}" srcOrd="0" destOrd="0" presId="urn:microsoft.com/office/officeart/2005/8/layout/hierarchy2"/>
    <dgm:cxn modelId="{AC938BA0-A460-4401-BAD6-B3C8EAA95281}" type="presOf" srcId="{DB0A8936-0646-418E-B554-BCF0120FAF0C}" destId="{022F5D71-A69E-4613-A8A8-6945F09378EF}" srcOrd="0" destOrd="0" presId="urn:microsoft.com/office/officeart/2005/8/layout/hierarchy2"/>
    <dgm:cxn modelId="{E2760F8A-9E05-4798-A7A3-C36CC051ADEF}" type="presOf" srcId="{76B47937-308F-4375-854A-9D21D21182AB}" destId="{5DAEB9BE-A861-40E9-94E7-99B976DC1EE4}" srcOrd="1" destOrd="0" presId="urn:microsoft.com/office/officeart/2005/8/layout/hierarchy2"/>
    <dgm:cxn modelId="{6B34B57D-CD61-4C4F-8658-8C6C3FE34A06}" srcId="{529FC555-FF23-4699-BEE6-4ABD5A525E1A}" destId="{B0D78403-C444-4DD6-BFFA-B3E6C8962663}" srcOrd="0" destOrd="0" parTransId="{15900102-C555-4F1A-B62F-5663E3ECA27B}" sibTransId="{5163CFB0-0072-4003-A3D4-7D0DFE03EF6C}"/>
    <dgm:cxn modelId="{262E8C2A-0311-406F-A7C3-38580AF8FB60}" type="presOf" srcId="{8D523C48-4878-4767-82F1-E08EBEEDAB43}" destId="{5EBEB1E9-2C36-415B-9A30-5704998CEA0B}" srcOrd="0" destOrd="0" presId="urn:microsoft.com/office/officeart/2005/8/layout/hierarchy2"/>
    <dgm:cxn modelId="{3E233982-7702-47A8-B282-3C0030D59CBD}" type="presOf" srcId="{76B47937-308F-4375-854A-9D21D21182AB}" destId="{4AC47EBB-C143-4B5B-93C7-273EF7335420}" srcOrd="0" destOrd="0" presId="urn:microsoft.com/office/officeart/2005/8/layout/hierarchy2"/>
    <dgm:cxn modelId="{823F5DAD-4E97-4095-97F2-3447DF37E608}" type="presOf" srcId="{900BFD6E-3594-466B-A881-06006A0BFD1F}" destId="{CA5A709B-864A-4118-8B18-EC60F10F927D}" srcOrd="0" destOrd="0" presId="urn:microsoft.com/office/officeart/2005/8/layout/hierarchy2"/>
    <dgm:cxn modelId="{8A93B05D-99A2-4EAE-9BFF-790C121FDDA5}" type="presOf" srcId="{15900102-C555-4F1A-B62F-5663E3ECA27B}" destId="{769579A1-FC66-4C76-907E-586F537CD219}" srcOrd="1" destOrd="0" presId="urn:microsoft.com/office/officeart/2005/8/layout/hierarchy2"/>
    <dgm:cxn modelId="{48376E36-DFF1-4153-B221-7D684435D2B2}" srcId="{529FC555-FF23-4699-BEE6-4ABD5A525E1A}" destId="{F9192B85-60A3-47E0-BEC2-5359E5699700}" srcOrd="1" destOrd="0" parTransId="{9AFA4F8E-94B7-43E0-9BCE-8773E8ACD616}" sibTransId="{C82AE004-F86B-4B38-B2AB-8E6240A225DD}"/>
    <dgm:cxn modelId="{45B41EC7-0FF8-4696-8AC4-A7783C557F69}" type="presOf" srcId="{B0D78403-C444-4DD6-BFFA-B3E6C8962663}" destId="{15DBA944-B1BF-4E40-95BB-08866B405FA6}" srcOrd="0" destOrd="0" presId="urn:microsoft.com/office/officeart/2005/8/layout/hierarchy2"/>
    <dgm:cxn modelId="{19B700FF-FA75-43C3-A4D3-FF088B2FF6E2}" type="presOf" srcId="{9AFA4F8E-94B7-43E0-9BCE-8773E8ACD616}" destId="{7AF5DABB-24E6-467A-877A-F179CA0996E9}" srcOrd="1" destOrd="0" presId="urn:microsoft.com/office/officeart/2005/8/layout/hierarchy2"/>
    <dgm:cxn modelId="{FC4FF2A4-6246-4D2C-9945-426F7ECC0844}" type="presOf" srcId="{F9192B85-60A3-47E0-BEC2-5359E5699700}" destId="{89A958CF-F2AD-44A3-9A1E-5B9E46FDCAA3}" srcOrd="0" destOrd="0" presId="urn:microsoft.com/office/officeart/2005/8/layout/hierarchy2"/>
    <dgm:cxn modelId="{1B3B3C5C-1BDD-447B-A5A4-98E71CCE9E99}" type="presOf" srcId="{0AD40C2B-469B-40E5-B5A6-1B3AED100A48}" destId="{79CE95CC-A39C-4D43-B213-8B64DD20CE52}" srcOrd="0" destOrd="0" presId="urn:microsoft.com/office/officeart/2005/8/layout/hierarchy2"/>
    <dgm:cxn modelId="{777E12ED-D425-4844-8A57-E5AFD26677DD}" type="presOf" srcId="{9346E3D4-71E9-41B7-95E2-16D6C8F590E2}" destId="{70F87C71-52F5-466F-83E6-6A7CE577378B}" srcOrd="1" destOrd="0" presId="urn:microsoft.com/office/officeart/2005/8/layout/hierarchy2"/>
    <dgm:cxn modelId="{2195F808-3159-4CA4-AA5F-8E5C7F7565C9}" type="presOf" srcId="{418281C9-F311-4E23-8E36-0FE033227532}" destId="{B01FFF23-6DC9-4001-A7EC-BD5988D6468D}" srcOrd="0" destOrd="0" presId="urn:microsoft.com/office/officeart/2005/8/layout/hierarchy2"/>
    <dgm:cxn modelId="{330C91F3-DA70-4D44-9165-6BDA3083609F}" type="presParOf" srcId="{022F5D71-A69E-4613-A8A8-6945F09378EF}" destId="{FE96D3C1-7776-4469-945F-14042B724DB3}" srcOrd="0" destOrd="0" presId="urn:microsoft.com/office/officeart/2005/8/layout/hierarchy2"/>
    <dgm:cxn modelId="{D93D17BA-02EA-45C8-ADE0-C44044BB728B}" type="presParOf" srcId="{FE96D3C1-7776-4469-945F-14042B724DB3}" destId="{0814C1FC-B2EE-4EA2-A59B-626FD8030705}" srcOrd="0" destOrd="0" presId="urn:microsoft.com/office/officeart/2005/8/layout/hierarchy2"/>
    <dgm:cxn modelId="{FFC4BB32-DC72-4183-946C-95D51F848C31}" type="presParOf" srcId="{FE96D3C1-7776-4469-945F-14042B724DB3}" destId="{ECF9E8F6-EB2B-47AB-B472-7CEF1AB2A08C}" srcOrd="1" destOrd="0" presId="urn:microsoft.com/office/officeart/2005/8/layout/hierarchy2"/>
    <dgm:cxn modelId="{0F95C228-24E9-45E5-A77E-2CA7C1AA7BEC}" type="presParOf" srcId="{ECF9E8F6-EB2B-47AB-B472-7CEF1AB2A08C}" destId="{64C3DD8C-C164-47EC-B395-2318886DFEDA}" srcOrd="0" destOrd="0" presId="urn:microsoft.com/office/officeart/2005/8/layout/hierarchy2"/>
    <dgm:cxn modelId="{B6F1A570-3EF1-4F86-BAF7-E2110C324FDA}" type="presParOf" srcId="{64C3DD8C-C164-47EC-B395-2318886DFEDA}" destId="{769579A1-FC66-4C76-907E-586F537CD219}" srcOrd="0" destOrd="0" presId="urn:microsoft.com/office/officeart/2005/8/layout/hierarchy2"/>
    <dgm:cxn modelId="{BE59095F-0A1F-4A1D-BC9B-4A6EE716CF79}" type="presParOf" srcId="{ECF9E8F6-EB2B-47AB-B472-7CEF1AB2A08C}" destId="{54F00DF6-55FA-42A8-8D68-2F0076FC9896}" srcOrd="1" destOrd="0" presId="urn:microsoft.com/office/officeart/2005/8/layout/hierarchy2"/>
    <dgm:cxn modelId="{34159954-A66F-4213-A6E0-68C767030D10}" type="presParOf" srcId="{54F00DF6-55FA-42A8-8D68-2F0076FC9896}" destId="{15DBA944-B1BF-4E40-95BB-08866B405FA6}" srcOrd="0" destOrd="0" presId="urn:microsoft.com/office/officeart/2005/8/layout/hierarchy2"/>
    <dgm:cxn modelId="{FDD3C41D-F709-4AD1-A5EB-0A64E84A1EAE}" type="presParOf" srcId="{54F00DF6-55FA-42A8-8D68-2F0076FC9896}" destId="{89AF15D8-46EE-42B9-9988-3811DFF751EF}" srcOrd="1" destOrd="0" presId="urn:microsoft.com/office/officeart/2005/8/layout/hierarchy2"/>
    <dgm:cxn modelId="{ADC28CC2-00AC-46F9-80BA-5CB0AB304064}" type="presParOf" srcId="{89AF15D8-46EE-42B9-9988-3811DFF751EF}" destId="{CA5A709B-864A-4118-8B18-EC60F10F927D}" srcOrd="0" destOrd="0" presId="urn:microsoft.com/office/officeart/2005/8/layout/hierarchy2"/>
    <dgm:cxn modelId="{CC7CAC7C-A964-4B1C-8008-9116C6816F8B}" type="presParOf" srcId="{CA5A709B-864A-4118-8B18-EC60F10F927D}" destId="{7CCD9369-1AC8-44E6-92C7-7C759FD39ABF}" srcOrd="0" destOrd="0" presId="urn:microsoft.com/office/officeart/2005/8/layout/hierarchy2"/>
    <dgm:cxn modelId="{A6C8B416-22BF-4A33-A8A3-AB2588638436}" type="presParOf" srcId="{89AF15D8-46EE-42B9-9988-3811DFF751EF}" destId="{984238C4-94B3-4F01-AFA4-23FAB1098CD0}" srcOrd="1" destOrd="0" presId="urn:microsoft.com/office/officeart/2005/8/layout/hierarchy2"/>
    <dgm:cxn modelId="{5F34A996-09A6-4F08-8392-F1FF639F1494}" type="presParOf" srcId="{984238C4-94B3-4F01-AFA4-23FAB1098CD0}" destId="{B01FFF23-6DC9-4001-A7EC-BD5988D6468D}" srcOrd="0" destOrd="0" presId="urn:microsoft.com/office/officeart/2005/8/layout/hierarchy2"/>
    <dgm:cxn modelId="{8BE97299-1AD8-48FC-ADE2-912738B0A429}" type="presParOf" srcId="{984238C4-94B3-4F01-AFA4-23FAB1098CD0}" destId="{2FC0538C-362D-42A2-9D0B-6382B31135D2}" srcOrd="1" destOrd="0" presId="urn:microsoft.com/office/officeart/2005/8/layout/hierarchy2"/>
    <dgm:cxn modelId="{33FA203C-F0BC-487A-8D47-81A2D4C15162}" type="presParOf" srcId="{89AF15D8-46EE-42B9-9988-3811DFF751EF}" destId="{4AC47EBB-C143-4B5B-93C7-273EF7335420}" srcOrd="2" destOrd="0" presId="urn:microsoft.com/office/officeart/2005/8/layout/hierarchy2"/>
    <dgm:cxn modelId="{CCEA3004-0449-4103-BB60-31605EBE9DFE}" type="presParOf" srcId="{4AC47EBB-C143-4B5B-93C7-273EF7335420}" destId="{5DAEB9BE-A861-40E9-94E7-99B976DC1EE4}" srcOrd="0" destOrd="0" presId="urn:microsoft.com/office/officeart/2005/8/layout/hierarchy2"/>
    <dgm:cxn modelId="{2AAC6FAC-5015-4092-B7DE-0D8D1F7DF127}" type="presParOf" srcId="{89AF15D8-46EE-42B9-9988-3811DFF751EF}" destId="{236A62B3-5857-477C-8C03-0E20A537CAC6}" srcOrd="3" destOrd="0" presId="urn:microsoft.com/office/officeart/2005/8/layout/hierarchy2"/>
    <dgm:cxn modelId="{BCBD406C-3297-4899-BA36-097D9EAB0842}" type="presParOf" srcId="{236A62B3-5857-477C-8C03-0E20A537CAC6}" destId="{837D4EC6-811F-4BCF-A2DF-32AF99F4DCE4}" srcOrd="0" destOrd="0" presId="urn:microsoft.com/office/officeart/2005/8/layout/hierarchy2"/>
    <dgm:cxn modelId="{234BC8B2-BC76-469D-B2FE-4BE4AA60689B}" type="presParOf" srcId="{236A62B3-5857-477C-8C03-0E20A537CAC6}" destId="{5CBD9A93-0CE1-4A56-A307-1E476A7E965B}" srcOrd="1" destOrd="0" presId="urn:microsoft.com/office/officeart/2005/8/layout/hierarchy2"/>
    <dgm:cxn modelId="{0FB5ECC5-F62B-4FEB-A904-2065CF99A730}" type="presParOf" srcId="{ECF9E8F6-EB2B-47AB-B472-7CEF1AB2A08C}" destId="{361DF90B-EBEE-4B37-8445-3736D0C9AC3F}" srcOrd="2" destOrd="0" presId="urn:microsoft.com/office/officeart/2005/8/layout/hierarchy2"/>
    <dgm:cxn modelId="{0801AC55-C4D8-4CB4-A6FF-3EBE77DA8AA8}" type="presParOf" srcId="{361DF90B-EBEE-4B37-8445-3736D0C9AC3F}" destId="{7AF5DABB-24E6-467A-877A-F179CA0996E9}" srcOrd="0" destOrd="0" presId="urn:microsoft.com/office/officeart/2005/8/layout/hierarchy2"/>
    <dgm:cxn modelId="{B4A4C7EE-9F53-4CF8-A683-ED5C207B8CB7}" type="presParOf" srcId="{ECF9E8F6-EB2B-47AB-B472-7CEF1AB2A08C}" destId="{544B8166-6634-449C-AD9D-E631D617D455}" srcOrd="3" destOrd="0" presId="urn:microsoft.com/office/officeart/2005/8/layout/hierarchy2"/>
    <dgm:cxn modelId="{F10CC21E-EB3C-4D8A-8D0E-68D203B240AC}" type="presParOf" srcId="{544B8166-6634-449C-AD9D-E631D617D455}" destId="{89A958CF-F2AD-44A3-9A1E-5B9E46FDCAA3}" srcOrd="0" destOrd="0" presId="urn:microsoft.com/office/officeart/2005/8/layout/hierarchy2"/>
    <dgm:cxn modelId="{E5596C40-256F-48F4-82A1-A42B21B695E6}" type="presParOf" srcId="{544B8166-6634-449C-AD9D-E631D617D455}" destId="{986340BA-74CC-4264-A4AA-62D701CBEA4B}" srcOrd="1" destOrd="0" presId="urn:microsoft.com/office/officeart/2005/8/layout/hierarchy2"/>
    <dgm:cxn modelId="{7466DDDA-63FD-4159-AC3E-2D841D56DB5E}" type="presParOf" srcId="{ECF9E8F6-EB2B-47AB-B472-7CEF1AB2A08C}" destId="{5EBEB1E9-2C36-415B-9A30-5704998CEA0B}" srcOrd="4" destOrd="0" presId="urn:microsoft.com/office/officeart/2005/8/layout/hierarchy2"/>
    <dgm:cxn modelId="{3EF6008E-F536-4438-A068-15E083616D17}" type="presParOf" srcId="{5EBEB1E9-2C36-415B-9A30-5704998CEA0B}" destId="{11F8D840-24B7-4C6A-AAE9-C960FA3ED2A5}" srcOrd="0" destOrd="0" presId="urn:microsoft.com/office/officeart/2005/8/layout/hierarchy2"/>
    <dgm:cxn modelId="{92EEDCF4-8A41-4A2B-88CD-3D00972266A4}" type="presParOf" srcId="{ECF9E8F6-EB2B-47AB-B472-7CEF1AB2A08C}" destId="{34DFE62D-AD8E-4DD5-8B80-3648DB4F1857}" srcOrd="5" destOrd="0" presId="urn:microsoft.com/office/officeart/2005/8/layout/hierarchy2"/>
    <dgm:cxn modelId="{CBD2C736-A8FF-48ED-A618-539C6205F9A7}" type="presParOf" srcId="{34DFE62D-AD8E-4DD5-8B80-3648DB4F1857}" destId="{79CE95CC-A39C-4D43-B213-8B64DD20CE52}" srcOrd="0" destOrd="0" presId="urn:microsoft.com/office/officeart/2005/8/layout/hierarchy2"/>
    <dgm:cxn modelId="{568CCF25-A90B-4A67-B075-262C6D99924D}" type="presParOf" srcId="{34DFE62D-AD8E-4DD5-8B80-3648DB4F1857}" destId="{F0F7D2B0-0DBD-47A0-A42C-917BFCB8629C}" srcOrd="1" destOrd="0" presId="urn:microsoft.com/office/officeart/2005/8/layout/hierarchy2"/>
    <dgm:cxn modelId="{C5353020-3BC0-430D-89FA-6B6CBF08863F}" type="presParOf" srcId="{F0F7D2B0-0DBD-47A0-A42C-917BFCB8629C}" destId="{43AF0FFA-03A8-424F-8066-7D27F0278BBF}" srcOrd="0" destOrd="0" presId="urn:microsoft.com/office/officeart/2005/8/layout/hierarchy2"/>
    <dgm:cxn modelId="{F1957542-3767-4554-90F7-F181D9440C1E}" type="presParOf" srcId="{43AF0FFA-03A8-424F-8066-7D27F0278BBF}" destId="{70F87C71-52F5-466F-83E6-6A7CE577378B}" srcOrd="0" destOrd="0" presId="urn:microsoft.com/office/officeart/2005/8/layout/hierarchy2"/>
    <dgm:cxn modelId="{1D6F8216-33B7-490B-B85E-43FC72A9FE54}" type="presParOf" srcId="{F0F7D2B0-0DBD-47A0-A42C-917BFCB8629C}" destId="{599FFDB8-7944-4ED6-BCEE-65288A930E07}" srcOrd="1" destOrd="0" presId="urn:microsoft.com/office/officeart/2005/8/layout/hierarchy2"/>
    <dgm:cxn modelId="{AD17805E-6CCC-4FD4-90C4-7537B129822A}" type="presParOf" srcId="{599FFDB8-7944-4ED6-BCEE-65288A930E07}" destId="{3788C77D-2E5A-47C4-8654-93B837E1FFA5}" srcOrd="0" destOrd="0" presId="urn:microsoft.com/office/officeart/2005/8/layout/hierarchy2"/>
    <dgm:cxn modelId="{132D321C-868E-40EC-AC63-5CA8E50D037A}" type="presParOf" srcId="{599FFDB8-7944-4ED6-BCEE-65288A930E07}" destId="{0693605F-B472-4305-9E6B-B9850441206A}" srcOrd="1" destOrd="0" presId="urn:microsoft.com/office/officeart/2005/8/layout/hierarchy2"/>
  </dgm:cxnLst>
  <dgm:bg/>
  <dgm:whole/>
</dgm:dataModel>
</file>

<file path=ppt/diagrams/data7.xml><?xml version="1.0" encoding="utf-8"?>
<dgm:dataModel xmlns:dgm="http://schemas.openxmlformats.org/drawingml/2006/diagram" xmlns:a="http://schemas.openxmlformats.org/drawingml/2006/main">
  <dgm:ptLst>
    <dgm:pt modelId="{9900C363-25FC-4498-BDBE-0BAA0EF15C5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9F524B7-07FC-433E-8EE2-A905CAAEADC3}">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smtClean="0"/>
            <a:t> </a:t>
          </a:r>
          <a:r>
            <a:rPr lang="en-US" sz="2800" dirty="0" err="1" smtClean="0"/>
            <a:t>Wewenang</a:t>
          </a:r>
          <a:r>
            <a:rPr lang="en-US" sz="2800" dirty="0" smtClean="0"/>
            <a:t> </a:t>
          </a:r>
          <a:r>
            <a:rPr lang="en-US" sz="2800" dirty="0" err="1" smtClean="0"/>
            <a:t>Perpajakan</a:t>
          </a:r>
          <a:endParaRPr lang="en-US" sz="2800" dirty="0"/>
        </a:p>
      </dgm:t>
    </dgm:pt>
    <dgm:pt modelId="{23AE935B-1FCF-4541-A1FC-FCE8D8C2D7EB}" type="parTrans" cxnId="{9725676F-DCE8-41D4-BF77-E44BED9814B1}">
      <dgm:prSet/>
      <dgm:spPr/>
      <dgm:t>
        <a:bodyPr/>
        <a:lstStyle/>
        <a:p>
          <a:endParaRPr lang="en-US"/>
        </a:p>
      </dgm:t>
    </dgm:pt>
    <dgm:pt modelId="{8882AD80-AEC9-491A-AECA-D2F5021B3F65}" type="sibTrans" cxnId="{9725676F-DCE8-41D4-BF77-E44BED9814B1}">
      <dgm:prSet/>
      <dgm:spPr/>
      <dgm:t>
        <a:bodyPr/>
        <a:lstStyle/>
        <a:p>
          <a:endParaRPr lang="en-US"/>
        </a:p>
      </dgm:t>
    </dgm:pt>
    <dgm:pt modelId="{A081BB81-0C19-41B0-BC9E-1D4578F00258}">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r>
            <a:rPr lang="en-US" sz="2800" dirty="0" err="1" smtClean="0"/>
            <a:t>Eksekutif</a:t>
          </a:r>
          <a:endParaRPr lang="en-US" sz="2800" dirty="0"/>
        </a:p>
      </dgm:t>
    </dgm:pt>
    <dgm:pt modelId="{C8B9845E-0F9C-400A-B20A-C7FFAB20D018}" type="parTrans" cxnId="{23677D4C-736A-42D9-BE57-E4017438917A}">
      <dgm:prSet/>
      <dgm:spPr>
        <a:ln>
          <a:solidFill>
            <a:schemeClr val="bg1"/>
          </a:solidFill>
        </a:ln>
      </dgm:spPr>
      <dgm:t>
        <a:bodyPr/>
        <a:lstStyle/>
        <a:p>
          <a:endParaRPr lang="en-US"/>
        </a:p>
      </dgm:t>
    </dgm:pt>
    <dgm:pt modelId="{B832F878-70A4-4FA5-A0CF-EAE4E6464E98}" type="sibTrans" cxnId="{23677D4C-736A-42D9-BE57-E4017438917A}">
      <dgm:prSet/>
      <dgm:spPr/>
      <dgm:t>
        <a:bodyPr/>
        <a:lstStyle/>
        <a:p>
          <a:endParaRPr lang="en-US"/>
        </a:p>
      </dgm:t>
    </dgm:pt>
    <dgm:pt modelId="{5EE14BB2-8025-45B6-8A91-AA104889CBDE}">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Melaksanakan</a:t>
          </a:r>
          <a:r>
            <a:rPr lang="en-US" sz="2800" dirty="0" smtClean="0"/>
            <a:t> </a:t>
          </a:r>
          <a:r>
            <a:rPr lang="en-US" sz="2800" dirty="0" err="1" smtClean="0"/>
            <a:t>birokrasi</a:t>
          </a:r>
          <a:endParaRPr lang="en-US" sz="2800" dirty="0"/>
        </a:p>
      </dgm:t>
    </dgm:pt>
    <dgm:pt modelId="{F2F28584-EFD4-421C-8C73-80A9191EFAF8}" type="parTrans" cxnId="{DADE111C-5B75-4AA6-9869-48A5C652510C}">
      <dgm:prSet/>
      <dgm:spPr>
        <a:ln>
          <a:solidFill>
            <a:schemeClr val="bg1"/>
          </a:solidFill>
        </a:ln>
      </dgm:spPr>
      <dgm:t>
        <a:bodyPr/>
        <a:lstStyle/>
        <a:p>
          <a:endParaRPr lang="en-US"/>
        </a:p>
      </dgm:t>
    </dgm:pt>
    <dgm:pt modelId="{A9D5F039-AC79-4659-9415-34DC0793CC0F}" type="sibTrans" cxnId="{DADE111C-5B75-4AA6-9869-48A5C652510C}">
      <dgm:prSet/>
      <dgm:spPr/>
      <dgm:t>
        <a:bodyPr/>
        <a:lstStyle/>
        <a:p>
          <a:endParaRPr lang="en-US"/>
        </a:p>
      </dgm:t>
    </dgm:pt>
    <dgm:pt modelId="{150AFA42-CC99-44FD-98F9-AC408F450465}">
      <dgm:prSet phldrT="[Text]" custT="1">
        <dgm:style>
          <a:lnRef idx="2">
            <a:schemeClr val="accent1"/>
          </a:lnRef>
          <a:fillRef idx="1">
            <a:schemeClr val="lt1"/>
          </a:fillRef>
          <a:effectRef idx="0">
            <a:schemeClr val="accent1"/>
          </a:effectRef>
          <a:fontRef idx="minor">
            <a:schemeClr val="dk1"/>
          </a:fontRef>
        </dgm:style>
      </dgm:prSet>
      <dgm:spPr>
        <a:ln>
          <a:solidFill>
            <a:schemeClr val="bg1"/>
          </a:solidFill>
        </a:ln>
      </dgm:spPr>
      <dgm:t>
        <a:bodyPr/>
        <a:lstStyle/>
        <a:p>
          <a:r>
            <a:rPr lang="en-US" sz="2200" dirty="0" smtClean="0"/>
            <a:t> </a:t>
          </a:r>
          <a:r>
            <a:rPr lang="en-US" sz="2800" dirty="0" err="1" smtClean="0"/>
            <a:t>Legislatif</a:t>
          </a:r>
          <a:endParaRPr lang="en-US" sz="2800" dirty="0"/>
        </a:p>
      </dgm:t>
    </dgm:pt>
    <dgm:pt modelId="{3361ABBE-3D54-438C-BFA0-2E565BF64016}" type="parTrans" cxnId="{E40F7569-40EF-44E2-B35A-E6BB6A4DA42F}">
      <dgm:prSet/>
      <dgm:spPr>
        <a:ln>
          <a:solidFill>
            <a:schemeClr val="bg1"/>
          </a:solidFill>
        </a:ln>
      </dgm:spPr>
      <dgm:t>
        <a:bodyPr/>
        <a:lstStyle/>
        <a:p>
          <a:endParaRPr lang="en-US"/>
        </a:p>
      </dgm:t>
    </dgm:pt>
    <dgm:pt modelId="{F17EE80E-E6A6-4329-AD76-08C86CC1F7C2}" type="sibTrans" cxnId="{E40F7569-40EF-44E2-B35A-E6BB6A4DA42F}">
      <dgm:prSet/>
      <dgm:spPr/>
      <dgm:t>
        <a:bodyPr/>
        <a:lstStyle/>
        <a:p>
          <a:endParaRPr lang="en-US"/>
        </a:p>
      </dgm:t>
    </dgm:pt>
    <dgm:pt modelId="{7F59EC29-5C72-461C-910F-502896A275D2}">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smtClean="0"/>
            <a:t> </a:t>
          </a:r>
          <a:r>
            <a:rPr lang="en-US" sz="2800" dirty="0" err="1" smtClean="0"/>
            <a:t>Peradilan</a:t>
          </a:r>
          <a:r>
            <a:rPr lang="en-US" sz="2800" dirty="0" smtClean="0"/>
            <a:t> </a:t>
          </a:r>
          <a:r>
            <a:rPr lang="en-US" sz="2800" dirty="0" err="1" smtClean="0"/>
            <a:t>kuasi</a:t>
          </a:r>
          <a:r>
            <a:rPr lang="en-US" sz="2800" dirty="0" smtClean="0"/>
            <a:t>  </a:t>
          </a:r>
          <a:endParaRPr lang="en-US" sz="2800" dirty="0"/>
        </a:p>
      </dgm:t>
    </dgm:pt>
    <dgm:pt modelId="{7E170E05-28D8-4AED-9C10-EC39D659F950}" type="parTrans" cxnId="{432C9931-3A10-40A2-B1B5-28A2B244A6DE}">
      <dgm:prSet/>
      <dgm:spPr>
        <a:ln>
          <a:solidFill>
            <a:schemeClr val="bg1"/>
          </a:solidFill>
        </a:ln>
      </dgm:spPr>
      <dgm:t>
        <a:bodyPr/>
        <a:lstStyle/>
        <a:p>
          <a:endParaRPr lang="en-US"/>
        </a:p>
      </dgm:t>
    </dgm:pt>
    <dgm:pt modelId="{BEDA17D2-6995-4465-8BA0-C229A391677B}" type="sibTrans" cxnId="{432C9931-3A10-40A2-B1B5-28A2B244A6DE}">
      <dgm:prSet/>
      <dgm:spPr/>
      <dgm:t>
        <a:bodyPr/>
        <a:lstStyle/>
        <a:p>
          <a:endParaRPr lang="en-US"/>
        </a:p>
      </dgm:t>
    </dgm:pt>
    <dgm:pt modelId="{54142FD2-134A-4F87-A5A5-545845D4FB11}">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r>
            <a:rPr lang="en-US" sz="2200" dirty="0" smtClean="0"/>
            <a:t> </a:t>
          </a:r>
          <a:r>
            <a:rPr lang="en-US" sz="2800" dirty="0" err="1" smtClean="0"/>
            <a:t>Yudikatif</a:t>
          </a:r>
          <a:endParaRPr lang="en-US" sz="2800" dirty="0"/>
        </a:p>
      </dgm:t>
    </dgm:pt>
    <dgm:pt modelId="{F8C7FBB5-DCDF-45C1-9192-5435C7BBCC7B}" type="parTrans" cxnId="{31710104-ACF9-4ECE-A692-F0C535B17DEA}">
      <dgm:prSet/>
      <dgm:spPr>
        <a:ln>
          <a:solidFill>
            <a:schemeClr val="bg1"/>
          </a:solidFill>
        </a:ln>
      </dgm:spPr>
      <dgm:t>
        <a:bodyPr/>
        <a:lstStyle/>
        <a:p>
          <a:endParaRPr lang="en-US"/>
        </a:p>
      </dgm:t>
    </dgm:pt>
    <dgm:pt modelId="{624C31D2-2324-4E2D-BFCF-7D5B057DD538}" type="sibTrans" cxnId="{31710104-ACF9-4ECE-A692-F0C535B17DEA}">
      <dgm:prSet/>
      <dgm:spPr/>
      <dgm:t>
        <a:bodyPr/>
        <a:lstStyle/>
        <a:p>
          <a:endParaRPr lang="en-US"/>
        </a:p>
      </dgm:t>
    </dgm:pt>
    <dgm:pt modelId="{608C0C1B-F872-4906-A7A3-60064DC6A4E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Membuat</a:t>
          </a:r>
          <a:r>
            <a:rPr lang="en-US" sz="2800" dirty="0" smtClean="0"/>
            <a:t> </a:t>
          </a:r>
          <a:r>
            <a:rPr lang="en-US" sz="2800" dirty="0" err="1" smtClean="0"/>
            <a:t>peraturan</a:t>
          </a:r>
          <a:endParaRPr lang="en-US" sz="2800" dirty="0"/>
        </a:p>
      </dgm:t>
    </dgm:pt>
    <dgm:pt modelId="{89065417-51B4-4503-AE10-D3C975D98D34}" type="parTrans" cxnId="{54AE39F8-1EF4-4568-AF96-E67EE7AF4305}">
      <dgm:prSet/>
      <dgm:spPr>
        <a:ln>
          <a:solidFill>
            <a:schemeClr val="bg1"/>
          </a:solidFill>
        </a:ln>
      </dgm:spPr>
      <dgm:t>
        <a:bodyPr/>
        <a:lstStyle/>
        <a:p>
          <a:endParaRPr lang="en-US"/>
        </a:p>
      </dgm:t>
    </dgm:pt>
    <dgm:pt modelId="{3DB3C857-86C9-455B-8D91-FE0CFD842D1C}" type="sibTrans" cxnId="{54AE39F8-1EF4-4568-AF96-E67EE7AF4305}">
      <dgm:prSet/>
      <dgm:spPr/>
      <dgm:t>
        <a:bodyPr/>
        <a:lstStyle/>
        <a:p>
          <a:endParaRPr lang="en-US"/>
        </a:p>
      </dgm:t>
    </dgm:pt>
    <dgm:pt modelId="{0174768B-CC9B-4265-A43E-13F094C109E9}" type="pres">
      <dgm:prSet presAssocID="{9900C363-25FC-4498-BDBE-0BAA0EF15C53}" presName="diagram" presStyleCnt="0">
        <dgm:presLayoutVars>
          <dgm:chPref val="1"/>
          <dgm:dir/>
          <dgm:animOne val="branch"/>
          <dgm:animLvl val="lvl"/>
          <dgm:resizeHandles val="exact"/>
        </dgm:presLayoutVars>
      </dgm:prSet>
      <dgm:spPr/>
      <dgm:t>
        <a:bodyPr/>
        <a:lstStyle/>
        <a:p>
          <a:endParaRPr lang="en-US"/>
        </a:p>
      </dgm:t>
    </dgm:pt>
    <dgm:pt modelId="{5F8BAC1D-C307-465D-97A8-F56B7A3F899F}" type="pres">
      <dgm:prSet presAssocID="{59F524B7-07FC-433E-8EE2-A905CAAEADC3}" presName="root1" presStyleCnt="0"/>
      <dgm:spPr/>
    </dgm:pt>
    <dgm:pt modelId="{B9F55996-9324-4478-8B3F-576C89DB5789}" type="pres">
      <dgm:prSet presAssocID="{59F524B7-07FC-433E-8EE2-A905CAAEADC3}" presName="LevelOneTextNode" presStyleLbl="node0" presStyleIdx="0" presStyleCnt="1" custScaleX="115806" custScaleY="167539" custLinFactNeighborX="-3614" custLinFactNeighborY="5776">
        <dgm:presLayoutVars>
          <dgm:chPref val="3"/>
        </dgm:presLayoutVars>
      </dgm:prSet>
      <dgm:spPr/>
      <dgm:t>
        <a:bodyPr/>
        <a:lstStyle/>
        <a:p>
          <a:endParaRPr lang="en-US"/>
        </a:p>
      </dgm:t>
    </dgm:pt>
    <dgm:pt modelId="{34779DE0-B6B5-451D-ADAF-D2B09D740378}" type="pres">
      <dgm:prSet presAssocID="{59F524B7-07FC-433E-8EE2-A905CAAEADC3}" presName="level2hierChild" presStyleCnt="0"/>
      <dgm:spPr/>
    </dgm:pt>
    <dgm:pt modelId="{744988C7-782F-4E64-9B77-545F37298EBF}" type="pres">
      <dgm:prSet presAssocID="{C8B9845E-0F9C-400A-B20A-C7FFAB20D018}" presName="conn2-1" presStyleLbl="parChTrans1D2" presStyleIdx="0" presStyleCnt="3"/>
      <dgm:spPr/>
      <dgm:t>
        <a:bodyPr/>
        <a:lstStyle/>
        <a:p>
          <a:endParaRPr lang="en-US"/>
        </a:p>
      </dgm:t>
    </dgm:pt>
    <dgm:pt modelId="{B2727DED-28B9-47B7-8835-CF6013CAA570}" type="pres">
      <dgm:prSet presAssocID="{C8B9845E-0F9C-400A-B20A-C7FFAB20D018}" presName="connTx" presStyleLbl="parChTrans1D2" presStyleIdx="0" presStyleCnt="3"/>
      <dgm:spPr/>
      <dgm:t>
        <a:bodyPr/>
        <a:lstStyle/>
        <a:p>
          <a:endParaRPr lang="en-US"/>
        </a:p>
      </dgm:t>
    </dgm:pt>
    <dgm:pt modelId="{072A0281-0078-484A-83F5-23B8FB5A29C0}" type="pres">
      <dgm:prSet presAssocID="{A081BB81-0C19-41B0-BC9E-1D4578F00258}" presName="root2" presStyleCnt="0"/>
      <dgm:spPr/>
    </dgm:pt>
    <dgm:pt modelId="{66D46180-9690-4469-9612-A6CBEF7EDAB6}" type="pres">
      <dgm:prSet presAssocID="{A081BB81-0C19-41B0-BC9E-1D4578F00258}" presName="LevelTwoTextNode" presStyleLbl="node2" presStyleIdx="0" presStyleCnt="3" custLinFactNeighborX="-9397" custLinFactNeighborY="-9720">
        <dgm:presLayoutVars>
          <dgm:chPref val="3"/>
        </dgm:presLayoutVars>
      </dgm:prSet>
      <dgm:spPr/>
      <dgm:t>
        <a:bodyPr/>
        <a:lstStyle/>
        <a:p>
          <a:endParaRPr lang="en-US"/>
        </a:p>
      </dgm:t>
    </dgm:pt>
    <dgm:pt modelId="{1820103C-F4CD-48E9-9A18-C7ABF6707F85}" type="pres">
      <dgm:prSet presAssocID="{A081BB81-0C19-41B0-BC9E-1D4578F00258}" presName="level3hierChild" presStyleCnt="0"/>
      <dgm:spPr/>
    </dgm:pt>
    <dgm:pt modelId="{63CB6901-4573-4A95-AE69-810DF73DAA2C}" type="pres">
      <dgm:prSet presAssocID="{F2F28584-EFD4-421C-8C73-80A9191EFAF8}" presName="conn2-1" presStyleLbl="parChTrans1D3" presStyleIdx="0" presStyleCnt="3"/>
      <dgm:spPr/>
      <dgm:t>
        <a:bodyPr/>
        <a:lstStyle/>
        <a:p>
          <a:endParaRPr lang="en-US"/>
        </a:p>
      </dgm:t>
    </dgm:pt>
    <dgm:pt modelId="{C69C08DD-46D6-46D9-AA03-702E795CC96B}" type="pres">
      <dgm:prSet presAssocID="{F2F28584-EFD4-421C-8C73-80A9191EFAF8}" presName="connTx" presStyleLbl="parChTrans1D3" presStyleIdx="0" presStyleCnt="3"/>
      <dgm:spPr/>
      <dgm:t>
        <a:bodyPr/>
        <a:lstStyle/>
        <a:p>
          <a:endParaRPr lang="en-US"/>
        </a:p>
      </dgm:t>
    </dgm:pt>
    <dgm:pt modelId="{7F1A9E90-C27A-45B2-8038-CA47323D768B}" type="pres">
      <dgm:prSet presAssocID="{5EE14BB2-8025-45B6-8A91-AA104889CBDE}" presName="root2" presStyleCnt="0"/>
      <dgm:spPr/>
    </dgm:pt>
    <dgm:pt modelId="{8DC7B0B6-EA2B-4325-8EED-33F642775E06}" type="pres">
      <dgm:prSet presAssocID="{5EE14BB2-8025-45B6-8A91-AA104889CBDE}" presName="LevelTwoTextNode" presStyleLbl="node3" presStyleIdx="0" presStyleCnt="3" custScaleX="109790" custLinFactNeighborX="-6264" custLinFactNeighborY="45827">
        <dgm:presLayoutVars>
          <dgm:chPref val="3"/>
        </dgm:presLayoutVars>
      </dgm:prSet>
      <dgm:spPr/>
      <dgm:t>
        <a:bodyPr/>
        <a:lstStyle/>
        <a:p>
          <a:endParaRPr lang="en-US"/>
        </a:p>
      </dgm:t>
    </dgm:pt>
    <dgm:pt modelId="{C917A20A-AB1B-4E0F-B34A-988672B3A9D2}" type="pres">
      <dgm:prSet presAssocID="{5EE14BB2-8025-45B6-8A91-AA104889CBDE}" presName="level3hierChild" presStyleCnt="0"/>
      <dgm:spPr/>
    </dgm:pt>
    <dgm:pt modelId="{CEEECF7E-576F-4257-AA66-0DE8FF6D7990}" type="pres">
      <dgm:prSet presAssocID="{89065417-51B4-4503-AE10-D3C975D98D34}" presName="conn2-1" presStyleLbl="parChTrans1D3" presStyleIdx="1" presStyleCnt="3"/>
      <dgm:spPr/>
      <dgm:t>
        <a:bodyPr/>
        <a:lstStyle/>
        <a:p>
          <a:endParaRPr lang="en-US"/>
        </a:p>
      </dgm:t>
    </dgm:pt>
    <dgm:pt modelId="{B38A4EC5-A773-4783-9D2B-A53E3ECC7D00}" type="pres">
      <dgm:prSet presAssocID="{89065417-51B4-4503-AE10-D3C975D98D34}" presName="connTx" presStyleLbl="parChTrans1D3" presStyleIdx="1" presStyleCnt="3"/>
      <dgm:spPr/>
      <dgm:t>
        <a:bodyPr/>
        <a:lstStyle/>
        <a:p>
          <a:endParaRPr lang="en-US"/>
        </a:p>
      </dgm:t>
    </dgm:pt>
    <dgm:pt modelId="{E34BE6F9-BB24-4B96-8A51-CD38F80A1A2F}" type="pres">
      <dgm:prSet presAssocID="{608C0C1B-F872-4906-A7A3-60064DC6A4EC}" presName="root2" presStyleCnt="0"/>
      <dgm:spPr/>
    </dgm:pt>
    <dgm:pt modelId="{C00481DE-D2D0-4445-ACEE-E6CF8DA66ABB}" type="pres">
      <dgm:prSet presAssocID="{608C0C1B-F872-4906-A7A3-60064DC6A4EC}" presName="LevelTwoTextNode" presStyleLbl="node3" presStyleIdx="1" presStyleCnt="3" custLinFactNeighborX="-9929" custLinFactNeighborY="86692">
        <dgm:presLayoutVars>
          <dgm:chPref val="3"/>
        </dgm:presLayoutVars>
      </dgm:prSet>
      <dgm:spPr/>
      <dgm:t>
        <a:bodyPr/>
        <a:lstStyle/>
        <a:p>
          <a:endParaRPr lang="en-US"/>
        </a:p>
      </dgm:t>
    </dgm:pt>
    <dgm:pt modelId="{5F6F3D6B-B2EF-4C4B-81EE-186731D42802}" type="pres">
      <dgm:prSet presAssocID="{608C0C1B-F872-4906-A7A3-60064DC6A4EC}" presName="level3hierChild" presStyleCnt="0"/>
      <dgm:spPr/>
    </dgm:pt>
    <dgm:pt modelId="{1E88F02D-146D-4C15-9B01-76F565A5B86F}" type="pres">
      <dgm:prSet presAssocID="{3361ABBE-3D54-438C-BFA0-2E565BF64016}" presName="conn2-1" presStyleLbl="parChTrans1D2" presStyleIdx="1" presStyleCnt="3"/>
      <dgm:spPr/>
      <dgm:t>
        <a:bodyPr/>
        <a:lstStyle/>
        <a:p>
          <a:endParaRPr lang="en-US"/>
        </a:p>
      </dgm:t>
    </dgm:pt>
    <dgm:pt modelId="{A6D1BC53-F12A-415F-8E8D-45BF189BE8F6}" type="pres">
      <dgm:prSet presAssocID="{3361ABBE-3D54-438C-BFA0-2E565BF64016}" presName="connTx" presStyleLbl="parChTrans1D2" presStyleIdx="1" presStyleCnt="3"/>
      <dgm:spPr/>
      <dgm:t>
        <a:bodyPr/>
        <a:lstStyle/>
        <a:p>
          <a:endParaRPr lang="en-US"/>
        </a:p>
      </dgm:t>
    </dgm:pt>
    <dgm:pt modelId="{45B1A59C-148A-41BF-9252-6CD8865464E2}" type="pres">
      <dgm:prSet presAssocID="{150AFA42-CC99-44FD-98F9-AC408F450465}" presName="root2" presStyleCnt="0"/>
      <dgm:spPr/>
    </dgm:pt>
    <dgm:pt modelId="{00870A8A-2D3C-4063-BB46-24BA9A6A2458}" type="pres">
      <dgm:prSet presAssocID="{150AFA42-CC99-44FD-98F9-AC408F450465}" presName="LevelTwoTextNode" presStyleLbl="node2" presStyleIdx="1" presStyleCnt="3" custLinFactNeighborX="-13156" custLinFactNeighborY="-28308">
        <dgm:presLayoutVars>
          <dgm:chPref val="3"/>
        </dgm:presLayoutVars>
      </dgm:prSet>
      <dgm:spPr/>
      <dgm:t>
        <a:bodyPr/>
        <a:lstStyle/>
        <a:p>
          <a:endParaRPr lang="en-US"/>
        </a:p>
      </dgm:t>
    </dgm:pt>
    <dgm:pt modelId="{D1FAE918-8962-4CDE-8A1C-34BF38E09213}" type="pres">
      <dgm:prSet presAssocID="{150AFA42-CC99-44FD-98F9-AC408F450465}" presName="level3hierChild" presStyleCnt="0"/>
      <dgm:spPr/>
    </dgm:pt>
    <dgm:pt modelId="{B90205CD-A5B5-45E4-B8BA-309889DE3314}" type="pres">
      <dgm:prSet presAssocID="{7E170E05-28D8-4AED-9C10-EC39D659F950}" presName="conn2-1" presStyleLbl="parChTrans1D3" presStyleIdx="2" presStyleCnt="3"/>
      <dgm:spPr/>
      <dgm:t>
        <a:bodyPr/>
        <a:lstStyle/>
        <a:p>
          <a:endParaRPr lang="en-US"/>
        </a:p>
      </dgm:t>
    </dgm:pt>
    <dgm:pt modelId="{0D086604-8D01-430A-9883-4EE0D877CFC4}" type="pres">
      <dgm:prSet presAssocID="{7E170E05-28D8-4AED-9C10-EC39D659F950}" presName="connTx" presStyleLbl="parChTrans1D3" presStyleIdx="2" presStyleCnt="3"/>
      <dgm:spPr/>
      <dgm:t>
        <a:bodyPr/>
        <a:lstStyle/>
        <a:p>
          <a:endParaRPr lang="en-US"/>
        </a:p>
      </dgm:t>
    </dgm:pt>
    <dgm:pt modelId="{E73E9EB6-DDA8-4646-A7E4-7F1A59F99343}" type="pres">
      <dgm:prSet presAssocID="{7F59EC29-5C72-461C-910F-502896A275D2}" presName="root2" presStyleCnt="0"/>
      <dgm:spPr/>
    </dgm:pt>
    <dgm:pt modelId="{64C1A0C6-BC94-4079-B57E-A9E7F91062ED}" type="pres">
      <dgm:prSet presAssocID="{7F59EC29-5C72-461C-910F-502896A275D2}" presName="LevelTwoTextNode" presStyleLbl="node3" presStyleIdx="2" presStyleCnt="3" custLinFactY="18827" custLinFactNeighborX="-2786" custLinFactNeighborY="100000">
        <dgm:presLayoutVars>
          <dgm:chPref val="3"/>
        </dgm:presLayoutVars>
      </dgm:prSet>
      <dgm:spPr/>
      <dgm:t>
        <a:bodyPr/>
        <a:lstStyle/>
        <a:p>
          <a:endParaRPr lang="en-US"/>
        </a:p>
      </dgm:t>
    </dgm:pt>
    <dgm:pt modelId="{ACFEAA36-C43D-438B-B489-912CBB51E209}" type="pres">
      <dgm:prSet presAssocID="{7F59EC29-5C72-461C-910F-502896A275D2}" presName="level3hierChild" presStyleCnt="0"/>
      <dgm:spPr/>
    </dgm:pt>
    <dgm:pt modelId="{1D5E7E1A-93EF-4CC1-A490-FDE5950CCFEC}" type="pres">
      <dgm:prSet presAssocID="{F8C7FBB5-DCDF-45C1-9192-5435C7BBCC7B}" presName="conn2-1" presStyleLbl="parChTrans1D2" presStyleIdx="2" presStyleCnt="3"/>
      <dgm:spPr/>
      <dgm:t>
        <a:bodyPr/>
        <a:lstStyle/>
        <a:p>
          <a:endParaRPr lang="en-US"/>
        </a:p>
      </dgm:t>
    </dgm:pt>
    <dgm:pt modelId="{DE48E751-0090-4EC7-8339-2398ADF96854}" type="pres">
      <dgm:prSet presAssocID="{F8C7FBB5-DCDF-45C1-9192-5435C7BBCC7B}" presName="connTx" presStyleLbl="parChTrans1D2" presStyleIdx="2" presStyleCnt="3"/>
      <dgm:spPr/>
      <dgm:t>
        <a:bodyPr/>
        <a:lstStyle/>
        <a:p>
          <a:endParaRPr lang="en-US"/>
        </a:p>
      </dgm:t>
    </dgm:pt>
    <dgm:pt modelId="{A4B53200-C3DC-4155-BD08-7715F6FBD93A}" type="pres">
      <dgm:prSet presAssocID="{54142FD2-134A-4F87-A5A5-545845D4FB11}" presName="root2" presStyleCnt="0"/>
      <dgm:spPr/>
    </dgm:pt>
    <dgm:pt modelId="{62955798-44D3-4C8F-9797-C09B119C2AFE}" type="pres">
      <dgm:prSet presAssocID="{54142FD2-134A-4F87-A5A5-545845D4FB11}" presName="LevelTwoTextNode" presStyleLbl="node2" presStyleIdx="2" presStyleCnt="3" custLinFactNeighborX="-9397" custLinFactNeighborY="24123">
        <dgm:presLayoutVars>
          <dgm:chPref val="3"/>
        </dgm:presLayoutVars>
      </dgm:prSet>
      <dgm:spPr/>
      <dgm:t>
        <a:bodyPr/>
        <a:lstStyle/>
        <a:p>
          <a:endParaRPr lang="en-US"/>
        </a:p>
      </dgm:t>
    </dgm:pt>
    <dgm:pt modelId="{D1D15A03-CBF6-4AAE-982B-DA12500E7815}" type="pres">
      <dgm:prSet presAssocID="{54142FD2-134A-4F87-A5A5-545845D4FB11}" presName="level3hierChild" presStyleCnt="0"/>
      <dgm:spPr/>
    </dgm:pt>
  </dgm:ptLst>
  <dgm:cxnLst>
    <dgm:cxn modelId="{54AE39F8-1EF4-4568-AF96-E67EE7AF4305}" srcId="{A081BB81-0C19-41B0-BC9E-1D4578F00258}" destId="{608C0C1B-F872-4906-A7A3-60064DC6A4EC}" srcOrd="1" destOrd="0" parTransId="{89065417-51B4-4503-AE10-D3C975D98D34}" sibTransId="{3DB3C857-86C9-455B-8D91-FE0CFD842D1C}"/>
    <dgm:cxn modelId="{1719AF66-C5D4-4925-9C20-001BD96BB9EA}" type="presOf" srcId="{3361ABBE-3D54-438C-BFA0-2E565BF64016}" destId="{A6D1BC53-F12A-415F-8E8D-45BF189BE8F6}" srcOrd="1" destOrd="0" presId="urn:microsoft.com/office/officeart/2005/8/layout/hierarchy2"/>
    <dgm:cxn modelId="{89C3BB1D-05C9-4D7C-9512-4CAEE3B5B311}" type="presOf" srcId="{59F524B7-07FC-433E-8EE2-A905CAAEADC3}" destId="{B9F55996-9324-4478-8B3F-576C89DB5789}" srcOrd="0" destOrd="0" presId="urn:microsoft.com/office/officeart/2005/8/layout/hierarchy2"/>
    <dgm:cxn modelId="{D6699782-1A36-4DB2-ACCA-3B064B25E030}" type="presOf" srcId="{C8B9845E-0F9C-400A-B20A-C7FFAB20D018}" destId="{744988C7-782F-4E64-9B77-545F37298EBF}" srcOrd="0" destOrd="0" presId="urn:microsoft.com/office/officeart/2005/8/layout/hierarchy2"/>
    <dgm:cxn modelId="{9725676F-DCE8-41D4-BF77-E44BED9814B1}" srcId="{9900C363-25FC-4498-BDBE-0BAA0EF15C53}" destId="{59F524B7-07FC-433E-8EE2-A905CAAEADC3}" srcOrd="0" destOrd="0" parTransId="{23AE935B-1FCF-4541-A1FC-FCE8D8C2D7EB}" sibTransId="{8882AD80-AEC9-491A-AECA-D2F5021B3F65}"/>
    <dgm:cxn modelId="{FA2CC5A9-1EB4-4876-B372-6BC104A96DE7}" type="presOf" srcId="{150AFA42-CC99-44FD-98F9-AC408F450465}" destId="{00870A8A-2D3C-4063-BB46-24BA9A6A2458}" srcOrd="0" destOrd="0" presId="urn:microsoft.com/office/officeart/2005/8/layout/hierarchy2"/>
    <dgm:cxn modelId="{12689BAE-E513-4AAA-9B1A-CFDC766C897C}" type="presOf" srcId="{A081BB81-0C19-41B0-BC9E-1D4578F00258}" destId="{66D46180-9690-4469-9612-A6CBEF7EDAB6}" srcOrd="0" destOrd="0" presId="urn:microsoft.com/office/officeart/2005/8/layout/hierarchy2"/>
    <dgm:cxn modelId="{887F902E-D831-427D-BC5E-D0B0FF15655C}" type="presOf" srcId="{54142FD2-134A-4F87-A5A5-545845D4FB11}" destId="{62955798-44D3-4C8F-9797-C09B119C2AFE}" srcOrd="0" destOrd="0" presId="urn:microsoft.com/office/officeart/2005/8/layout/hierarchy2"/>
    <dgm:cxn modelId="{079C5265-6FF7-4412-89EE-DC8ECABCD1FA}" type="presOf" srcId="{F2F28584-EFD4-421C-8C73-80A9191EFAF8}" destId="{63CB6901-4573-4A95-AE69-810DF73DAA2C}" srcOrd="0" destOrd="0" presId="urn:microsoft.com/office/officeart/2005/8/layout/hierarchy2"/>
    <dgm:cxn modelId="{39D084D3-E65A-4B63-A03D-9C204B315020}" type="presOf" srcId="{89065417-51B4-4503-AE10-D3C975D98D34}" destId="{CEEECF7E-576F-4257-AA66-0DE8FF6D7990}" srcOrd="0" destOrd="0" presId="urn:microsoft.com/office/officeart/2005/8/layout/hierarchy2"/>
    <dgm:cxn modelId="{E7BF07EC-F2F5-4AE3-A3D2-9BB78883873E}" type="presOf" srcId="{7E170E05-28D8-4AED-9C10-EC39D659F950}" destId="{0D086604-8D01-430A-9883-4EE0D877CFC4}" srcOrd="1" destOrd="0" presId="urn:microsoft.com/office/officeart/2005/8/layout/hierarchy2"/>
    <dgm:cxn modelId="{E40F7569-40EF-44E2-B35A-E6BB6A4DA42F}" srcId="{59F524B7-07FC-433E-8EE2-A905CAAEADC3}" destId="{150AFA42-CC99-44FD-98F9-AC408F450465}" srcOrd="1" destOrd="0" parTransId="{3361ABBE-3D54-438C-BFA0-2E565BF64016}" sibTransId="{F17EE80E-E6A6-4329-AD76-08C86CC1F7C2}"/>
    <dgm:cxn modelId="{EB686AEF-FC71-4CC3-88ED-CD5D6A3F13E8}" type="presOf" srcId="{F2F28584-EFD4-421C-8C73-80A9191EFAF8}" destId="{C69C08DD-46D6-46D9-AA03-702E795CC96B}" srcOrd="1" destOrd="0" presId="urn:microsoft.com/office/officeart/2005/8/layout/hierarchy2"/>
    <dgm:cxn modelId="{3630B94D-F86E-4A13-B7C8-BDB6E917AD9C}" type="presOf" srcId="{3361ABBE-3D54-438C-BFA0-2E565BF64016}" destId="{1E88F02D-146D-4C15-9B01-76F565A5B86F}" srcOrd="0" destOrd="0" presId="urn:microsoft.com/office/officeart/2005/8/layout/hierarchy2"/>
    <dgm:cxn modelId="{31710104-ACF9-4ECE-A692-F0C535B17DEA}" srcId="{59F524B7-07FC-433E-8EE2-A905CAAEADC3}" destId="{54142FD2-134A-4F87-A5A5-545845D4FB11}" srcOrd="2" destOrd="0" parTransId="{F8C7FBB5-DCDF-45C1-9192-5435C7BBCC7B}" sibTransId="{624C31D2-2324-4E2D-BFCF-7D5B057DD538}"/>
    <dgm:cxn modelId="{FEBB9775-A361-4086-B817-38E35FBF8E07}" type="presOf" srcId="{9900C363-25FC-4498-BDBE-0BAA0EF15C53}" destId="{0174768B-CC9B-4265-A43E-13F094C109E9}" srcOrd="0" destOrd="0" presId="urn:microsoft.com/office/officeart/2005/8/layout/hierarchy2"/>
    <dgm:cxn modelId="{DADE111C-5B75-4AA6-9869-48A5C652510C}" srcId="{A081BB81-0C19-41B0-BC9E-1D4578F00258}" destId="{5EE14BB2-8025-45B6-8A91-AA104889CBDE}" srcOrd="0" destOrd="0" parTransId="{F2F28584-EFD4-421C-8C73-80A9191EFAF8}" sibTransId="{A9D5F039-AC79-4659-9415-34DC0793CC0F}"/>
    <dgm:cxn modelId="{E5D0C697-0393-4D9F-A255-591658AB38AE}" type="presOf" srcId="{F8C7FBB5-DCDF-45C1-9192-5435C7BBCC7B}" destId="{1D5E7E1A-93EF-4CC1-A490-FDE5950CCFEC}" srcOrd="0" destOrd="0" presId="urn:microsoft.com/office/officeart/2005/8/layout/hierarchy2"/>
    <dgm:cxn modelId="{9B24ACC8-AECC-43A8-A250-17E8A6919AA5}" type="presOf" srcId="{C8B9845E-0F9C-400A-B20A-C7FFAB20D018}" destId="{B2727DED-28B9-47B7-8835-CF6013CAA570}" srcOrd="1" destOrd="0" presId="urn:microsoft.com/office/officeart/2005/8/layout/hierarchy2"/>
    <dgm:cxn modelId="{23677D4C-736A-42D9-BE57-E4017438917A}" srcId="{59F524B7-07FC-433E-8EE2-A905CAAEADC3}" destId="{A081BB81-0C19-41B0-BC9E-1D4578F00258}" srcOrd="0" destOrd="0" parTransId="{C8B9845E-0F9C-400A-B20A-C7FFAB20D018}" sibTransId="{B832F878-70A4-4FA5-A0CF-EAE4E6464E98}"/>
    <dgm:cxn modelId="{432C9931-3A10-40A2-B1B5-28A2B244A6DE}" srcId="{150AFA42-CC99-44FD-98F9-AC408F450465}" destId="{7F59EC29-5C72-461C-910F-502896A275D2}" srcOrd="0" destOrd="0" parTransId="{7E170E05-28D8-4AED-9C10-EC39D659F950}" sibTransId="{BEDA17D2-6995-4465-8BA0-C229A391677B}"/>
    <dgm:cxn modelId="{7258C055-6E7D-480E-9516-630FC03F260E}" type="presOf" srcId="{7F59EC29-5C72-461C-910F-502896A275D2}" destId="{64C1A0C6-BC94-4079-B57E-A9E7F91062ED}" srcOrd="0" destOrd="0" presId="urn:microsoft.com/office/officeart/2005/8/layout/hierarchy2"/>
    <dgm:cxn modelId="{DB0E5456-4486-4FCF-B104-63340C1BAF4B}" type="presOf" srcId="{89065417-51B4-4503-AE10-D3C975D98D34}" destId="{B38A4EC5-A773-4783-9D2B-A53E3ECC7D00}" srcOrd="1" destOrd="0" presId="urn:microsoft.com/office/officeart/2005/8/layout/hierarchy2"/>
    <dgm:cxn modelId="{9BB2A195-BF81-4DAC-ADC8-647CF14C698F}" type="presOf" srcId="{7E170E05-28D8-4AED-9C10-EC39D659F950}" destId="{B90205CD-A5B5-45E4-B8BA-309889DE3314}" srcOrd="0" destOrd="0" presId="urn:microsoft.com/office/officeart/2005/8/layout/hierarchy2"/>
    <dgm:cxn modelId="{C8C07021-5D37-435E-8F52-11C30D0589E0}" type="presOf" srcId="{F8C7FBB5-DCDF-45C1-9192-5435C7BBCC7B}" destId="{DE48E751-0090-4EC7-8339-2398ADF96854}" srcOrd="1" destOrd="0" presId="urn:microsoft.com/office/officeart/2005/8/layout/hierarchy2"/>
    <dgm:cxn modelId="{50F2340C-C28E-47A7-9CCE-017E4F210F63}" type="presOf" srcId="{5EE14BB2-8025-45B6-8A91-AA104889CBDE}" destId="{8DC7B0B6-EA2B-4325-8EED-33F642775E06}" srcOrd="0" destOrd="0" presId="urn:microsoft.com/office/officeart/2005/8/layout/hierarchy2"/>
    <dgm:cxn modelId="{7B1E7412-8E40-49BC-9F23-F990DC1E5E1B}" type="presOf" srcId="{608C0C1B-F872-4906-A7A3-60064DC6A4EC}" destId="{C00481DE-D2D0-4445-ACEE-E6CF8DA66ABB}" srcOrd="0" destOrd="0" presId="urn:microsoft.com/office/officeart/2005/8/layout/hierarchy2"/>
    <dgm:cxn modelId="{236F473B-4FE0-46EE-960C-49367846233A}" type="presParOf" srcId="{0174768B-CC9B-4265-A43E-13F094C109E9}" destId="{5F8BAC1D-C307-465D-97A8-F56B7A3F899F}" srcOrd="0" destOrd="0" presId="urn:microsoft.com/office/officeart/2005/8/layout/hierarchy2"/>
    <dgm:cxn modelId="{95AE2B34-F0AF-4DE4-8E3F-ACFFC52D492D}" type="presParOf" srcId="{5F8BAC1D-C307-465D-97A8-F56B7A3F899F}" destId="{B9F55996-9324-4478-8B3F-576C89DB5789}" srcOrd="0" destOrd="0" presId="urn:microsoft.com/office/officeart/2005/8/layout/hierarchy2"/>
    <dgm:cxn modelId="{10254F3F-C5CE-4733-9C4E-C0F3E4CA3E16}" type="presParOf" srcId="{5F8BAC1D-C307-465D-97A8-F56B7A3F899F}" destId="{34779DE0-B6B5-451D-ADAF-D2B09D740378}" srcOrd="1" destOrd="0" presId="urn:microsoft.com/office/officeart/2005/8/layout/hierarchy2"/>
    <dgm:cxn modelId="{6C7C4E27-7435-4BCD-A2E2-0F613C4E31EE}" type="presParOf" srcId="{34779DE0-B6B5-451D-ADAF-D2B09D740378}" destId="{744988C7-782F-4E64-9B77-545F37298EBF}" srcOrd="0" destOrd="0" presId="urn:microsoft.com/office/officeart/2005/8/layout/hierarchy2"/>
    <dgm:cxn modelId="{C041DD6F-EBAE-4AAE-B1E3-32454C49FECF}" type="presParOf" srcId="{744988C7-782F-4E64-9B77-545F37298EBF}" destId="{B2727DED-28B9-47B7-8835-CF6013CAA570}" srcOrd="0" destOrd="0" presId="urn:microsoft.com/office/officeart/2005/8/layout/hierarchy2"/>
    <dgm:cxn modelId="{510FEE17-C1CE-4559-94BE-C947886C055F}" type="presParOf" srcId="{34779DE0-B6B5-451D-ADAF-D2B09D740378}" destId="{072A0281-0078-484A-83F5-23B8FB5A29C0}" srcOrd="1" destOrd="0" presId="urn:microsoft.com/office/officeart/2005/8/layout/hierarchy2"/>
    <dgm:cxn modelId="{814B53D2-D798-40FE-B5B0-A0497D6554B2}" type="presParOf" srcId="{072A0281-0078-484A-83F5-23B8FB5A29C0}" destId="{66D46180-9690-4469-9612-A6CBEF7EDAB6}" srcOrd="0" destOrd="0" presId="urn:microsoft.com/office/officeart/2005/8/layout/hierarchy2"/>
    <dgm:cxn modelId="{D11A0B9E-5850-4F5F-A56B-D5856F83F3DA}" type="presParOf" srcId="{072A0281-0078-484A-83F5-23B8FB5A29C0}" destId="{1820103C-F4CD-48E9-9A18-C7ABF6707F85}" srcOrd="1" destOrd="0" presId="urn:microsoft.com/office/officeart/2005/8/layout/hierarchy2"/>
    <dgm:cxn modelId="{F31CF05C-F2A1-4113-9780-ECFBE59AC6B5}" type="presParOf" srcId="{1820103C-F4CD-48E9-9A18-C7ABF6707F85}" destId="{63CB6901-4573-4A95-AE69-810DF73DAA2C}" srcOrd="0" destOrd="0" presId="urn:microsoft.com/office/officeart/2005/8/layout/hierarchy2"/>
    <dgm:cxn modelId="{1479C4F7-EB1D-4CE8-82A7-8476A3518F65}" type="presParOf" srcId="{63CB6901-4573-4A95-AE69-810DF73DAA2C}" destId="{C69C08DD-46D6-46D9-AA03-702E795CC96B}" srcOrd="0" destOrd="0" presId="urn:microsoft.com/office/officeart/2005/8/layout/hierarchy2"/>
    <dgm:cxn modelId="{C313BF36-3DAB-4816-B44A-D020C3C5DCE0}" type="presParOf" srcId="{1820103C-F4CD-48E9-9A18-C7ABF6707F85}" destId="{7F1A9E90-C27A-45B2-8038-CA47323D768B}" srcOrd="1" destOrd="0" presId="urn:microsoft.com/office/officeart/2005/8/layout/hierarchy2"/>
    <dgm:cxn modelId="{5BC5529F-2224-43A9-B950-7B9725D336A9}" type="presParOf" srcId="{7F1A9E90-C27A-45B2-8038-CA47323D768B}" destId="{8DC7B0B6-EA2B-4325-8EED-33F642775E06}" srcOrd="0" destOrd="0" presId="urn:microsoft.com/office/officeart/2005/8/layout/hierarchy2"/>
    <dgm:cxn modelId="{2017839E-99C5-47A7-863A-DE836E059A84}" type="presParOf" srcId="{7F1A9E90-C27A-45B2-8038-CA47323D768B}" destId="{C917A20A-AB1B-4E0F-B34A-988672B3A9D2}" srcOrd="1" destOrd="0" presId="urn:microsoft.com/office/officeart/2005/8/layout/hierarchy2"/>
    <dgm:cxn modelId="{F33D1593-03B9-469A-9BC3-DE27683FFE1E}" type="presParOf" srcId="{1820103C-F4CD-48E9-9A18-C7ABF6707F85}" destId="{CEEECF7E-576F-4257-AA66-0DE8FF6D7990}" srcOrd="2" destOrd="0" presId="urn:microsoft.com/office/officeart/2005/8/layout/hierarchy2"/>
    <dgm:cxn modelId="{193340FA-6AA5-4D57-9DDE-10AF58C37CD1}" type="presParOf" srcId="{CEEECF7E-576F-4257-AA66-0DE8FF6D7990}" destId="{B38A4EC5-A773-4783-9D2B-A53E3ECC7D00}" srcOrd="0" destOrd="0" presId="urn:microsoft.com/office/officeart/2005/8/layout/hierarchy2"/>
    <dgm:cxn modelId="{BA8FCEEB-3CB3-44F0-B9D3-E8BC2853898D}" type="presParOf" srcId="{1820103C-F4CD-48E9-9A18-C7ABF6707F85}" destId="{E34BE6F9-BB24-4B96-8A51-CD38F80A1A2F}" srcOrd="3" destOrd="0" presId="urn:microsoft.com/office/officeart/2005/8/layout/hierarchy2"/>
    <dgm:cxn modelId="{4B12F709-2498-4F1C-9215-FF13E171B023}" type="presParOf" srcId="{E34BE6F9-BB24-4B96-8A51-CD38F80A1A2F}" destId="{C00481DE-D2D0-4445-ACEE-E6CF8DA66ABB}" srcOrd="0" destOrd="0" presId="urn:microsoft.com/office/officeart/2005/8/layout/hierarchy2"/>
    <dgm:cxn modelId="{8BABAE2E-86CD-465D-B925-5426999A7FD5}" type="presParOf" srcId="{E34BE6F9-BB24-4B96-8A51-CD38F80A1A2F}" destId="{5F6F3D6B-B2EF-4C4B-81EE-186731D42802}" srcOrd="1" destOrd="0" presId="urn:microsoft.com/office/officeart/2005/8/layout/hierarchy2"/>
    <dgm:cxn modelId="{26040A60-37D6-441D-A1E0-F19CC653120F}" type="presParOf" srcId="{34779DE0-B6B5-451D-ADAF-D2B09D740378}" destId="{1E88F02D-146D-4C15-9B01-76F565A5B86F}" srcOrd="2" destOrd="0" presId="urn:microsoft.com/office/officeart/2005/8/layout/hierarchy2"/>
    <dgm:cxn modelId="{74E15636-FA5E-4052-A8BF-517F976B3DED}" type="presParOf" srcId="{1E88F02D-146D-4C15-9B01-76F565A5B86F}" destId="{A6D1BC53-F12A-415F-8E8D-45BF189BE8F6}" srcOrd="0" destOrd="0" presId="urn:microsoft.com/office/officeart/2005/8/layout/hierarchy2"/>
    <dgm:cxn modelId="{22F05272-897F-47B5-970B-6C3F420687B2}" type="presParOf" srcId="{34779DE0-B6B5-451D-ADAF-D2B09D740378}" destId="{45B1A59C-148A-41BF-9252-6CD8865464E2}" srcOrd="3" destOrd="0" presId="urn:microsoft.com/office/officeart/2005/8/layout/hierarchy2"/>
    <dgm:cxn modelId="{D21C40D3-512C-4E8A-A145-D390B570C640}" type="presParOf" srcId="{45B1A59C-148A-41BF-9252-6CD8865464E2}" destId="{00870A8A-2D3C-4063-BB46-24BA9A6A2458}" srcOrd="0" destOrd="0" presId="urn:microsoft.com/office/officeart/2005/8/layout/hierarchy2"/>
    <dgm:cxn modelId="{62A46DAE-9BA1-4541-A8C1-B8DD28D419E2}" type="presParOf" srcId="{45B1A59C-148A-41BF-9252-6CD8865464E2}" destId="{D1FAE918-8962-4CDE-8A1C-34BF38E09213}" srcOrd="1" destOrd="0" presId="urn:microsoft.com/office/officeart/2005/8/layout/hierarchy2"/>
    <dgm:cxn modelId="{3C163A57-9E16-4094-83E4-B07BE97CA840}" type="presParOf" srcId="{D1FAE918-8962-4CDE-8A1C-34BF38E09213}" destId="{B90205CD-A5B5-45E4-B8BA-309889DE3314}" srcOrd="0" destOrd="0" presId="urn:microsoft.com/office/officeart/2005/8/layout/hierarchy2"/>
    <dgm:cxn modelId="{5F48193A-D5BC-492A-96C7-7BE6B30556BA}" type="presParOf" srcId="{B90205CD-A5B5-45E4-B8BA-309889DE3314}" destId="{0D086604-8D01-430A-9883-4EE0D877CFC4}" srcOrd="0" destOrd="0" presId="urn:microsoft.com/office/officeart/2005/8/layout/hierarchy2"/>
    <dgm:cxn modelId="{57C89553-247D-460A-96D5-AA8D4232FADB}" type="presParOf" srcId="{D1FAE918-8962-4CDE-8A1C-34BF38E09213}" destId="{E73E9EB6-DDA8-4646-A7E4-7F1A59F99343}" srcOrd="1" destOrd="0" presId="urn:microsoft.com/office/officeart/2005/8/layout/hierarchy2"/>
    <dgm:cxn modelId="{30A4D4C3-C80D-447D-B574-774491ECB7A6}" type="presParOf" srcId="{E73E9EB6-DDA8-4646-A7E4-7F1A59F99343}" destId="{64C1A0C6-BC94-4079-B57E-A9E7F91062ED}" srcOrd="0" destOrd="0" presId="urn:microsoft.com/office/officeart/2005/8/layout/hierarchy2"/>
    <dgm:cxn modelId="{472CD0FC-53AF-4CBE-B53E-B47CE17EF517}" type="presParOf" srcId="{E73E9EB6-DDA8-4646-A7E4-7F1A59F99343}" destId="{ACFEAA36-C43D-438B-B489-912CBB51E209}" srcOrd="1" destOrd="0" presId="urn:microsoft.com/office/officeart/2005/8/layout/hierarchy2"/>
    <dgm:cxn modelId="{B792DF22-9A30-4128-9109-862E314CFBD4}" type="presParOf" srcId="{34779DE0-B6B5-451D-ADAF-D2B09D740378}" destId="{1D5E7E1A-93EF-4CC1-A490-FDE5950CCFEC}" srcOrd="4" destOrd="0" presId="urn:microsoft.com/office/officeart/2005/8/layout/hierarchy2"/>
    <dgm:cxn modelId="{5B216F1B-0B23-46A9-838D-F46D14E3997E}" type="presParOf" srcId="{1D5E7E1A-93EF-4CC1-A490-FDE5950CCFEC}" destId="{DE48E751-0090-4EC7-8339-2398ADF96854}" srcOrd="0" destOrd="0" presId="urn:microsoft.com/office/officeart/2005/8/layout/hierarchy2"/>
    <dgm:cxn modelId="{8B7D6219-0817-4088-A13D-66E3D8B5D9BE}" type="presParOf" srcId="{34779DE0-B6B5-451D-ADAF-D2B09D740378}" destId="{A4B53200-C3DC-4155-BD08-7715F6FBD93A}" srcOrd="5" destOrd="0" presId="urn:microsoft.com/office/officeart/2005/8/layout/hierarchy2"/>
    <dgm:cxn modelId="{21E5483B-A345-4F46-BAC8-0CF1BA112F36}" type="presParOf" srcId="{A4B53200-C3DC-4155-BD08-7715F6FBD93A}" destId="{62955798-44D3-4C8F-9797-C09B119C2AFE}" srcOrd="0" destOrd="0" presId="urn:microsoft.com/office/officeart/2005/8/layout/hierarchy2"/>
    <dgm:cxn modelId="{3769C528-DB7A-431A-AEF1-6535E484C74A}" type="presParOf" srcId="{A4B53200-C3DC-4155-BD08-7715F6FBD93A}" destId="{D1D15A03-CBF6-4AAE-982B-DA12500E7815}" srcOrd="1" destOrd="0" presId="urn:microsoft.com/office/officeart/2005/8/layout/hierarchy2"/>
  </dgm:cxnLst>
  <dgm:bg/>
  <dgm:whole>
    <a:ln>
      <a:solidFill>
        <a:schemeClr val="tx1"/>
      </a:solidFill>
    </a:ln>
  </dgm:whole>
</dgm:dataModel>
</file>

<file path=ppt/diagrams/data8.xml><?xml version="1.0" encoding="utf-8"?>
<dgm:dataModel xmlns:dgm="http://schemas.openxmlformats.org/drawingml/2006/diagram" xmlns:a="http://schemas.openxmlformats.org/drawingml/2006/main">
  <dgm:ptLst>
    <dgm:pt modelId="{4CCC6300-A2B4-430E-9305-2C9543881856}" type="doc">
      <dgm:prSet loTypeId="urn:microsoft.com/office/officeart/2005/8/layout/process1" loCatId="process" qsTypeId="urn:microsoft.com/office/officeart/2005/8/quickstyle/simple1" qsCatId="simple" csTypeId="urn:microsoft.com/office/officeart/2005/8/colors/accent1_2" csCatId="accent1" phldr="1"/>
      <dgm:spPr/>
    </dgm:pt>
    <dgm:pt modelId="{311C92E5-84C0-4601-B837-1EE2CF1B2132}">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800" dirty="0" smtClean="0"/>
            <a:t>mengeluarkan keputusan</a:t>
          </a:r>
          <a:r>
            <a:rPr lang="en-US" sz="2800" dirty="0" smtClean="0"/>
            <a:t>/</a:t>
          </a:r>
        </a:p>
        <a:p>
          <a:r>
            <a:rPr lang="en-US" sz="2800" dirty="0" err="1" smtClean="0"/>
            <a:t>ketetapan</a:t>
          </a:r>
          <a:r>
            <a:rPr lang="en-US" sz="2800" dirty="0" smtClean="0"/>
            <a:t> </a:t>
          </a:r>
          <a:r>
            <a:rPr lang="id-ID" sz="2800" i="1" dirty="0" smtClean="0"/>
            <a:t>(beschikking), </a:t>
          </a:r>
          <a:endParaRPr lang="en-US" sz="2800" dirty="0"/>
        </a:p>
      </dgm:t>
    </dgm:pt>
    <dgm:pt modelId="{2DBCF6A2-59B3-4A37-9412-905DC47D31F8}" type="parTrans" cxnId="{602106A0-1B77-4C21-A78C-7BC9D7533A28}">
      <dgm:prSet/>
      <dgm:spPr/>
      <dgm:t>
        <a:bodyPr/>
        <a:lstStyle/>
        <a:p>
          <a:endParaRPr lang="en-US"/>
        </a:p>
      </dgm:t>
    </dgm:pt>
    <dgm:pt modelId="{C52176E3-035B-42D6-B6D7-9390B3C0058E}" type="sibTrans" cxnId="{602106A0-1B77-4C21-A78C-7BC9D7533A28}">
      <dgm:prSet/>
      <dgm:spPr>
        <a:ln>
          <a:solidFill>
            <a:schemeClr val="bg1"/>
          </a:solidFill>
        </a:ln>
      </dgm:spPr>
      <dgm:t>
        <a:bodyPr/>
        <a:lstStyle/>
        <a:p>
          <a:endParaRPr lang="en-US"/>
        </a:p>
      </dgm:t>
    </dgm:pt>
    <dgm:pt modelId="{746D8F13-84A7-4A41-B77D-DC9826E76FF0}">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r>
            <a:rPr lang="id-ID" sz="2400" dirty="0" smtClean="0"/>
            <a:t>melakukan perbuatan materiil </a:t>
          </a:r>
          <a:r>
            <a:rPr lang="id-ID" sz="2400" i="1" dirty="0" smtClean="0"/>
            <a:t>(materiele daad</a:t>
          </a:r>
          <a:endParaRPr lang="en-US" sz="2400" dirty="0"/>
        </a:p>
      </dgm:t>
    </dgm:pt>
    <dgm:pt modelId="{7C140A4C-BB75-416E-8CB7-4B47BC7AA624}" type="parTrans" cxnId="{4614E16F-9880-4395-96DC-89D675E570FE}">
      <dgm:prSet/>
      <dgm:spPr/>
      <dgm:t>
        <a:bodyPr/>
        <a:lstStyle/>
        <a:p>
          <a:endParaRPr lang="en-US"/>
        </a:p>
      </dgm:t>
    </dgm:pt>
    <dgm:pt modelId="{F3A0B318-D47C-406B-B51F-27C73FA8F888}" type="sibTrans" cxnId="{4614E16F-9880-4395-96DC-89D675E570FE}">
      <dgm:prSet/>
      <dgm:spPr/>
      <dgm:t>
        <a:bodyPr/>
        <a:lstStyle/>
        <a:p>
          <a:endParaRPr lang="en-US"/>
        </a:p>
      </dgm:t>
    </dgm:pt>
    <dgm:pt modelId="{10FE4255-8C7F-4CFB-9C4D-E0E8E2912496}">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800" dirty="0" smtClean="0"/>
            <a:t>menerbitkan peraturan </a:t>
          </a:r>
          <a:r>
            <a:rPr lang="id-ID" sz="2800" i="1" dirty="0" smtClean="0"/>
            <a:t>(regeling);</a:t>
          </a:r>
          <a:r>
            <a:rPr lang="id-ID" sz="2800" dirty="0" smtClean="0"/>
            <a:t> </a:t>
          </a:r>
          <a:endParaRPr lang="en-US" sz="2800" dirty="0"/>
        </a:p>
      </dgm:t>
    </dgm:pt>
    <dgm:pt modelId="{BA67E8D7-E912-4CB9-A4B2-4FF2B507C9AF}" type="parTrans" cxnId="{CC0D38B7-DC4C-4F3E-A830-A711C8910FAB}">
      <dgm:prSet/>
      <dgm:spPr/>
      <dgm:t>
        <a:bodyPr/>
        <a:lstStyle/>
        <a:p>
          <a:endParaRPr lang="en-US"/>
        </a:p>
      </dgm:t>
    </dgm:pt>
    <dgm:pt modelId="{F698DC25-9248-4409-8656-BE61233E50F5}" type="sibTrans" cxnId="{CC0D38B7-DC4C-4F3E-A830-A711C8910FAB}">
      <dgm:prSet/>
      <dgm:spPr/>
      <dgm:t>
        <a:bodyPr/>
        <a:lstStyle/>
        <a:p>
          <a:endParaRPr lang="en-US"/>
        </a:p>
      </dgm:t>
    </dgm:pt>
    <dgm:pt modelId="{78DD53C3-045F-46DC-80A5-5ED2FF00E38D}" type="pres">
      <dgm:prSet presAssocID="{4CCC6300-A2B4-430E-9305-2C9543881856}" presName="Name0" presStyleCnt="0">
        <dgm:presLayoutVars>
          <dgm:dir/>
          <dgm:resizeHandles val="exact"/>
        </dgm:presLayoutVars>
      </dgm:prSet>
      <dgm:spPr/>
    </dgm:pt>
    <dgm:pt modelId="{37360360-8781-4021-BADC-AEF3C37F11AD}" type="pres">
      <dgm:prSet presAssocID="{311C92E5-84C0-4601-B837-1EE2CF1B2132}" presName="node" presStyleLbl="node1" presStyleIdx="0" presStyleCnt="3" custScaleX="477110" custScaleY="96935" custLinFactNeighborX="15343" custLinFactNeighborY="-18350">
        <dgm:presLayoutVars>
          <dgm:bulletEnabled val="1"/>
        </dgm:presLayoutVars>
      </dgm:prSet>
      <dgm:spPr/>
      <dgm:t>
        <a:bodyPr/>
        <a:lstStyle/>
        <a:p>
          <a:endParaRPr lang="en-US"/>
        </a:p>
      </dgm:t>
    </dgm:pt>
    <dgm:pt modelId="{89F74EC0-68DF-4F3A-B015-A4B41139CA3D}" type="pres">
      <dgm:prSet presAssocID="{C52176E3-035B-42D6-B6D7-9390B3C0058E}" presName="sibTrans" presStyleLbl="sibTrans2D1" presStyleIdx="0" presStyleCnt="2" custAng="20857343" custScaleX="183264" custScaleY="51428" custLinFactY="573198" custLinFactNeighborX="1393" custLinFactNeighborY="600000"/>
      <dgm:spPr/>
      <dgm:t>
        <a:bodyPr/>
        <a:lstStyle/>
        <a:p>
          <a:endParaRPr lang="en-US"/>
        </a:p>
      </dgm:t>
    </dgm:pt>
    <dgm:pt modelId="{97672641-AB85-461E-96DF-76E59F97BA31}" type="pres">
      <dgm:prSet presAssocID="{C52176E3-035B-42D6-B6D7-9390B3C0058E}" presName="connectorText" presStyleLbl="sibTrans2D1" presStyleIdx="0" presStyleCnt="2"/>
      <dgm:spPr/>
      <dgm:t>
        <a:bodyPr/>
        <a:lstStyle/>
        <a:p>
          <a:endParaRPr lang="en-US"/>
        </a:p>
      </dgm:t>
    </dgm:pt>
    <dgm:pt modelId="{06F18EEB-0DC7-4AB5-BFDA-1118DD966212}" type="pres">
      <dgm:prSet presAssocID="{10FE4255-8C7F-4CFB-9C4D-E0E8E2912496}" presName="node" presStyleLbl="node1" presStyleIdx="1" presStyleCnt="3" custScaleX="456641" custScaleY="74694" custLinFactX="-600000" custLinFactNeighborX="-675843" custLinFactNeighborY="88616">
        <dgm:presLayoutVars>
          <dgm:bulletEnabled val="1"/>
        </dgm:presLayoutVars>
      </dgm:prSet>
      <dgm:spPr/>
      <dgm:t>
        <a:bodyPr/>
        <a:lstStyle/>
        <a:p>
          <a:endParaRPr lang="en-US"/>
        </a:p>
      </dgm:t>
    </dgm:pt>
    <dgm:pt modelId="{EA31873E-DDF3-429B-8A6F-4E6631C71D06}" type="pres">
      <dgm:prSet presAssocID="{F698DC25-9248-4409-8656-BE61233E50F5}" presName="sibTrans" presStyleLbl="sibTrans2D1" presStyleIdx="1" presStyleCnt="2" custAng="1100365" custScaleX="203033" custScaleY="240575" custLinFactY="-46829" custLinFactNeighborX="778" custLinFactNeighborY="-100000"/>
      <dgm:spPr/>
      <dgm:t>
        <a:bodyPr/>
        <a:lstStyle/>
        <a:p>
          <a:endParaRPr lang="en-US"/>
        </a:p>
      </dgm:t>
    </dgm:pt>
    <dgm:pt modelId="{23EA7403-9164-4D9B-B655-9B28BE2CDFEB}" type="pres">
      <dgm:prSet presAssocID="{F698DC25-9248-4409-8656-BE61233E50F5}" presName="connectorText" presStyleLbl="sibTrans2D1" presStyleIdx="1" presStyleCnt="2"/>
      <dgm:spPr/>
      <dgm:t>
        <a:bodyPr/>
        <a:lstStyle/>
        <a:p>
          <a:endParaRPr lang="en-US"/>
        </a:p>
      </dgm:t>
    </dgm:pt>
    <dgm:pt modelId="{3F8B410E-49CB-4A64-9F7F-64717CF6DC24}" type="pres">
      <dgm:prSet presAssocID="{746D8F13-84A7-4A41-B77D-DC9826E76FF0}" presName="node" presStyleLbl="node1" presStyleIdx="2" presStyleCnt="3" custScaleX="346659" custScaleY="146353" custLinFactX="-206949" custLinFactNeighborX="-300000" custLinFactNeighborY="22562">
        <dgm:presLayoutVars>
          <dgm:bulletEnabled val="1"/>
        </dgm:presLayoutVars>
      </dgm:prSet>
      <dgm:spPr/>
      <dgm:t>
        <a:bodyPr/>
        <a:lstStyle/>
        <a:p>
          <a:endParaRPr lang="en-US"/>
        </a:p>
      </dgm:t>
    </dgm:pt>
  </dgm:ptLst>
  <dgm:cxnLst>
    <dgm:cxn modelId="{93D35E26-CD24-413E-9789-FB46F58FB9DD}" type="presOf" srcId="{C52176E3-035B-42D6-B6D7-9390B3C0058E}" destId="{97672641-AB85-461E-96DF-76E59F97BA31}" srcOrd="1" destOrd="0" presId="urn:microsoft.com/office/officeart/2005/8/layout/process1"/>
    <dgm:cxn modelId="{7E4DA9B8-DC03-4169-98CF-69C31EFAA514}" type="presOf" srcId="{746D8F13-84A7-4A41-B77D-DC9826E76FF0}" destId="{3F8B410E-49CB-4A64-9F7F-64717CF6DC24}" srcOrd="0" destOrd="0" presId="urn:microsoft.com/office/officeart/2005/8/layout/process1"/>
    <dgm:cxn modelId="{4614E16F-9880-4395-96DC-89D675E570FE}" srcId="{4CCC6300-A2B4-430E-9305-2C9543881856}" destId="{746D8F13-84A7-4A41-B77D-DC9826E76FF0}" srcOrd="2" destOrd="0" parTransId="{7C140A4C-BB75-416E-8CB7-4B47BC7AA624}" sibTransId="{F3A0B318-D47C-406B-B51F-27C73FA8F888}"/>
    <dgm:cxn modelId="{AB6ABB25-01E3-4D71-BBE4-2F4B33060D61}" type="presOf" srcId="{C52176E3-035B-42D6-B6D7-9390B3C0058E}" destId="{89F74EC0-68DF-4F3A-B015-A4B41139CA3D}" srcOrd="0" destOrd="0" presId="urn:microsoft.com/office/officeart/2005/8/layout/process1"/>
    <dgm:cxn modelId="{602106A0-1B77-4C21-A78C-7BC9D7533A28}" srcId="{4CCC6300-A2B4-430E-9305-2C9543881856}" destId="{311C92E5-84C0-4601-B837-1EE2CF1B2132}" srcOrd="0" destOrd="0" parTransId="{2DBCF6A2-59B3-4A37-9412-905DC47D31F8}" sibTransId="{C52176E3-035B-42D6-B6D7-9390B3C0058E}"/>
    <dgm:cxn modelId="{8D0CB483-5814-4BBC-8D32-29336FB68D23}" type="presOf" srcId="{10FE4255-8C7F-4CFB-9C4D-E0E8E2912496}" destId="{06F18EEB-0DC7-4AB5-BFDA-1118DD966212}" srcOrd="0" destOrd="0" presId="urn:microsoft.com/office/officeart/2005/8/layout/process1"/>
    <dgm:cxn modelId="{8D3A82A9-5290-4A12-8FCF-BE5BDBF82649}" type="presOf" srcId="{311C92E5-84C0-4601-B837-1EE2CF1B2132}" destId="{37360360-8781-4021-BADC-AEF3C37F11AD}" srcOrd="0" destOrd="0" presId="urn:microsoft.com/office/officeart/2005/8/layout/process1"/>
    <dgm:cxn modelId="{D59076E3-F735-4C2E-8E2B-A88C78CEDF7F}" type="presOf" srcId="{F698DC25-9248-4409-8656-BE61233E50F5}" destId="{EA31873E-DDF3-429B-8A6F-4E6631C71D06}" srcOrd="0" destOrd="0" presId="urn:microsoft.com/office/officeart/2005/8/layout/process1"/>
    <dgm:cxn modelId="{975A33DC-E4ED-4911-8D7C-BA59F2506E72}" type="presOf" srcId="{F698DC25-9248-4409-8656-BE61233E50F5}" destId="{23EA7403-9164-4D9B-B655-9B28BE2CDFEB}" srcOrd="1" destOrd="0" presId="urn:microsoft.com/office/officeart/2005/8/layout/process1"/>
    <dgm:cxn modelId="{D2EF02AA-650A-4A0B-AFD5-D1C0AB714B14}" type="presOf" srcId="{4CCC6300-A2B4-430E-9305-2C9543881856}" destId="{78DD53C3-045F-46DC-80A5-5ED2FF00E38D}" srcOrd="0" destOrd="0" presId="urn:microsoft.com/office/officeart/2005/8/layout/process1"/>
    <dgm:cxn modelId="{CC0D38B7-DC4C-4F3E-A830-A711C8910FAB}" srcId="{4CCC6300-A2B4-430E-9305-2C9543881856}" destId="{10FE4255-8C7F-4CFB-9C4D-E0E8E2912496}" srcOrd="1" destOrd="0" parTransId="{BA67E8D7-E912-4CB9-A4B2-4FF2B507C9AF}" sibTransId="{F698DC25-9248-4409-8656-BE61233E50F5}"/>
    <dgm:cxn modelId="{CF7C071F-47B1-485A-9361-B038F3D7EC9B}" type="presParOf" srcId="{78DD53C3-045F-46DC-80A5-5ED2FF00E38D}" destId="{37360360-8781-4021-BADC-AEF3C37F11AD}" srcOrd="0" destOrd="0" presId="urn:microsoft.com/office/officeart/2005/8/layout/process1"/>
    <dgm:cxn modelId="{739D0B6B-4CBC-478A-9809-AF662D204D89}" type="presParOf" srcId="{78DD53C3-045F-46DC-80A5-5ED2FF00E38D}" destId="{89F74EC0-68DF-4F3A-B015-A4B41139CA3D}" srcOrd="1" destOrd="0" presId="urn:microsoft.com/office/officeart/2005/8/layout/process1"/>
    <dgm:cxn modelId="{584E52EE-FF66-4650-B10A-EE903B562304}" type="presParOf" srcId="{89F74EC0-68DF-4F3A-B015-A4B41139CA3D}" destId="{97672641-AB85-461E-96DF-76E59F97BA31}" srcOrd="0" destOrd="0" presId="urn:microsoft.com/office/officeart/2005/8/layout/process1"/>
    <dgm:cxn modelId="{0D6D0BF1-3B4F-4BA2-8790-2AAF20C2F44D}" type="presParOf" srcId="{78DD53C3-045F-46DC-80A5-5ED2FF00E38D}" destId="{06F18EEB-0DC7-4AB5-BFDA-1118DD966212}" srcOrd="2" destOrd="0" presId="urn:microsoft.com/office/officeart/2005/8/layout/process1"/>
    <dgm:cxn modelId="{AF80D199-D7DD-449A-8CF8-B83680271115}" type="presParOf" srcId="{78DD53C3-045F-46DC-80A5-5ED2FF00E38D}" destId="{EA31873E-DDF3-429B-8A6F-4E6631C71D06}" srcOrd="3" destOrd="0" presId="urn:microsoft.com/office/officeart/2005/8/layout/process1"/>
    <dgm:cxn modelId="{910ED9B3-AD6E-4DC9-B065-730D6719F345}" type="presParOf" srcId="{EA31873E-DDF3-429B-8A6F-4E6631C71D06}" destId="{23EA7403-9164-4D9B-B655-9B28BE2CDFEB}" srcOrd="0" destOrd="0" presId="urn:microsoft.com/office/officeart/2005/8/layout/process1"/>
    <dgm:cxn modelId="{4BB28428-F72C-4BAB-AD91-09C2F50FE98A}" type="presParOf" srcId="{78DD53C3-045F-46DC-80A5-5ED2FF00E38D}" destId="{3F8B410E-49CB-4A64-9F7F-64717CF6DC24}" srcOrd="4" destOrd="0" presId="urn:microsoft.com/office/officeart/2005/8/layout/process1"/>
  </dgm:cxnLst>
  <dgm:bg/>
  <dgm:whole/>
</dgm:dataModel>
</file>

<file path=ppt/diagrams/data9.xml><?xml version="1.0" encoding="utf-8"?>
<dgm:dataModel xmlns:dgm="http://schemas.openxmlformats.org/drawingml/2006/diagram" xmlns:a="http://schemas.openxmlformats.org/drawingml/2006/main">
  <dgm:ptLst>
    <dgm:pt modelId="{A58E56A4-E69B-49F0-905F-178C8A4033A6}"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E3A20778-1EE2-4AD2-AC93-35AF172A410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Pemungutan</a:t>
          </a:r>
          <a:r>
            <a:rPr lang="en-US" sz="2800" dirty="0" smtClean="0"/>
            <a:t> </a:t>
          </a:r>
          <a:r>
            <a:rPr lang="en-US" sz="2800" dirty="0" err="1" smtClean="0"/>
            <a:t>pajak</a:t>
          </a:r>
          <a:r>
            <a:rPr lang="en-US" sz="2800" dirty="0" smtClean="0"/>
            <a:t> </a:t>
          </a:r>
          <a:r>
            <a:rPr lang="en-US" sz="2800" dirty="0" err="1" smtClean="0"/>
            <a:t>tidak</a:t>
          </a:r>
          <a:r>
            <a:rPr lang="en-US" sz="2800" dirty="0" smtClean="0"/>
            <a:t> </a:t>
          </a:r>
          <a:r>
            <a:rPr lang="en-US" sz="2800" dirty="0" err="1" smtClean="0"/>
            <a:t>sesuai</a:t>
          </a:r>
          <a:r>
            <a:rPr lang="en-US" sz="2800" dirty="0" smtClean="0"/>
            <a:t> UU</a:t>
          </a:r>
          <a:endParaRPr lang="en-US" sz="2800" dirty="0"/>
        </a:p>
      </dgm:t>
    </dgm:pt>
    <dgm:pt modelId="{D04E255F-578A-4323-9A5B-CE7B09686DF6}" type="parTrans" cxnId="{9475853E-EDC1-4B00-B0DB-8364A5B2ED3F}">
      <dgm:prSet/>
      <dgm:spPr/>
      <dgm:t>
        <a:bodyPr/>
        <a:lstStyle/>
        <a:p>
          <a:endParaRPr lang="en-US"/>
        </a:p>
      </dgm:t>
    </dgm:pt>
    <dgm:pt modelId="{DE80ADAC-4412-41D7-94F8-96BEF263F844}" type="sibTrans" cxnId="{9475853E-EDC1-4B00-B0DB-8364A5B2ED3F}">
      <dgm:prSet/>
      <dgm:spPr/>
      <dgm:t>
        <a:bodyPr/>
        <a:lstStyle/>
        <a:p>
          <a:endParaRPr lang="en-US"/>
        </a:p>
      </dgm:t>
    </dgm:pt>
    <dgm:pt modelId="{15E8E244-67EC-45DC-9F7C-05759DC182D3}">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Ketidak</a:t>
          </a:r>
          <a:r>
            <a:rPr lang="en-US" sz="2800" dirty="0" smtClean="0"/>
            <a:t> </a:t>
          </a:r>
          <a:r>
            <a:rPr lang="en-US" sz="2800" dirty="0" err="1" smtClean="0"/>
            <a:t>adilan</a:t>
          </a:r>
          <a:r>
            <a:rPr lang="en-US" sz="2800" dirty="0" smtClean="0"/>
            <a:t> </a:t>
          </a:r>
        </a:p>
        <a:p>
          <a:r>
            <a:rPr lang="en-US" sz="2800" dirty="0" err="1" smtClean="0"/>
            <a:t>Dalam</a:t>
          </a:r>
          <a:r>
            <a:rPr lang="en-US" sz="2800" dirty="0" smtClean="0"/>
            <a:t> </a:t>
          </a:r>
          <a:r>
            <a:rPr lang="en-US" sz="2800" dirty="0" err="1" smtClean="0"/>
            <a:t>masyarakat</a:t>
          </a:r>
          <a:endParaRPr lang="en-US" sz="2800" dirty="0"/>
        </a:p>
      </dgm:t>
    </dgm:pt>
    <dgm:pt modelId="{2DA1F64E-A4CA-4247-9FA9-37E157C1B70B}" type="parTrans" cxnId="{16B0C8F5-D784-4B97-A443-0DF281B79313}">
      <dgm:prSet/>
      <dgm:spPr/>
      <dgm:t>
        <a:bodyPr/>
        <a:lstStyle/>
        <a:p>
          <a:endParaRPr lang="en-US"/>
        </a:p>
      </dgm:t>
    </dgm:pt>
    <dgm:pt modelId="{288ED987-CB9E-4A9E-92FB-8A37107A86D4}" type="sibTrans" cxnId="{16B0C8F5-D784-4B97-A443-0DF281B79313}">
      <dgm:prSet/>
      <dgm:spPr/>
      <dgm:t>
        <a:bodyPr/>
        <a:lstStyle/>
        <a:p>
          <a:endParaRPr lang="en-US"/>
        </a:p>
      </dgm:t>
    </dgm:pt>
    <dgm:pt modelId="{FB97819A-9941-4D25-8B2B-709D16D362E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Menimbulkan</a:t>
          </a:r>
          <a:r>
            <a:rPr lang="en-US" sz="2400" dirty="0" smtClean="0"/>
            <a:t> </a:t>
          </a:r>
          <a:r>
            <a:rPr lang="en-US" sz="2400" dirty="0" err="1" smtClean="0"/>
            <a:t>Sengketa</a:t>
          </a:r>
          <a:r>
            <a:rPr lang="en-US" sz="2400" dirty="0" smtClean="0"/>
            <a:t> </a:t>
          </a:r>
          <a:r>
            <a:rPr lang="en-US" sz="2400" dirty="0" err="1" smtClean="0"/>
            <a:t>Perpajakan</a:t>
          </a:r>
          <a:r>
            <a:rPr lang="en-US" sz="2400" dirty="0" smtClean="0"/>
            <a:t> </a:t>
          </a:r>
          <a:r>
            <a:rPr lang="en-US" sz="2400" dirty="0" err="1" smtClean="0"/>
            <a:t>antara</a:t>
          </a:r>
          <a:r>
            <a:rPr lang="en-US" sz="2400" dirty="0" smtClean="0"/>
            <a:t> </a:t>
          </a:r>
          <a:r>
            <a:rPr lang="en-US" sz="2400" dirty="0" err="1" smtClean="0"/>
            <a:t>Wp-Pejabat</a:t>
          </a:r>
          <a:endParaRPr lang="en-US" sz="2400" dirty="0"/>
        </a:p>
      </dgm:t>
    </dgm:pt>
    <dgm:pt modelId="{BB7EB632-B44E-46B1-A624-3D618EFF206B}" type="parTrans" cxnId="{4C43DD50-075F-4843-BBA0-135A8540C61E}">
      <dgm:prSet/>
      <dgm:spPr/>
      <dgm:t>
        <a:bodyPr/>
        <a:lstStyle/>
        <a:p>
          <a:endParaRPr lang="en-US"/>
        </a:p>
      </dgm:t>
    </dgm:pt>
    <dgm:pt modelId="{6AD2B6A2-A594-4D0B-90B4-F517657F2AAC}" type="sibTrans" cxnId="{4C43DD50-075F-4843-BBA0-135A8540C61E}">
      <dgm:prSet/>
      <dgm:spPr/>
      <dgm:t>
        <a:bodyPr/>
        <a:lstStyle/>
        <a:p>
          <a:endParaRPr lang="en-US"/>
        </a:p>
      </dgm:t>
    </dgm:pt>
    <dgm:pt modelId="{55EC1112-A7DC-4AD9-AD04-7D8AC42B8322}">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Perlu</a:t>
          </a:r>
          <a:r>
            <a:rPr lang="en-US" sz="2400" dirty="0" smtClean="0"/>
            <a:t> </a:t>
          </a:r>
          <a:r>
            <a:rPr lang="en-US" sz="2400" dirty="0" err="1" smtClean="0"/>
            <a:t>pemeriksaan</a:t>
          </a:r>
          <a:r>
            <a:rPr lang="en-US" sz="2400" dirty="0" smtClean="0"/>
            <a:t> </a:t>
          </a:r>
          <a:r>
            <a:rPr lang="en-US" sz="2400" dirty="0" err="1" smtClean="0"/>
            <a:t>ulang</a:t>
          </a:r>
          <a:r>
            <a:rPr lang="en-US" sz="2400" dirty="0" smtClean="0"/>
            <a:t> </a:t>
          </a:r>
          <a:r>
            <a:rPr lang="en-US" sz="2400" dirty="0" err="1" smtClean="0"/>
            <a:t>secara</a:t>
          </a:r>
          <a:r>
            <a:rPr lang="en-US" sz="2400" dirty="0" smtClean="0"/>
            <a:t> </a:t>
          </a:r>
          <a:r>
            <a:rPr lang="en-US" sz="2400" dirty="0" err="1" smtClean="0"/>
            <a:t>vertikal</a:t>
          </a:r>
          <a:r>
            <a:rPr lang="en-US" sz="2400" dirty="0" smtClean="0"/>
            <a:t> </a:t>
          </a:r>
          <a:r>
            <a:rPr lang="en-US" sz="2400" dirty="0" err="1" smtClean="0"/>
            <a:t>dan</a:t>
          </a:r>
          <a:r>
            <a:rPr lang="en-US" sz="2400" dirty="0" smtClean="0"/>
            <a:t> </a:t>
          </a:r>
          <a:r>
            <a:rPr lang="en-US" sz="2400" dirty="0" err="1" smtClean="0"/>
            <a:t>berjenjang</a:t>
          </a:r>
          <a:endParaRPr lang="en-US" sz="2400" dirty="0"/>
        </a:p>
      </dgm:t>
    </dgm:pt>
    <dgm:pt modelId="{F5EC05FF-A55A-4E58-910E-043CB2C2E53C}" type="parTrans" cxnId="{D5A9A29B-5486-49A7-B112-57659D830F6D}">
      <dgm:prSet/>
      <dgm:spPr/>
      <dgm:t>
        <a:bodyPr/>
        <a:lstStyle/>
        <a:p>
          <a:endParaRPr lang="en-US"/>
        </a:p>
      </dgm:t>
    </dgm:pt>
    <dgm:pt modelId="{ED8316F8-3480-493C-929D-E8CFD906DC77}" type="sibTrans" cxnId="{D5A9A29B-5486-49A7-B112-57659D830F6D}">
      <dgm:prSet/>
      <dgm:spPr/>
      <dgm:t>
        <a:bodyPr/>
        <a:lstStyle/>
        <a:p>
          <a:endParaRPr lang="en-US"/>
        </a:p>
      </dgm:t>
    </dgm:pt>
    <dgm:pt modelId="{9FFC5A2A-24EA-410E-A0C1-43C480165879}">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Pemeriksaan</a:t>
          </a:r>
          <a:r>
            <a:rPr lang="en-US" dirty="0" smtClean="0"/>
            <a:t> </a:t>
          </a:r>
          <a:r>
            <a:rPr lang="en-US" dirty="0" err="1" smtClean="0"/>
            <a:t>menyeluruh</a:t>
          </a:r>
          <a:endParaRPr lang="en-US" dirty="0"/>
        </a:p>
      </dgm:t>
    </dgm:pt>
    <dgm:pt modelId="{14A804F3-ADCE-4555-ADED-4C878836DFC6}" type="parTrans" cxnId="{087B2573-B51C-485E-964F-4354B1B0075F}">
      <dgm:prSet/>
      <dgm:spPr/>
      <dgm:t>
        <a:bodyPr/>
        <a:lstStyle/>
        <a:p>
          <a:endParaRPr lang="en-US"/>
        </a:p>
      </dgm:t>
    </dgm:pt>
    <dgm:pt modelId="{8486FC66-AB56-41F5-A885-DECC58A2D5E5}" type="sibTrans" cxnId="{087B2573-B51C-485E-964F-4354B1B0075F}">
      <dgm:prSet/>
      <dgm:spPr/>
      <dgm:t>
        <a:bodyPr/>
        <a:lstStyle/>
        <a:p>
          <a:endParaRPr lang="en-US"/>
        </a:p>
      </dgm:t>
    </dgm:pt>
    <dgm:pt modelId="{1293477F-C890-48A6-B0BC-15E869B5F422}" type="pres">
      <dgm:prSet presAssocID="{A58E56A4-E69B-49F0-905F-178C8A4033A6}" presName="cycle" presStyleCnt="0">
        <dgm:presLayoutVars>
          <dgm:dir/>
          <dgm:resizeHandles val="exact"/>
        </dgm:presLayoutVars>
      </dgm:prSet>
      <dgm:spPr/>
      <dgm:t>
        <a:bodyPr/>
        <a:lstStyle/>
        <a:p>
          <a:endParaRPr lang="en-US"/>
        </a:p>
      </dgm:t>
    </dgm:pt>
    <dgm:pt modelId="{A378FCB9-3F32-4736-9015-605C2E35D53A}" type="pres">
      <dgm:prSet presAssocID="{E3A20778-1EE2-4AD2-AC93-35AF172A4104}" presName="node" presStyleLbl="node1" presStyleIdx="0" presStyleCnt="5" custScaleX="135450">
        <dgm:presLayoutVars>
          <dgm:bulletEnabled val="1"/>
        </dgm:presLayoutVars>
      </dgm:prSet>
      <dgm:spPr/>
      <dgm:t>
        <a:bodyPr/>
        <a:lstStyle/>
        <a:p>
          <a:endParaRPr lang="en-US"/>
        </a:p>
      </dgm:t>
    </dgm:pt>
    <dgm:pt modelId="{26827753-CBF5-49AA-977C-93DCDB0BC3C2}" type="pres">
      <dgm:prSet presAssocID="{E3A20778-1EE2-4AD2-AC93-35AF172A4104}" presName="spNode" presStyleCnt="0"/>
      <dgm:spPr/>
    </dgm:pt>
    <dgm:pt modelId="{BD6F0738-EF60-4427-BE5E-872F3959F056}" type="pres">
      <dgm:prSet presAssocID="{DE80ADAC-4412-41D7-94F8-96BEF263F844}" presName="sibTrans" presStyleLbl="sibTrans1D1" presStyleIdx="0" presStyleCnt="5"/>
      <dgm:spPr/>
      <dgm:t>
        <a:bodyPr/>
        <a:lstStyle/>
        <a:p>
          <a:endParaRPr lang="en-US"/>
        </a:p>
      </dgm:t>
    </dgm:pt>
    <dgm:pt modelId="{DC436964-3C4D-4445-84EF-F5D471E4AD48}" type="pres">
      <dgm:prSet presAssocID="{15E8E244-67EC-45DC-9F7C-05759DC182D3}" presName="node" presStyleLbl="node1" presStyleIdx="1" presStyleCnt="5" custScaleX="135503">
        <dgm:presLayoutVars>
          <dgm:bulletEnabled val="1"/>
        </dgm:presLayoutVars>
      </dgm:prSet>
      <dgm:spPr/>
      <dgm:t>
        <a:bodyPr/>
        <a:lstStyle/>
        <a:p>
          <a:endParaRPr lang="en-US"/>
        </a:p>
      </dgm:t>
    </dgm:pt>
    <dgm:pt modelId="{3EB6A205-425D-4BC5-9D20-AB08C8CD3D5E}" type="pres">
      <dgm:prSet presAssocID="{15E8E244-67EC-45DC-9F7C-05759DC182D3}" presName="spNode" presStyleCnt="0"/>
      <dgm:spPr/>
    </dgm:pt>
    <dgm:pt modelId="{41D8E02E-2EE5-4B48-A20A-ED943FBAB830}" type="pres">
      <dgm:prSet presAssocID="{288ED987-CB9E-4A9E-92FB-8A37107A86D4}" presName="sibTrans" presStyleLbl="sibTrans1D1" presStyleIdx="1" presStyleCnt="5"/>
      <dgm:spPr/>
      <dgm:t>
        <a:bodyPr/>
        <a:lstStyle/>
        <a:p>
          <a:endParaRPr lang="en-US"/>
        </a:p>
      </dgm:t>
    </dgm:pt>
    <dgm:pt modelId="{6E15EF32-9B7D-469F-A03A-FA015698C8D7}" type="pres">
      <dgm:prSet presAssocID="{FB97819A-9941-4D25-8B2B-709D16D362E4}" presName="node" presStyleLbl="node1" presStyleIdx="2" presStyleCnt="5" custScaleX="143999" custScaleY="124855">
        <dgm:presLayoutVars>
          <dgm:bulletEnabled val="1"/>
        </dgm:presLayoutVars>
      </dgm:prSet>
      <dgm:spPr/>
      <dgm:t>
        <a:bodyPr/>
        <a:lstStyle/>
        <a:p>
          <a:endParaRPr lang="en-US"/>
        </a:p>
      </dgm:t>
    </dgm:pt>
    <dgm:pt modelId="{29797C5C-9768-4AE6-B4F8-99CA5ADFD75F}" type="pres">
      <dgm:prSet presAssocID="{FB97819A-9941-4D25-8B2B-709D16D362E4}" presName="spNode" presStyleCnt="0"/>
      <dgm:spPr/>
    </dgm:pt>
    <dgm:pt modelId="{0ECC9B35-70F5-436A-BFC1-C459FA8A4713}" type="pres">
      <dgm:prSet presAssocID="{6AD2B6A2-A594-4D0B-90B4-F517657F2AAC}" presName="sibTrans" presStyleLbl="sibTrans1D1" presStyleIdx="2" presStyleCnt="5"/>
      <dgm:spPr/>
      <dgm:t>
        <a:bodyPr/>
        <a:lstStyle/>
        <a:p>
          <a:endParaRPr lang="en-US"/>
        </a:p>
      </dgm:t>
    </dgm:pt>
    <dgm:pt modelId="{74053688-DFD0-4292-8CBB-C0EA5D898D38}" type="pres">
      <dgm:prSet presAssocID="{55EC1112-A7DC-4AD9-AD04-7D8AC42B8322}" presName="node" presStyleLbl="node1" presStyleIdx="3" presStyleCnt="5" custScaleX="140366" custScaleY="136496">
        <dgm:presLayoutVars>
          <dgm:bulletEnabled val="1"/>
        </dgm:presLayoutVars>
      </dgm:prSet>
      <dgm:spPr/>
      <dgm:t>
        <a:bodyPr/>
        <a:lstStyle/>
        <a:p>
          <a:endParaRPr lang="en-US"/>
        </a:p>
      </dgm:t>
    </dgm:pt>
    <dgm:pt modelId="{B96B35BF-24E7-4D47-9BC0-9472545720C9}" type="pres">
      <dgm:prSet presAssocID="{55EC1112-A7DC-4AD9-AD04-7D8AC42B8322}" presName="spNode" presStyleCnt="0"/>
      <dgm:spPr/>
    </dgm:pt>
    <dgm:pt modelId="{31BBE038-03B0-492A-97A6-87D4AF2CB7E0}" type="pres">
      <dgm:prSet presAssocID="{ED8316F8-3480-493C-929D-E8CFD906DC77}" presName="sibTrans" presStyleLbl="sibTrans1D1" presStyleIdx="3" presStyleCnt="5"/>
      <dgm:spPr/>
      <dgm:t>
        <a:bodyPr/>
        <a:lstStyle/>
        <a:p>
          <a:endParaRPr lang="en-US"/>
        </a:p>
      </dgm:t>
    </dgm:pt>
    <dgm:pt modelId="{25DA1AA6-D2E3-45CF-8674-0A56DA829CF7}" type="pres">
      <dgm:prSet presAssocID="{9FFC5A2A-24EA-410E-A0C1-43C480165879}" presName="node" presStyleLbl="node1" presStyleIdx="4" presStyleCnt="5">
        <dgm:presLayoutVars>
          <dgm:bulletEnabled val="1"/>
        </dgm:presLayoutVars>
      </dgm:prSet>
      <dgm:spPr/>
      <dgm:t>
        <a:bodyPr/>
        <a:lstStyle/>
        <a:p>
          <a:endParaRPr lang="en-US"/>
        </a:p>
      </dgm:t>
    </dgm:pt>
    <dgm:pt modelId="{6A4D868B-36AD-4BC5-B962-FFA31F48DD58}" type="pres">
      <dgm:prSet presAssocID="{9FFC5A2A-24EA-410E-A0C1-43C480165879}" presName="spNode" presStyleCnt="0"/>
      <dgm:spPr/>
    </dgm:pt>
    <dgm:pt modelId="{DA846F55-0F5D-403B-B1F6-4DBF8C7C1446}" type="pres">
      <dgm:prSet presAssocID="{8486FC66-AB56-41F5-A885-DECC58A2D5E5}" presName="sibTrans" presStyleLbl="sibTrans1D1" presStyleIdx="4" presStyleCnt="5"/>
      <dgm:spPr/>
      <dgm:t>
        <a:bodyPr/>
        <a:lstStyle/>
        <a:p>
          <a:endParaRPr lang="en-US"/>
        </a:p>
      </dgm:t>
    </dgm:pt>
  </dgm:ptLst>
  <dgm:cxnLst>
    <dgm:cxn modelId="{6D57AD57-E9F0-4F73-AE3D-9F1810793FD5}" type="presOf" srcId="{FB97819A-9941-4D25-8B2B-709D16D362E4}" destId="{6E15EF32-9B7D-469F-A03A-FA015698C8D7}" srcOrd="0" destOrd="0" presId="urn:microsoft.com/office/officeart/2005/8/layout/cycle5"/>
    <dgm:cxn modelId="{9475853E-EDC1-4B00-B0DB-8364A5B2ED3F}" srcId="{A58E56A4-E69B-49F0-905F-178C8A4033A6}" destId="{E3A20778-1EE2-4AD2-AC93-35AF172A4104}" srcOrd="0" destOrd="0" parTransId="{D04E255F-578A-4323-9A5B-CE7B09686DF6}" sibTransId="{DE80ADAC-4412-41D7-94F8-96BEF263F844}"/>
    <dgm:cxn modelId="{677611F6-7D9E-4226-8E31-25AD9FE0847D}" type="presOf" srcId="{A58E56A4-E69B-49F0-905F-178C8A4033A6}" destId="{1293477F-C890-48A6-B0BC-15E869B5F422}" srcOrd="0" destOrd="0" presId="urn:microsoft.com/office/officeart/2005/8/layout/cycle5"/>
    <dgm:cxn modelId="{79676ECC-9363-4E2C-ACEF-93CAFDBC2C8A}" type="presOf" srcId="{8486FC66-AB56-41F5-A885-DECC58A2D5E5}" destId="{DA846F55-0F5D-403B-B1F6-4DBF8C7C1446}" srcOrd="0" destOrd="0" presId="urn:microsoft.com/office/officeart/2005/8/layout/cycle5"/>
    <dgm:cxn modelId="{A3D00203-9152-4311-B815-2D239DC060BF}" type="presOf" srcId="{15E8E244-67EC-45DC-9F7C-05759DC182D3}" destId="{DC436964-3C4D-4445-84EF-F5D471E4AD48}" srcOrd="0" destOrd="0" presId="urn:microsoft.com/office/officeart/2005/8/layout/cycle5"/>
    <dgm:cxn modelId="{97957DE9-CCF5-4849-AA33-73299167EEAE}" type="presOf" srcId="{288ED987-CB9E-4A9E-92FB-8A37107A86D4}" destId="{41D8E02E-2EE5-4B48-A20A-ED943FBAB830}" srcOrd="0" destOrd="0" presId="urn:microsoft.com/office/officeart/2005/8/layout/cycle5"/>
    <dgm:cxn modelId="{4D969772-70E6-42E5-8E3F-DF1472727EC9}" type="presOf" srcId="{55EC1112-A7DC-4AD9-AD04-7D8AC42B8322}" destId="{74053688-DFD0-4292-8CBB-C0EA5D898D38}" srcOrd="0" destOrd="0" presId="urn:microsoft.com/office/officeart/2005/8/layout/cycle5"/>
    <dgm:cxn modelId="{C8AA0E8D-D6E4-4A18-8699-ED7F91D7C64A}" type="presOf" srcId="{6AD2B6A2-A594-4D0B-90B4-F517657F2AAC}" destId="{0ECC9B35-70F5-436A-BFC1-C459FA8A4713}" srcOrd="0" destOrd="0" presId="urn:microsoft.com/office/officeart/2005/8/layout/cycle5"/>
    <dgm:cxn modelId="{D5A9A29B-5486-49A7-B112-57659D830F6D}" srcId="{A58E56A4-E69B-49F0-905F-178C8A4033A6}" destId="{55EC1112-A7DC-4AD9-AD04-7D8AC42B8322}" srcOrd="3" destOrd="0" parTransId="{F5EC05FF-A55A-4E58-910E-043CB2C2E53C}" sibTransId="{ED8316F8-3480-493C-929D-E8CFD906DC77}"/>
    <dgm:cxn modelId="{829975D4-AEE5-4491-8F31-63F9DE2840BF}" type="presOf" srcId="{ED8316F8-3480-493C-929D-E8CFD906DC77}" destId="{31BBE038-03B0-492A-97A6-87D4AF2CB7E0}" srcOrd="0" destOrd="0" presId="urn:microsoft.com/office/officeart/2005/8/layout/cycle5"/>
    <dgm:cxn modelId="{16B0C8F5-D784-4B97-A443-0DF281B79313}" srcId="{A58E56A4-E69B-49F0-905F-178C8A4033A6}" destId="{15E8E244-67EC-45DC-9F7C-05759DC182D3}" srcOrd="1" destOrd="0" parTransId="{2DA1F64E-A4CA-4247-9FA9-37E157C1B70B}" sibTransId="{288ED987-CB9E-4A9E-92FB-8A37107A86D4}"/>
    <dgm:cxn modelId="{34F11280-AF39-43D8-A3EC-49D71A0CA26C}" type="presOf" srcId="{DE80ADAC-4412-41D7-94F8-96BEF263F844}" destId="{BD6F0738-EF60-4427-BE5E-872F3959F056}" srcOrd="0" destOrd="0" presId="urn:microsoft.com/office/officeart/2005/8/layout/cycle5"/>
    <dgm:cxn modelId="{A8E02026-D1C2-49FE-AFC3-67745ACA03A8}" type="presOf" srcId="{E3A20778-1EE2-4AD2-AC93-35AF172A4104}" destId="{A378FCB9-3F32-4736-9015-605C2E35D53A}" srcOrd="0" destOrd="0" presId="urn:microsoft.com/office/officeart/2005/8/layout/cycle5"/>
    <dgm:cxn modelId="{4C43DD50-075F-4843-BBA0-135A8540C61E}" srcId="{A58E56A4-E69B-49F0-905F-178C8A4033A6}" destId="{FB97819A-9941-4D25-8B2B-709D16D362E4}" srcOrd="2" destOrd="0" parTransId="{BB7EB632-B44E-46B1-A624-3D618EFF206B}" sibTransId="{6AD2B6A2-A594-4D0B-90B4-F517657F2AAC}"/>
    <dgm:cxn modelId="{4CDEEA1E-B9D6-468F-A790-70D687E6A802}" type="presOf" srcId="{9FFC5A2A-24EA-410E-A0C1-43C480165879}" destId="{25DA1AA6-D2E3-45CF-8674-0A56DA829CF7}" srcOrd="0" destOrd="0" presId="urn:microsoft.com/office/officeart/2005/8/layout/cycle5"/>
    <dgm:cxn modelId="{087B2573-B51C-485E-964F-4354B1B0075F}" srcId="{A58E56A4-E69B-49F0-905F-178C8A4033A6}" destId="{9FFC5A2A-24EA-410E-A0C1-43C480165879}" srcOrd="4" destOrd="0" parTransId="{14A804F3-ADCE-4555-ADED-4C878836DFC6}" sibTransId="{8486FC66-AB56-41F5-A885-DECC58A2D5E5}"/>
    <dgm:cxn modelId="{671E8E30-6986-4B22-800B-C984E0FB0283}" type="presParOf" srcId="{1293477F-C890-48A6-B0BC-15E869B5F422}" destId="{A378FCB9-3F32-4736-9015-605C2E35D53A}" srcOrd="0" destOrd="0" presId="urn:microsoft.com/office/officeart/2005/8/layout/cycle5"/>
    <dgm:cxn modelId="{E0FBFC83-FF90-48ED-9347-9B81F560129C}" type="presParOf" srcId="{1293477F-C890-48A6-B0BC-15E869B5F422}" destId="{26827753-CBF5-49AA-977C-93DCDB0BC3C2}" srcOrd="1" destOrd="0" presId="urn:microsoft.com/office/officeart/2005/8/layout/cycle5"/>
    <dgm:cxn modelId="{05FB0849-119F-4F8F-93B7-2D7A1425CFD8}" type="presParOf" srcId="{1293477F-C890-48A6-B0BC-15E869B5F422}" destId="{BD6F0738-EF60-4427-BE5E-872F3959F056}" srcOrd="2" destOrd="0" presId="urn:microsoft.com/office/officeart/2005/8/layout/cycle5"/>
    <dgm:cxn modelId="{269BDD8A-05AC-4A78-889F-C4F3BD324C54}" type="presParOf" srcId="{1293477F-C890-48A6-B0BC-15E869B5F422}" destId="{DC436964-3C4D-4445-84EF-F5D471E4AD48}" srcOrd="3" destOrd="0" presId="urn:microsoft.com/office/officeart/2005/8/layout/cycle5"/>
    <dgm:cxn modelId="{5FBE71B2-2489-43C6-8C66-A90CF820BAE7}" type="presParOf" srcId="{1293477F-C890-48A6-B0BC-15E869B5F422}" destId="{3EB6A205-425D-4BC5-9D20-AB08C8CD3D5E}" srcOrd="4" destOrd="0" presId="urn:microsoft.com/office/officeart/2005/8/layout/cycle5"/>
    <dgm:cxn modelId="{271AC671-8431-45AE-A317-137AB2E9738B}" type="presParOf" srcId="{1293477F-C890-48A6-B0BC-15E869B5F422}" destId="{41D8E02E-2EE5-4B48-A20A-ED943FBAB830}" srcOrd="5" destOrd="0" presId="urn:microsoft.com/office/officeart/2005/8/layout/cycle5"/>
    <dgm:cxn modelId="{87150DF6-CEAB-46DB-AE70-75D0E1FE06D1}" type="presParOf" srcId="{1293477F-C890-48A6-B0BC-15E869B5F422}" destId="{6E15EF32-9B7D-469F-A03A-FA015698C8D7}" srcOrd="6" destOrd="0" presId="urn:microsoft.com/office/officeart/2005/8/layout/cycle5"/>
    <dgm:cxn modelId="{9077A30E-4AF4-4281-BCCB-A39E4A8DE5DE}" type="presParOf" srcId="{1293477F-C890-48A6-B0BC-15E869B5F422}" destId="{29797C5C-9768-4AE6-B4F8-99CA5ADFD75F}" srcOrd="7" destOrd="0" presId="urn:microsoft.com/office/officeart/2005/8/layout/cycle5"/>
    <dgm:cxn modelId="{75776103-B97B-4381-A320-A5B958929824}" type="presParOf" srcId="{1293477F-C890-48A6-B0BC-15E869B5F422}" destId="{0ECC9B35-70F5-436A-BFC1-C459FA8A4713}" srcOrd="8" destOrd="0" presId="urn:microsoft.com/office/officeart/2005/8/layout/cycle5"/>
    <dgm:cxn modelId="{C793CA1C-1365-4ABB-B8F9-BAEBAA58CC65}" type="presParOf" srcId="{1293477F-C890-48A6-B0BC-15E869B5F422}" destId="{74053688-DFD0-4292-8CBB-C0EA5D898D38}" srcOrd="9" destOrd="0" presId="urn:microsoft.com/office/officeart/2005/8/layout/cycle5"/>
    <dgm:cxn modelId="{598F5BD7-DB71-4C21-B284-DF3B8289E45A}" type="presParOf" srcId="{1293477F-C890-48A6-B0BC-15E869B5F422}" destId="{B96B35BF-24E7-4D47-9BC0-9472545720C9}" srcOrd="10" destOrd="0" presId="urn:microsoft.com/office/officeart/2005/8/layout/cycle5"/>
    <dgm:cxn modelId="{C6D39211-79C6-4E85-A760-AE4832AD6D81}" type="presParOf" srcId="{1293477F-C890-48A6-B0BC-15E869B5F422}" destId="{31BBE038-03B0-492A-97A6-87D4AF2CB7E0}" srcOrd="11" destOrd="0" presId="urn:microsoft.com/office/officeart/2005/8/layout/cycle5"/>
    <dgm:cxn modelId="{F94D3283-F807-44CE-9A1D-B0981DC3ABA4}" type="presParOf" srcId="{1293477F-C890-48A6-B0BC-15E869B5F422}" destId="{25DA1AA6-D2E3-45CF-8674-0A56DA829CF7}" srcOrd="12" destOrd="0" presId="urn:microsoft.com/office/officeart/2005/8/layout/cycle5"/>
    <dgm:cxn modelId="{957546CA-6BFD-4721-8154-CD87B702C5F1}" type="presParOf" srcId="{1293477F-C890-48A6-B0BC-15E869B5F422}" destId="{6A4D868B-36AD-4BC5-B962-FFA31F48DD58}" srcOrd="13" destOrd="0" presId="urn:microsoft.com/office/officeart/2005/8/layout/cycle5"/>
    <dgm:cxn modelId="{6B275F4E-5806-4AEE-A87A-605818F03B29}" type="presParOf" srcId="{1293477F-C890-48A6-B0BC-15E869B5F422}" destId="{DA846F55-0F5D-403B-B1F6-4DBF8C7C1446}" srcOrd="14" destOrd="0" presId="urn:microsoft.com/office/officeart/2005/8/layout/cycle5"/>
  </dgm:cxnLst>
  <dgm:bg/>
  <dgm:whole/>
</dgm:dataModel>
</file>

<file path=ppt/diagrams/data10.xml><?xml version="1.0" encoding="utf-8"?>
<dgm:dataModel xmlns:dgm="http://schemas.openxmlformats.org/drawingml/2006/diagram" xmlns:a="http://schemas.openxmlformats.org/drawingml/2006/main">
  <dgm:ptLst>
    <dgm:pt modelId="{495D766D-D28A-4C89-A78D-46DFE051B888}"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679F9B4D-F622-4CF4-A3EF-6BE843CBE4B1}">
      <dgm:prSet phldrT="[Text]" custT="1"/>
      <dgm:spPr>
        <a:noFill/>
        <a:ln>
          <a:solidFill>
            <a:schemeClr val="tx1"/>
          </a:solidFill>
        </a:ln>
      </dgm:spPr>
      <dgm:t>
        <a:bodyPr/>
        <a:lstStyle/>
        <a:p>
          <a:r>
            <a:rPr lang="en-US" sz="3200" dirty="0" smtClean="0">
              <a:solidFill>
                <a:schemeClr val="tx1"/>
              </a:solidFill>
            </a:rPr>
            <a:t>UU KUP</a:t>
          </a:r>
          <a:endParaRPr lang="en-US" sz="3200" dirty="0">
            <a:solidFill>
              <a:schemeClr val="tx1"/>
            </a:solidFill>
          </a:endParaRPr>
        </a:p>
      </dgm:t>
    </dgm:pt>
    <dgm:pt modelId="{3A0DD447-9080-4204-AD94-5377C7789614}" type="parTrans" cxnId="{9B092185-AEDA-4D49-89A6-6F2245F166AE}">
      <dgm:prSet/>
      <dgm:spPr/>
      <dgm:t>
        <a:bodyPr/>
        <a:lstStyle/>
        <a:p>
          <a:endParaRPr lang="en-US"/>
        </a:p>
      </dgm:t>
    </dgm:pt>
    <dgm:pt modelId="{F2529C50-AA09-461C-A750-559B24A4A18E}" type="sibTrans" cxnId="{9B092185-AEDA-4D49-89A6-6F2245F166AE}">
      <dgm:prSet/>
      <dgm:spPr/>
      <dgm:t>
        <a:bodyPr/>
        <a:lstStyle/>
        <a:p>
          <a:endParaRPr lang="en-US"/>
        </a:p>
      </dgm:t>
    </dgm:pt>
    <dgm:pt modelId="{180408D8-FA44-4BC3-8E56-50171E164E04}">
      <dgm:prSet phldrT="[Text]" custT="1"/>
      <dgm:spPr>
        <a:noFill/>
        <a:ln>
          <a:solidFill>
            <a:schemeClr val="tx1"/>
          </a:solidFill>
        </a:ln>
      </dgm:spPr>
      <dgm:t>
        <a:bodyPr/>
        <a:lstStyle/>
        <a:p>
          <a:r>
            <a:rPr lang="en-US" sz="2800" dirty="0" err="1" smtClean="0">
              <a:solidFill>
                <a:schemeClr val="tx1"/>
              </a:solidFill>
            </a:rPr>
            <a:t>Psl</a:t>
          </a:r>
          <a:r>
            <a:rPr lang="en-US" sz="2800" dirty="0" smtClean="0">
              <a:solidFill>
                <a:schemeClr val="tx1"/>
              </a:solidFill>
            </a:rPr>
            <a:t> 2 NPWP</a:t>
          </a:r>
        </a:p>
        <a:p>
          <a:r>
            <a:rPr lang="en-US" sz="2800" dirty="0" smtClean="0">
              <a:solidFill>
                <a:schemeClr val="tx1"/>
              </a:solidFill>
            </a:rPr>
            <a:t>Ps 3 SPT</a:t>
          </a:r>
        </a:p>
        <a:p>
          <a:endParaRPr lang="en-US" sz="1800" dirty="0">
            <a:solidFill>
              <a:schemeClr val="tx1"/>
            </a:solidFill>
          </a:endParaRPr>
        </a:p>
      </dgm:t>
    </dgm:pt>
    <dgm:pt modelId="{AA268B71-CECC-48E0-BE38-D451B353E71B}" type="parTrans" cxnId="{C13D3225-D658-4885-9455-E87CDE7A8BB5}">
      <dgm:prSet/>
      <dgm:spPr/>
      <dgm:t>
        <a:bodyPr/>
        <a:lstStyle/>
        <a:p>
          <a:endParaRPr lang="en-US"/>
        </a:p>
      </dgm:t>
    </dgm:pt>
    <dgm:pt modelId="{4128BE36-24DB-4693-BA17-B56FB3D8E967}" type="sibTrans" cxnId="{C13D3225-D658-4885-9455-E87CDE7A8BB5}">
      <dgm:prSet/>
      <dgm:spPr/>
      <dgm:t>
        <a:bodyPr/>
        <a:lstStyle/>
        <a:p>
          <a:endParaRPr lang="en-US"/>
        </a:p>
      </dgm:t>
    </dgm:pt>
    <dgm:pt modelId="{FD5ECCF9-09C9-43A0-A8EB-F62324182A62}">
      <dgm:prSet phldrT="[Text]"/>
      <dgm:spPr>
        <a:noFill/>
        <a:ln>
          <a:solidFill>
            <a:schemeClr val="tx1"/>
          </a:solidFill>
        </a:ln>
      </dgm:spPr>
      <dgm:t>
        <a:bodyPr/>
        <a:lstStyle/>
        <a:p>
          <a:r>
            <a:rPr lang="en-US" dirty="0" err="1" smtClean="0">
              <a:solidFill>
                <a:schemeClr val="tx1"/>
              </a:solidFill>
            </a:rPr>
            <a:t>Pasal</a:t>
          </a:r>
          <a:r>
            <a:rPr lang="en-US" dirty="0" smtClean="0">
              <a:solidFill>
                <a:schemeClr val="tx1"/>
              </a:solidFill>
            </a:rPr>
            <a:t> 11 (LB)</a:t>
          </a:r>
        </a:p>
        <a:p>
          <a:r>
            <a:rPr lang="en-US" dirty="0" smtClean="0">
              <a:solidFill>
                <a:schemeClr val="tx1"/>
              </a:solidFill>
            </a:rPr>
            <a:t>Ps 17 B, 17C</a:t>
          </a:r>
          <a:endParaRPr lang="en-US" dirty="0">
            <a:solidFill>
              <a:schemeClr val="tx1"/>
            </a:solidFill>
          </a:endParaRPr>
        </a:p>
      </dgm:t>
    </dgm:pt>
    <dgm:pt modelId="{5BFAC159-007D-4380-B807-A88ACBB8BDC2}" type="parTrans" cxnId="{9CFBD626-244A-46F0-A3F0-E01F440F8AC0}">
      <dgm:prSet/>
      <dgm:spPr/>
      <dgm:t>
        <a:bodyPr/>
        <a:lstStyle/>
        <a:p>
          <a:endParaRPr lang="en-US"/>
        </a:p>
      </dgm:t>
    </dgm:pt>
    <dgm:pt modelId="{53116DF7-F2A6-4BBF-B292-37BED150E175}" type="sibTrans" cxnId="{9CFBD626-244A-46F0-A3F0-E01F440F8AC0}">
      <dgm:prSet/>
      <dgm:spPr/>
      <dgm:t>
        <a:bodyPr/>
        <a:lstStyle/>
        <a:p>
          <a:endParaRPr lang="en-US"/>
        </a:p>
      </dgm:t>
    </dgm:pt>
    <dgm:pt modelId="{77F7E5A6-E6E8-4F6A-A5D0-904B5BA27E57}">
      <dgm:prSet phldrT="[Text]" custT="1"/>
      <dgm:spPr>
        <a:noFill/>
        <a:ln>
          <a:solidFill>
            <a:schemeClr val="tx1"/>
          </a:solidFill>
        </a:ln>
      </dgm:spPr>
      <dgm:t>
        <a:bodyPr/>
        <a:lstStyle/>
        <a:p>
          <a:r>
            <a:rPr lang="en-US" sz="2400" dirty="0" smtClean="0">
              <a:solidFill>
                <a:schemeClr val="tx1"/>
              </a:solidFill>
            </a:rPr>
            <a:t>SKP dl 5 </a:t>
          </a:r>
          <a:r>
            <a:rPr lang="en-US" sz="2400" dirty="0" err="1" smtClean="0">
              <a:solidFill>
                <a:schemeClr val="tx1"/>
              </a:solidFill>
            </a:rPr>
            <a:t>th</a:t>
          </a:r>
          <a:r>
            <a:rPr lang="en-US" sz="2400" dirty="0" smtClean="0">
              <a:solidFill>
                <a:schemeClr val="tx1"/>
              </a:solidFill>
            </a:rPr>
            <a:t> </a:t>
          </a:r>
          <a:r>
            <a:rPr lang="en-US" sz="2400" dirty="0" err="1" smtClean="0">
              <a:solidFill>
                <a:schemeClr val="tx1"/>
              </a:solidFill>
            </a:rPr>
            <a:t>Psl</a:t>
          </a:r>
          <a:r>
            <a:rPr lang="en-US" sz="2400" dirty="0" smtClean="0">
              <a:solidFill>
                <a:schemeClr val="tx1"/>
              </a:solidFill>
            </a:rPr>
            <a:t> 15 ,Ps 16 </a:t>
          </a:r>
          <a:r>
            <a:rPr lang="en-US" sz="2400" dirty="0" err="1" smtClean="0">
              <a:solidFill>
                <a:schemeClr val="tx1"/>
              </a:solidFill>
            </a:rPr>
            <a:t>Pembetulan</a:t>
          </a:r>
          <a:endParaRPr lang="en-US" sz="2400" dirty="0">
            <a:solidFill>
              <a:schemeClr val="tx1"/>
            </a:solidFill>
          </a:endParaRPr>
        </a:p>
      </dgm:t>
    </dgm:pt>
    <dgm:pt modelId="{B69720DC-BB6C-4586-902B-1F9169527BB6}" type="parTrans" cxnId="{77C9332B-B765-4008-A258-EB0984186B15}">
      <dgm:prSet/>
      <dgm:spPr/>
      <dgm:t>
        <a:bodyPr/>
        <a:lstStyle/>
        <a:p>
          <a:endParaRPr lang="en-US"/>
        </a:p>
      </dgm:t>
    </dgm:pt>
    <dgm:pt modelId="{8D89425A-4016-474A-B6BE-CF8FA7A89C80}" type="sibTrans" cxnId="{77C9332B-B765-4008-A258-EB0984186B15}">
      <dgm:prSet/>
      <dgm:spPr/>
      <dgm:t>
        <a:bodyPr/>
        <a:lstStyle/>
        <a:p>
          <a:endParaRPr lang="en-US"/>
        </a:p>
      </dgm:t>
    </dgm:pt>
    <dgm:pt modelId="{402A1C6A-2420-40FF-A009-5EDD1601E070}">
      <dgm:prSet phldrT="[Text]" custT="1"/>
      <dgm:spPr>
        <a:noFill/>
        <a:ln>
          <a:solidFill>
            <a:schemeClr val="tx1"/>
          </a:solidFill>
        </a:ln>
      </dgm:spPr>
      <dgm:t>
        <a:bodyPr/>
        <a:lstStyle/>
        <a:p>
          <a:r>
            <a:rPr lang="en-US" sz="2800" dirty="0" smtClean="0">
              <a:solidFill>
                <a:schemeClr val="tx1"/>
              </a:solidFill>
            </a:rPr>
            <a:t>Ps 4 </a:t>
          </a:r>
          <a:r>
            <a:rPr lang="en-US" sz="2800" dirty="0" err="1" smtClean="0">
              <a:solidFill>
                <a:schemeClr val="tx1"/>
              </a:solidFill>
            </a:rPr>
            <a:t>Laporan</a:t>
          </a:r>
          <a:r>
            <a:rPr lang="en-US" sz="2800" dirty="0" smtClean="0">
              <a:solidFill>
                <a:schemeClr val="tx1"/>
              </a:solidFill>
            </a:rPr>
            <a:t> Keu.</a:t>
          </a:r>
        </a:p>
        <a:p>
          <a:r>
            <a:rPr lang="en-US" sz="2800" dirty="0" smtClean="0">
              <a:solidFill>
                <a:schemeClr val="tx1"/>
              </a:solidFill>
            </a:rPr>
            <a:t>Ps. 8. </a:t>
          </a:r>
          <a:r>
            <a:rPr lang="en-US" sz="2800" dirty="0" err="1" smtClean="0">
              <a:solidFill>
                <a:schemeClr val="tx1"/>
              </a:solidFill>
            </a:rPr>
            <a:t>Pembetulan</a:t>
          </a:r>
          <a:endParaRPr lang="en-US" sz="2800" dirty="0">
            <a:solidFill>
              <a:schemeClr val="tx1"/>
            </a:solidFill>
          </a:endParaRPr>
        </a:p>
      </dgm:t>
    </dgm:pt>
    <dgm:pt modelId="{5013C34D-D7DF-440E-AE52-296A0BE25308}" type="parTrans" cxnId="{EAB55522-E082-46E6-A99B-01DA45CA9FDA}">
      <dgm:prSet/>
      <dgm:spPr/>
      <dgm:t>
        <a:bodyPr/>
        <a:lstStyle/>
        <a:p>
          <a:endParaRPr lang="en-US"/>
        </a:p>
      </dgm:t>
    </dgm:pt>
    <dgm:pt modelId="{04BA68C9-1A9A-4ABE-810E-21B18984C4F2}" type="sibTrans" cxnId="{EAB55522-E082-46E6-A99B-01DA45CA9FDA}">
      <dgm:prSet/>
      <dgm:spPr/>
      <dgm:t>
        <a:bodyPr/>
        <a:lstStyle/>
        <a:p>
          <a:endParaRPr lang="en-US"/>
        </a:p>
      </dgm:t>
    </dgm:pt>
    <dgm:pt modelId="{41F8D118-9037-44D3-9E3A-D115A80CF6A5}">
      <dgm:prSet phldrT="[Text]" custT="1"/>
      <dgm:spPr>
        <a:noFill/>
        <a:ln>
          <a:solidFill>
            <a:schemeClr val="tx1"/>
          </a:solidFill>
        </a:ln>
      </dgm:spPr>
      <dgm:t>
        <a:bodyPr/>
        <a:lstStyle/>
        <a:p>
          <a:r>
            <a:rPr lang="en-US" sz="2400" dirty="0" smtClean="0">
              <a:solidFill>
                <a:schemeClr val="tx1"/>
              </a:solidFill>
            </a:rPr>
            <a:t>Ps 18 </a:t>
          </a:r>
          <a:r>
            <a:rPr lang="en-US" sz="2400" dirty="0" err="1" smtClean="0">
              <a:solidFill>
                <a:schemeClr val="tx1"/>
              </a:solidFill>
            </a:rPr>
            <a:t>Saat</a:t>
          </a:r>
          <a:r>
            <a:rPr lang="en-US" sz="2400" dirty="0" smtClean="0">
              <a:solidFill>
                <a:schemeClr val="tx1"/>
              </a:solidFill>
            </a:rPr>
            <a:t> </a:t>
          </a:r>
          <a:r>
            <a:rPr lang="en-US" sz="2400" dirty="0" err="1" smtClean="0">
              <a:solidFill>
                <a:schemeClr val="tx1"/>
              </a:solidFill>
            </a:rPr>
            <a:t>penagihan</a:t>
          </a:r>
          <a:r>
            <a:rPr lang="en-US" sz="2400" dirty="0" smtClean="0">
              <a:solidFill>
                <a:schemeClr val="tx1"/>
              </a:solidFill>
            </a:rPr>
            <a:t> </a:t>
          </a:r>
          <a:r>
            <a:rPr lang="en-US" sz="2400" dirty="0" err="1" smtClean="0">
              <a:solidFill>
                <a:schemeClr val="tx1"/>
              </a:solidFill>
            </a:rPr>
            <a:t>pajak</a:t>
          </a:r>
          <a:endParaRPr lang="en-US" sz="2400" dirty="0" smtClean="0">
            <a:solidFill>
              <a:schemeClr val="tx1"/>
            </a:solidFill>
          </a:endParaRPr>
        </a:p>
        <a:p>
          <a:r>
            <a:rPr lang="en-US" sz="2400" dirty="0" smtClean="0">
              <a:solidFill>
                <a:schemeClr val="tx1"/>
              </a:solidFill>
            </a:rPr>
            <a:t>Ps 23,  25. 26. 27 , Ps 28, Ps 29, 36</a:t>
          </a:r>
          <a:endParaRPr lang="en-US" sz="2400" dirty="0">
            <a:solidFill>
              <a:schemeClr val="tx1"/>
            </a:solidFill>
          </a:endParaRPr>
        </a:p>
      </dgm:t>
    </dgm:pt>
    <dgm:pt modelId="{798D3992-39E2-404D-A747-035B4CC41AAC}" type="parTrans" cxnId="{545040C4-1D87-4CD3-BA02-91A4CD60B326}">
      <dgm:prSet/>
      <dgm:spPr/>
      <dgm:t>
        <a:bodyPr/>
        <a:lstStyle/>
        <a:p>
          <a:endParaRPr lang="en-US"/>
        </a:p>
      </dgm:t>
    </dgm:pt>
    <dgm:pt modelId="{76B4BFE4-1207-4BD1-BB23-226BDBC4EF23}" type="sibTrans" cxnId="{545040C4-1D87-4CD3-BA02-91A4CD60B326}">
      <dgm:prSet/>
      <dgm:spPr/>
      <dgm:t>
        <a:bodyPr/>
        <a:lstStyle/>
        <a:p>
          <a:endParaRPr lang="en-US"/>
        </a:p>
      </dgm:t>
    </dgm:pt>
    <dgm:pt modelId="{EFA94553-828A-4BA8-B364-1B155BA4907A}" type="pres">
      <dgm:prSet presAssocID="{495D766D-D28A-4C89-A78D-46DFE051B888}" presName="diagram" presStyleCnt="0">
        <dgm:presLayoutVars>
          <dgm:chPref val="1"/>
          <dgm:dir/>
          <dgm:animOne val="branch"/>
          <dgm:animLvl val="lvl"/>
          <dgm:resizeHandles val="exact"/>
        </dgm:presLayoutVars>
      </dgm:prSet>
      <dgm:spPr/>
      <dgm:t>
        <a:bodyPr/>
        <a:lstStyle/>
        <a:p>
          <a:endParaRPr lang="en-US"/>
        </a:p>
      </dgm:t>
    </dgm:pt>
    <dgm:pt modelId="{60370C58-3811-490C-AA69-B4774332B214}" type="pres">
      <dgm:prSet presAssocID="{679F9B4D-F622-4CF4-A3EF-6BE843CBE4B1}" presName="root1" presStyleCnt="0"/>
      <dgm:spPr/>
    </dgm:pt>
    <dgm:pt modelId="{1A621A45-10E9-4B97-9EDB-C6F2F1C5EAEF}" type="pres">
      <dgm:prSet presAssocID="{679F9B4D-F622-4CF4-A3EF-6BE843CBE4B1}" presName="LevelOneTextNode" presStyleLbl="node0" presStyleIdx="0" presStyleCnt="1">
        <dgm:presLayoutVars>
          <dgm:chPref val="3"/>
        </dgm:presLayoutVars>
      </dgm:prSet>
      <dgm:spPr/>
      <dgm:t>
        <a:bodyPr/>
        <a:lstStyle/>
        <a:p>
          <a:endParaRPr lang="en-US"/>
        </a:p>
      </dgm:t>
    </dgm:pt>
    <dgm:pt modelId="{DD359C52-40D6-4C77-B312-B084CD1514AF}" type="pres">
      <dgm:prSet presAssocID="{679F9B4D-F622-4CF4-A3EF-6BE843CBE4B1}" presName="level2hierChild" presStyleCnt="0"/>
      <dgm:spPr/>
    </dgm:pt>
    <dgm:pt modelId="{8E3D0B9B-1C4F-4275-BB41-B67FBA113BE4}" type="pres">
      <dgm:prSet presAssocID="{AA268B71-CECC-48E0-BE38-D451B353E71B}" presName="conn2-1" presStyleLbl="parChTrans1D2" presStyleIdx="0" presStyleCnt="2"/>
      <dgm:spPr/>
      <dgm:t>
        <a:bodyPr/>
        <a:lstStyle/>
        <a:p>
          <a:endParaRPr lang="en-US"/>
        </a:p>
      </dgm:t>
    </dgm:pt>
    <dgm:pt modelId="{EA381B76-2459-435F-9581-4421505F7E19}" type="pres">
      <dgm:prSet presAssocID="{AA268B71-CECC-48E0-BE38-D451B353E71B}" presName="connTx" presStyleLbl="parChTrans1D2" presStyleIdx="0" presStyleCnt="2"/>
      <dgm:spPr/>
      <dgm:t>
        <a:bodyPr/>
        <a:lstStyle/>
        <a:p>
          <a:endParaRPr lang="en-US"/>
        </a:p>
      </dgm:t>
    </dgm:pt>
    <dgm:pt modelId="{9F7C86CE-287C-4C51-8275-01FD028B1F76}" type="pres">
      <dgm:prSet presAssocID="{180408D8-FA44-4BC3-8E56-50171E164E04}" presName="root2" presStyleCnt="0"/>
      <dgm:spPr/>
    </dgm:pt>
    <dgm:pt modelId="{F83BC9E2-BF17-4CF6-9A90-79FC30499BFD}" type="pres">
      <dgm:prSet presAssocID="{180408D8-FA44-4BC3-8E56-50171E164E04}" presName="LevelTwoTextNode" presStyleLbl="node2" presStyleIdx="0" presStyleCnt="2" custScaleX="92459" custScaleY="126418" custLinFactNeighborY="-36984">
        <dgm:presLayoutVars>
          <dgm:chPref val="3"/>
        </dgm:presLayoutVars>
      </dgm:prSet>
      <dgm:spPr/>
      <dgm:t>
        <a:bodyPr/>
        <a:lstStyle/>
        <a:p>
          <a:endParaRPr lang="en-US"/>
        </a:p>
      </dgm:t>
    </dgm:pt>
    <dgm:pt modelId="{BBD3AC4A-1288-47B9-95E2-B6A1432EE922}" type="pres">
      <dgm:prSet presAssocID="{180408D8-FA44-4BC3-8E56-50171E164E04}" presName="level3hierChild" presStyleCnt="0"/>
      <dgm:spPr/>
    </dgm:pt>
    <dgm:pt modelId="{7E0ADC08-1FAA-4CAC-8F3F-0D632638586B}" type="pres">
      <dgm:prSet presAssocID="{5BFAC159-007D-4380-B807-A88ACBB8BDC2}" presName="conn2-1" presStyleLbl="parChTrans1D3" presStyleIdx="0" presStyleCnt="3"/>
      <dgm:spPr/>
      <dgm:t>
        <a:bodyPr/>
        <a:lstStyle/>
        <a:p>
          <a:endParaRPr lang="en-US"/>
        </a:p>
      </dgm:t>
    </dgm:pt>
    <dgm:pt modelId="{9A8A9DBE-D4CF-4BEA-8CE3-F61C1E2220A2}" type="pres">
      <dgm:prSet presAssocID="{5BFAC159-007D-4380-B807-A88ACBB8BDC2}" presName="connTx" presStyleLbl="parChTrans1D3" presStyleIdx="0" presStyleCnt="3"/>
      <dgm:spPr/>
      <dgm:t>
        <a:bodyPr/>
        <a:lstStyle/>
        <a:p>
          <a:endParaRPr lang="en-US"/>
        </a:p>
      </dgm:t>
    </dgm:pt>
    <dgm:pt modelId="{F28488E7-B731-4AA0-B1DB-E3603EB73ACF}" type="pres">
      <dgm:prSet presAssocID="{FD5ECCF9-09C9-43A0-A8EB-F62324182A62}" presName="root2" presStyleCnt="0"/>
      <dgm:spPr/>
    </dgm:pt>
    <dgm:pt modelId="{0C6CF2A6-A058-41EA-8365-518CB28E7625}" type="pres">
      <dgm:prSet presAssocID="{FD5ECCF9-09C9-43A0-A8EB-F62324182A62}" presName="LevelTwoTextNode" presStyleLbl="node3" presStyleIdx="0" presStyleCnt="3" custLinFactNeighborY="-55631">
        <dgm:presLayoutVars>
          <dgm:chPref val="3"/>
        </dgm:presLayoutVars>
      </dgm:prSet>
      <dgm:spPr/>
      <dgm:t>
        <a:bodyPr/>
        <a:lstStyle/>
        <a:p>
          <a:endParaRPr lang="en-US"/>
        </a:p>
      </dgm:t>
    </dgm:pt>
    <dgm:pt modelId="{B09D2B26-69C6-422B-8409-9188FA09A2C0}" type="pres">
      <dgm:prSet presAssocID="{FD5ECCF9-09C9-43A0-A8EB-F62324182A62}" presName="level3hierChild" presStyleCnt="0"/>
      <dgm:spPr/>
    </dgm:pt>
    <dgm:pt modelId="{1E8E1339-B43A-435F-BCB2-6216757DD545}" type="pres">
      <dgm:prSet presAssocID="{B69720DC-BB6C-4586-902B-1F9169527BB6}" presName="conn2-1" presStyleLbl="parChTrans1D3" presStyleIdx="1" presStyleCnt="3"/>
      <dgm:spPr/>
      <dgm:t>
        <a:bodyPr/>
        <a:lstStyle/>
        <a:p>
          <a:endParaRPr lang="en-US"/>
        </a:p>
      </dgm:t>
    </dgm:pt>
    <dgm:pt modelId="{1EAC34FE-DFF3-42BC-AD8D-9665BC68E6D7}" type="pres">
      <dgm:prSet presAssocID="{B69720DC-BB6C-4586-902B-1F9169527BB6}" presName="connTx" presStyleLbl="parChTrans1D3" presStyleIdx="1" presStyleCnt="3"/>
      <dgm:spPr/>
      <dgm:t>
        <a:bodyPr/>
        <a:lstStyle/>
        <a:p>
          <a:endParaRPr lang="en-US"/>
        </a:p>
      </dgm:t>
    </dgm:pt>
    <dgm:pt modelId="{8E8BA1A2-899D-4225-8227-4108C4977C17}" type="pres">
      <dgm:prSet presAssocID="{77F7E5A6-E6E8-4F6A-A5D0-904B5BA27E57}" presName="root2" presStyleCnt="0"/>
      <dgm:spPr/>
    </dgm:pt>
    <dgm:pt modelId="{894A9972-6621-47E7-8CA2-0FD928A1109A}" type="pres">
      <dgm:prSet presAssocID="{77F7E5A6-E6E8-4F6A-A5D0-904B5BA27E57}" presName="LevelTwoTextNode" presStyleLbl="node3" presStyleIdx="1" presStyleCnt="3" custScaleY="144680" custLinFactNeighborX="10199">
        <dgm:presLayoutVars>
          <dgm:chPref val="3"/>
        </dgm:presLayoutVars>
      </dgm:prSet>
      <dgm:spPr/>
      <dgm:t>
        <a:bodyPr/>
        <a:lstStyle/>
        <a:p>
          <a:endParaRPr lang="en-US"/>
        </a:p>
      </dgm:t>
    </dgm:pt>
    <dgm:pt modelId="{72E37192-9E62-4421-BB45-A749AFAE6309}" type="pres">
      <dgm:prSet presAssocID="{77F7E5A6-E6E8-4F6A-A5D0-904B5BA27E57}" presName="level3hierChild" presStyleCnt="0"/>
      <dgm:spPr/>
    </dgm:pt>
    <dgm:pt modelId="{D0ADE3FA-C018-4466-BFB7-0AD67C48A3FC}" type="pres">
      <dgm:prSet presAssocID="{5013C34D-D7DF-440E-AE52-296A0BE25308}" presName="conn2-1" presStyleLbl="parChTrans1D2" presStyleIdx="1" presStyleCnt="2"/>
      <dgm:spPr/>
      <dgm:t>
        <a:bodyPr/>
        <a:lstStyle/>
        <a:p>
          <a:endParaRPr lang="en-US"/>
        </a:p>
      </dgm:t>
    </dgm:pt>
    <dgm:pt modelId="{EE5B5A80-3329-405C-926F-C1B607E79F33}" type="pres">
      <dgm:prSet presAssocID="{5013C34D-D7DF-440E-AE52-296A0BE25308}" presName="connTx" presStyleLbl="parChTrans1D2" presStyleIdx="1" presStyleCnt="2"/>
      <dgm:spPr/>
      <dgm:t>
        <a:bodyPr/>
        <a:lstStyle/>
        <a:p>
          <a:endParaRPr lang="en-US"/>
        </a:p>
      </dgm:t>
    </dgm:pt>
    <dgm:pt modelId="{92208901-1B82-498D-93E0-BF74B05544CD}" type="pres">
      <dgm:prSet presAssocID="{402A1C6A-2420-40FF-A009-5EDD1601E070}" presName="root2" presStyleCnt="0"/>
      <dgm:spPr/>
    </dgm:pt>
    <dgm:pt modelId="{AF48A93E-CD21-4456-903D-497803F5C31B}" type="pres">
      <dgm:prSet presAssocID="{402A1C6A-2420-40FF-A009-5EDD1601E070}" presName="LevelTwoTextNode" presStyleLbl="node2" presStyleIdx="1" presStyleCnt="2" custScaleX="106321" custScaleY="165036" custLinFactNeighborY="14254">
        <dgm:presLayoutVars>
          <dgm:chPref val="3"/>
        </dgm:presLayoutVars>
      </dgm:prSet>
      <dgm:spPr/>
      <dgm:t>
        <a:bodyPr/>
        <a:lstStyle/>
        <a:p>
          <a:endParaRPr lang="en-US"/>
        </a:p>
      </dgm:t>
    </dgm:pt>
    <dgm:pt modelId="{EFF63E31-091E-4AFA-8352-D387E88B32AB}" type="pres">
      <dgm:prSet presAssocID="{402A1C6A-2420-40FF-A009-5EDD1601E070}" presName="level3hierChild" presStyleCnt="0"/>
      <dgm:spPr/>
    </dgm:pt>
    <dgm:pt modelId="{E9E6878D-879C-49B0-B10D-EBDEB9DBEC46}" type="pres">
      <dgm:prSet presAssocID="{798D3992-39E2-404D-A747-035B4CC41AAC}" presName="conn2-1" presStyleLbl="parChTrans1D3" presStyleIdx="2" presStyleCnt="3"/>
      <dgm:spPr/>
      <dgm:t>
        <a:bodyPr/>
        <a:lstStyle/>
        <a:p>
          <a:endParaRPr lang="en-US"/>
        </a:p>
      </dgm:t>
    </dgm:pt>
    <dgm:pt modelId="{D18B401F-9C7B-497B-8CB9-EDB4B032BAC9}" type="pres">
      <dgm:prSet presAssocID="{798D3992-39E2-404D-A747-035B4CC41AAC}" presName="connTx" presStyleLbl="parChTrans1D3" presStyleIdx="2" presStyleCnt="3"/>
      <dgm:spPr/>
      <dgm:t>
        <a:bodyPr/>
        <a:lstStyle/>
        <a:p>
          <a:endParaRPr lang="en-US"/>
        </a:p>
      </dgm:t>
    </dgm:pt>
    <dgm:pt modelId="{4D890B7F-D9B6-4E20-BDA6-C2E534DCDE4E}" type="pres">
      <dgm:prSet presAssocID="{41F8D118-9037-44D3-9E3A-D115A80CF6A5}" presName="root2" presStyleCnt="0"/>
      <dgm:spPr/>
    </dgm:pt>
    <dgm:pt modelId="{8D2C102D-E769-4465-A594-249995D147A1}" type="pres">
      <dgm:prSet presAssocID="{41F8D118-9037-44D3-9E3A-D115A80CF6A5}" presName="LevelTwoTextNode" presStyleLbl="node3" presStyleIdx="2" presStyleCnt="3" custScaleY="191456" custLinFactNeighborY="37630">
        <dgm:presLayoutVars>
          <dgm:chPref val="3"/>
        </dgm:presLayoutVars>
      </dgm:prSet>
      <dgm:spPr/>
      <dgm:t>
        <a:bodyPr/>
        <a:lstStyle/>
        <a:p>
          <a:endParaRPr lang="en-US"/>
        </a:p>
      </dgm:t>
    </dgm:pt>
    <dgm:pt modelId="{DA2E0A46-CE9E-4644-893C-5379DB9573B7}" type="pres">
      <dgm:prSet presAssocID="{41F8D118-9037-44D3-9E3A-D115A80CF6A5}" presName="level3hierChild" presStyleCnt="0"/>
      <dgm:spPr/>
    </dgm:pt>
  </dgm:ptLst>
  <dgm:cxnLst>
    <dgm:cxn modelId="{1F84D1AB-C448-42D8-B98E-B130AF6930CB}" type="presOf" srcId="{AA268B71-CECC-48E0-BE38-D451B353E71B}" destId="{EA381B76-2459-435F-9581-4421505F7E19}" srcOrd="1" destOrd="0" presId="urn:microsoft.com/office/officeart/2005/8/layout/hierarchy2"/>
    <dgm:cxn modelId="{0CBF5FE8-4600-4F3A-8C7F-C384957A69F6}" type="presOf" srcId="{FD5ECCF9-09C9-43A0-A8EB-F62324182A62}" destId="{0C6CF2A6-A058-41EA-8365-518CB28E7625}" srcOrd="0" destOrd="0" presId="urn:microsoft.com/office/officeart/2005/8/layout/hierarchy2"/>
    <dgm:cxn modelId="{6FF7D171-3462-4194-BF99-088EAF2BBB26}" type="presOf" srcId="{798D3992-39E2-404D-A747-035B4CC41AAC}" destId="{E9E6878D-879C-49B0-B10D-EBDEB9DBEC46}" srcOrd="0" destOrd="0" presId="urn:microsoft.com/office/officeart/2005/8/layout/hierarchy2"/>
    <dgm:cxn modelId="{8B6E1A44-52E6-4EEB-A48E-26D06EF18B29}" type="presOf" srcId="{402A1C6A-2420-40FF-A009-5EDD1601E070}" destId="{AF48A93E-CD21-4456-903D-497803F5C31B}" srcOrd="0" destOrd="0" presId="urn:microsoft.com/office/officeart/2005/8/layout/hierarchy2"/>
    <dgm:cxn modelId="{545040C4-1D87-4CD3-BA02-91A4CD60B326}" srcId="{402A1C6A-2420-40FF-A009-5EDD1601E070}" destId="{41F8D118-9037-44D3-9E3A-D115A80CF6A5}" srcOrd="0" destOrd="0" parTransId="{798D3992-39E2-404D-A747-035B4CC41AAC}" sibTransId="{76B4BFE4-1207-4BD1-BB23-226BDBC4EF23}"/>
    <dgm:cxn modelId="{77C9332B-B765-4008-A258-EB0984186B15}" srcId="{180408D8-FA44-4BC3-8E56-50171E164E04}" destId="{77F7E5A6-E6E8-4F6A-A5D0-904B5BA27E57}" srcOrd="1" destOrd="0" parTransId="{B69720DC-BB6C-4586-902B-1F9169527BB6}" sibTransId="{8D89425A-4016-474A-B6BE-CF8FA7A89C80}"/>
    <dgm:cxn modelId="{8EB0736F-0EA7-45FA-92E7-6E5CB453E90A}" type="presOf" srcId="{5013C34D-D7DF-440E-AE52-296A0BE25308}" destId="{D0ADE3FA-C018-4466-BFB7-0AD67C48A3FC}" srcOrd="0" destOrd="0" presId="urn:microsoft.com/office/officeart/2005/8/layout/hierarchy2"/>
    <dgm:cxn modelId="{EAB55522-E082-46E6-A99B-01DA45CA9FDA}" srcId="{679F9B4D-F622-4CF4-A3EF-6BE843CBE4B1}" destId="{402A1C6A-2420-40FF-A009-5EDD1601E070}" srcOrd="1" destOrd="0" parTransId="{5013C34D-D7DF-440E-AE52-296A0BE25308}" sibTransId="{04BA68C9-1A9A-4ABE-810E-21B18984C4F2}"/>
    <dgm:cxn modelId="{9B092185-AEDA-4D49-89A6-6F2245F166AE}" srcId="{495D766D-D28A-4C89-A78D-46DFE051B888}" destId="{679F9B4D-F622-4CF4-A3EF-6BE843CBE4B1}" srcOrd="0" destOrd="0" parTransId="{3A0DD447-9080-4204-AD94-5377C7789614}" sibTransId="{F2529C50-AA09-461C-A750-559B24A4A18E}"/>
    <dgm:cxn modelId="{9CFBD626-244A-46F0-A3F0-E01F440F8AC0}" srcId="{180408D8-FA44-4BC3-8E56-50171E164E04}" destId="{FD5ECCF9-09C9-43A0-A8EB-F62324182A62}" srcOrd="0" destOrd="0" parTransId="{5BFAC159-007D-4380-B807-A88ACBB8BDC2}" sibTransId="{53116DF7-F2A6-4BBF-B292-37BED150E175}"/>
    <dgm:cxn modelId="{6CCBA36E-BC69-4BA3-B4D4-6162E4EF2215}" type="presOf" srcId="{679F9B4D-F622-4CF4-A3EF-6BE843CBE4B1}" destId="{1A621A45-10E9-4B97-9EDB-C6F2F1C5EAEF}" srcOrd="0" destOrd="0" presId="urn:microsoft.com/office/officeart/2005/8/layout/hierarchy2"/>
    <dgm:cxn modelId="{A31C1530-CD71-4C6C-B013-E7E6F5189134}" type="presOf" srcId="{B69720DC-BB6C-4586-902B-1F9169527BB6}" destId="{1EAC34FE-DFF3-42BC-AD8D-9665BC68E6D7}" srcOrd="1" destOrd="0" presId="urn:microsoft.com/office/officeart/2005/8/layout/hierarchy2"/>
    <dgm:cxn modelId="{D9CEDF96-7CD1-40FF-80E8-599238F69FA1}" type="presOf" srcId="{495D766D-D28A-4C89-A78D-46DFE051B888}" destId="{EFA94553-828A-4BA8-B364-1B155BA4907A}" srcOrd="0" destOrd="0" presId="urn:microsoft.com/office/officeart/2005/8/layout/hierarchy2"/>
    <dgm:cxn modelId="{2134F3EF-6C2B-4159-913A-7FC7637D0F32}" type="presOf" srcId="{5013C34D-D7DF-440E-AE52-296A0BE25308}" destId="{EE5B5A80-3329-405C-926F-C1B607E79F33}" srcOrd="1" destOrd="0" presId="urn:microsoft.com/office/officeart/2005/8/layout/hierarchy2"/>
    <dgm:cxn modelId="{66122907-2B28-48C4-8CC4-00D6CB8374F4}" type="presOf" srcId="{41F8D118-9037-44D3-9E3A-D115A80CF6A5}" destId="{8D2C102D-E769-4465-A594-249995D147A1}" srcOrd="0" destOrd="0" presId="urn:microsoft.com/office/officeart/2005/8/layout/hierarchy2"/>
    <dgm:cxn modelId="{930FC35C-A198-4C48-9DAC-64F9913095E2}" type="presOf" srcId="{77F7E5A6-E6E8-4F6A-A5D0-904B5BA27E57}" destId="{894A9972-6621-47E7-8CA2-0FD928A1109A}" srcOrd="0" destOrd="0" presId="urn:microsoft.com/office/officeart/2005/8/layout/hierarchy2"/>
    <dgm:cxn modelId="{C13D3225-D658-4885-9455-E87CDE7A8BB5}" srcId="{679F9B4D-F622-4CF4-A3EF-6BE843CBE4B1}" destId="{180408D8-FA44-4BC3-8E56-50171E164E04}" srcOrd="0" destOrd="0" parTransId="{AA268B71-CECC-48E0-BE38-D451B353E71B}" sibTransId="{4128BE36-24DB-4693-BA17-B56FB3D8E967}"/>
    <dgm:cxn modelId="{D030D6C5-C06C-4194-B259-2F8E53EF1164}" type="presOf" srcId="{AA268B71-CECC-48E0-BE38-D451B353E71B}" destId="{8E3D0B9B-1C4F-4275-BB41-B67FBA113BE4}" srcOrd="0" destOrd="0" presId="urn:microsoft.com/office/officeart/2005/8/layout/hierarchy2"/>
    <dgm:cxn modelId="{1116D161-1BC2-4DF0-A25A-37403E55CECB}" type="presOf" srcId="{5BFAC159-007D-4380-B807-A88ACBB8BDC2}" destId="{7E0ADC08-1FAA-4CAC-8F3F-0D632638586B}" srcOrd="0" destOrd="0" presId="urn:microsoft.com/office/officeart/2005/8/layout/hierarchy2"/>
    <dgm:cxn modelId="{827D5FEB-3F1C-41B8-BA9A-C05D11644F6B}" type="presOf" srcId="{798D3992-39E2-404D-A747-035B4CC41AAC}" destId="{D18B401F-9C7B-497B-8CB9-EDB4B032BAC9}" srcOrd="1" destOrd="0" presId="urn:microsoft.com/office/officeart/2005/8/layout/hierarchy2"/>
    <dgm:cxn modelId="{E64FC626-08F6-4ABF-B5C4-B5DA80A46FE0}" type="presOf" srcId="{B69720DC-BB6C-4586-902B-1F9169527BB6}" destId="{1E8E1339-B43A-435F-BCB2-6216757DD545}" srcOrd="0" destOrd="0" presId="urn:microsoft.com/office/officeart/2005/8/layout/hierarchy2"/>
    <dgm:cxn modelId="{E0C2D1AE-C507-4C34-AEC7-8DAE351FF53C}" type="presOf" srcId="{180408D8-FA44-4BC3-8E56-50171E164E04}" destId="{F83BC9E2-BF17-4CF6-9A90-79FC30499BFD}" srcOrd="0" destOrd="0" presId="urn:microsoft.com/office/officeart/2005/8/layout/hierarchy2"/>
    <dgm:cxn modelId="{15293FBB-FD5F-4B1D-A926-9406B37C7440}" type="presOf" srcId="{5BFAC159-007D-4380-B807-A88ACBB8BDC2}" destId="{9A8A9DBE-D4CF-4BEA-8CE3-F61C1E2220A2}" srcOrd="1" destOrd="0" presId="urn:microsoft.com/office/officeart/2005/8/layout/hierarchy2"/>
    <dgm:cxn modelId="{6204BD67-ACBA-47C0-8F0D-BF804587CB3B}" type="presParOf" srcId="{EFA94553-828A-4BA8-B364-1B155BA4907A}" destId="{60370C58-3811-490C-AA69-B4774332B214}" srcOrd="0" destOrd="0" presId="urn:microsoft.com/office/officeart/2005/8/layout/hierarchy2"/>
    <dgm:cxn modelId="{C6D8719C-565F-46AF-80CE-FEAC7F8E340D}" type="presParOf" srcId="{60370C58-3811-490C-AA69-B4774332B214}" destId="{1A621A45-10E9-4B97-9EDB-C6F2F1C5EAEF}" srcOrd="0" destOrd="0" presId="urn:microsoft.com/office/officeart/2005/8/layout/hierarchy2"/>
    <dgm:cxn modelId="{33569440-D934-4DFF-BFEE-CC4C88ACFE4E}" type="presParOf" srcId="{60370C58-3811-490C-AA69-B4774332B214}" destId="{DD359C52-40D6-4C77-B312-B084CD1514AF}" srcOrd="1" destOrd="0" presId="urn:microsoft.com/office/officeart/2005/8/layout/hierarchy2"/>
    <dgm:cxn modelId="{A52B80EF-F37A-425C-8B51-12EC77E8E0A3}" type="presParOf" srcId="{DD359C52-40D6-4C77-B312-B084CD1514AF}" destId="{8E3D0B9B-1C4F-4275-BB41-B67FBA113BE4}" srcOrd="0" destOrd="0" presId="urn:microsoft.com/office/officeart/2005/8/layout/hierarchy2"/>
    <dgm:cxn modelId="{0A60A03E-EE87-4F51-AFA5-0E778F127149}" type="presParOf" srcId="{8E3D0B9B-1C4F-4275-BB41-B67FBA113BE4}" destId="{EA381B76-2459-435F-9581-4421505F7E19}" srcOrd="0" destOrd="0" presId="urn:microsoft.com/office/officeart/2005/8/layout/hierarchy2"/>
    <dgm:cxn modelId="{1BE05744-0435-4E3C-8EBC-589AA2015AEC}" type="presParOf" srcId="{DD359C52-40D6-4C77-B312-B084CD1514AF}" destId="{9F7C86CE-287C-4C51-8275-01FD028B1F76}" srcOrd="1" destOrd="0" presId="urn:microsoft.com/office/officeart/2005/8/layout/hierarchy2"/>
    <dgm:cxn modelId="{35A0DFE0-10FB-4E3F-98A6-45D91C9F2572}" type="presParOf" srcId="{9F7C86CE-287C-4C51-8275-01FD028B1F76}" destId="{F83BC9E2-BF17-4CF6-9A90-79FC30499BFD}" srcOrd="0" destOrd="0" presId="urn:microsoft.com/office/officeart/2005/8/layout/hierarchy2"/>
    <dgm:cxn modelId="{A955CF15-59A4-48BA-BD3E-D2E902AE9F45}" type="presParOf" srcId="{9F7C86CE-287C-4C51-8275-01FD028B1F76}" destId="{BBD3AC4A-1288-47B9-95E2-B6A1432EE922}" srcOrd="1" destOrd="0" presId="urn:microsoft.com/office/officeart/2005/8/layout/hierarchy2"/>
    <dgm:cxn modelId="{0D64A706-1DEC-48BE-B6D4-57867F076DA3}" type="presParOf" srcId="{BBD3AC4A-1288-47B9-95E2-B6A1432EE922}" destId="{7E0ADC08-1FAA-4CAC-8F3F-0D632638586B}" srcOrd="0" destOrd="0" presId="urn:microsoft.com/office/officeart/2005/8/layout/hierarchy2"/>
    <dgm:cxn modelId="{C0DB6354-8742-4902-A679-3EA88856AEA6}" type="presParOf" srcId="{7E0ADC08-1FAA-4CAC-8F3F-0D632638586B}" destId="{9A8A9DBE-D4CF-4BEA-8CE3-F61C1E2220A2}" srcOrd="0" destOrd="0" presId="urn:microsoft.com/office/officeart/2005/8/layout/hierarchy2"/>
    <dgm:cxn modelId="{2FC8385B-8C79-4315-B5D3-219C586A94D1}" type="presParOf" srcId="{BBD3AC4A-1288-47B9-95E2-B6A1432EE922}" destId="{F28488E7-B731-4AA0-B1DB-E3603EB73ACF}" srcOrd="1" destOrd="0" presId="urn:microsoft.com/office/officeart/2005/8/layout/hierarchy2"/>
    <dgm:cxn modelId="{B4CDEE52-AF4C-4C61-8A51-489E3671E16C}" type="presParOf" srcId="{F28488E7-B731-4AA0-B1DB-E3603EB73ACF}" destId="{0C6CF2A6-A058-41EA-8365-518CB28E7625}" srcOrd="0" destOrd="0" presId="urn:microsoft.com/office/officeart/2005/8/layout/hierarchy2"/>
    <dgm:cxn modelId="{3880671C-C628-47A9-A4BF-A2C6B4A13915}" type="presParOf" srcId="{F28488E7-B731-4AA0-B1DB-E3603EB73ACF}" destId="{B09D2B26-69C6-422B-8409-9188FA09A2C0}" srcOrd="1" destOrd="0" presId="urn:microsoft.com/office/officeart/2005/8/layout/hierarchy2"/>
    <dgm:cxn modelId="{F503BB1B-D89D-49A1-ABCB-131A4F925B08}" type="presParOf" srcId="{BBD3AC4A-1288-47B9-95E2-B6A1432EE922}" destId="{1E8E1339-B43A-435F-BCB2-6216757DD545}" srcOrd="2" destOrd="0" presId="urn:microsoft.com/office/officeart/2005/8/layout/hierarchy2"/>
    <dgm:cxn modelId="{E7AD2355-3633-498E-AE1B-D8701A2B4722}" type="presParOf" srcId="{1E8E1339-B43A-435F-BCB2-6216757DD545}" destId="{1EAC34FE-DFF3-42BC-AD8D-9665BC68E6D7}" srcOrd="0" destOrd="0" presId="urn:microsoft.com/office/officeart/2005/8/layout/hierarchy2"/>
    <dgm:cxn modelId="{446456B5-87D1-44EA-B84F-4DEC8178CF22}" type="presParOf" srcId="{BBD3AC4A-1288-47B9-95E2-B6A1432EE922}" destId="{8E8BA1A2-899D-4225-8227-4108C4977C17}" srcOrd="3" destOrd="0" presId="urn:microsoft.com/office/officeart/2005/8/layout/hierarchy2"/>
    <dgm:cxn modelId="{153EA4E9-E48B-4B91-AA50-91C7F3DE49FF}" type="presParOf" srcId="{8E8BA1A2-899D-4225-8227-4108C4977C17}" destId="{894A9972-6621-47E7-8CA2-0FD928A1109A}" srcOrd="0" destOrd="0" presId="urn:microsoft.com/office/officeart/2005/8/layout/hierarchy2"/>
    <dgm:cxn modelId="{DEC19752-4FA0-44A2-B06A-458039612D2C}" type="presParOf" srcId="{8E8BA1A2-899D-4225-8227-4108C4977C17}" destId="{72E37192-9E62-4421-BB45-A749AFAE6309}" srcOrd="1" destOrd="0" presId="urn:microsoft.com/office/officeart/2005/8/layout/hierarchy2"/>
    <dgm:cxn modelId="{FCF836B9-482B-42EF-918B-2B80651BA4A4}" type="presParOf" srcId="{DD359C52-40D6-4C77-B312-B084CD1514AF}" destId="{D0ADE3FA-C018-4466-BFB7-0AD67C48A3FC}" srcOrd="2" destOrd="0" presId="urn:microsoft.com/office/officeart/2005/8/layout/hierarchy2"/>
    <dgm:cxn modelId="{96382A5C-114F-45B5-A683-614E9E0C43D2}" type="presParOf" srcId="{D0ADE3FA-C018-4466-BFB7-0AD67C48A3FC}" destId="{EE5B5A80-3329-405C-926F-C1B607E79F33}" srcOrd="0" destOrd="0" presId="urn:microsoft.com/office/officeart/2005/8/layout/hierarchy2"/>
    <dgm:cxn modelId="{E6F41C0D-F301-4794-9D10-F973403A2748}" type="presParOf" srcId="{DD359C52-40D6-4C77-B312-B084CD1514AF}" destId="{92208901-1B82-498D-93E0-BF74B05544CD}" srcOrd="3" destOrd="0" presId="urn:microsoft.com/office/officeart/2005/8/layout/hierarchy2"/>
    <dgm:cxn modelId="{26CA3D18-DB51-45ED-8C4B-8AFD1B5B6C34}" type="presParOf" srcId="{92208901-1B82-498D-93E0-BF74B05544CD}" destId="{AF48A93E-CD21-4456-903D-497803F5C31B}" srcOrd="0" destOrd="0" presId="urn:microsoft.com/office/officeart/2005/8/layout/hierarchy2"/>
    <dgm:cxn modelId="{04E6BB51-FA2D-4FBA-AF31-8C95A0C096F4}" type="presParOf" srcId="{92208901-1B82-498D-93E0-BF74B05544CD}" destId="{EFF63E31-091E-4AFA-8352-D387E88B32AB}" srcOrd="1" destOrd="0" presId="urn:microsoft.com/office/officeart/2005/8/layout/hierarchy2"/>
    <dgm:cxn modelId="{E30418A9-3CFE-4590-BB1F-0BB93FC63855}" type="presParOf" srcId="{EFF63E31-091E-4AFA-8352-D387E88B32AB}" destId="{E9E6878D-879C-49B0-B10D-EBDEB9DBEC46}" srcOrd="0" destOrd="0" presId="urn:microsoft.com/office/officeart/2005/8/layout/hierarchy2"/>
    <dgm:cxn modelId="{EA5D665A-829E-4360-9B1E-840502F32200}" type="presParOf" srcId="{E9E6878D-879C-49B0-B10D-EBDEB9DBEC46}" destId="{D18B401F-9C7B-497B-8CB9-EDB4B032BAC9}" srcOrd="0" destOrd="0" presId="urn:microsoft.com/office/officeart/2005/8/layout/hierarchy2"/>
    <dgm:cxn modelId="{7BD023B7-DB11-40DA-B681-85FEA6B9C13F}" type="presParOf" srcId="{EFF63E31-091E-4AFA-8352-D387E88B32AB}" destId="{4D890B7F-D9B6-4E20-BDA6-C2E534DCDE4E}" srcOrd="1" destOrd="0" presId="urn:microsoft.com/office/officeart/2005/8/layout/hierarchy2"/>
    <dgm:cxn modelId="{993D2240-769C-4B4E-B94F-9C5AA85A8F5C}" type="presParOf" srcId="{4D890B7F-D9B6-4E20-BDA6-C2E534DCDE4E}" destId="{8D2C102D-E769-4465-A594-249995D147A1}" srcOrd="0" destOrd="0" presId="urn:microsoft.com/office/officeart/2005/8/layout/hierarchy2"/>
    <dgm:cxn modelId="{62978880-6184-4EB9-99B8-D57F6C0007AA}" type="presParOf" srcId="{4D890B7F-D9B6-4E20-BDA6-C2E534DCDE4E}" destId="{DA2E0A46-CE9E-4644-893C-5379DB9573B7}"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95D766D-D28A-4C89-A78D-46DFE051B888}"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679F9B4D-F622-4CF4-A3EF-6BE843CBE4B1}">
      <dgm:prSet phldrT="[Text]" custT="1"/>
      <dgm:spPr>
        <a:noFill/>
        <a:ln>
          <a:solidFill>
            <a:schemeClr val="tx1"/>
          </a:solidFill>
        </a:ln>
      </dgm:spPr>
      <dgm:t>
        <a:bodyPr/>
        <a:lstStyle/>
        <a:p>
          <a:endParaRPr lang="en-US" sz="3200" dirty="0" smtClean="0">
            <a:solidFill>
              <a:schemeClr val="tx1"/>
            </a:solidFill>
          </a:endParaRPr>
        </a:p>
        <a:p>
          <a:r>
            <a:rPr lang="en-US" sz="3200" dirty="0" smtClean="0">
              <a:solidFill>
                <a:schemeClr val="tx1"/>
              </a:solidFill>
            </a:rPr>
            <a:t>UU </a:t>
          </a:r>
          <a:r>
            <a:rPr lang="en-US" sz="3200" dirty="0" err="1" smtClean="0">
              <a:solidFill>
                <a:schemeClr val="tx1"/>
              </a:solidFill>
            </a:rPr>
            <a:t>PPh</a:t>
          </a:r>
          <a:endParaRPr lang="en-US" sz="3200" dirty="0" smtClean="0">
            <a:solidFill>
              <a:schemeClr val="tx1"/>
            </a:solidFill>
          </a:endParaRPr>
        </a:p>
        <a:p>
          <a:endParaRPr lang="en-US" sz="3200" dirty="0">
            <a:solidFill>
              <a:schemeClr val="tx1"/>
            </a:solidFill>
          </a:endParaRPr>
        </a:p>
      </dgm:t>
    </dgm:pt>
    <dgm:pt modelId="{3A0DD447-9080-4204-AD94-5377C7789614}" type="parTrans" cxnId="{9B092185-AEDA-4D49-89A6-6F2245F166AE}">
      <dgm:prSet/>
      <dgm:spPr/>
      <dgm:t>
        <a:bodyPr/>
        <a:lstStyle/>
        <a:p>
          <a:endParaRPr lang="en-US"/>
        </a:p>
      </dgm:t>
    </dgm:pt>
    <dgm:pt modelId="{F2529C50-AA09-461C-A750-559B24A4A18E}" type="sibTrans" cxnId="{9B092185-AEDA-4D49-89A6-6F2245F166AE}">
      <dgm:prSet/>
      <dgm:spPr/>
      <dgm:t>
        <a:bodyPr/>
        <a:lstStyle/>
        <a:p>
          <a:endParaRPr lang="en-US"/>
        </a:p>
      </dgm:t>
    </dgm:pt>
    <dgm:pt modelId="{180408D8-FA44-4BC3-8E56-50171E164E04}">
      <dgm:prSet phldrT="[Text]" custT="1"/>
      <dgm:spPr>
        <a:noFill/>
        <a:ln>
          <a:solidFill>
            <a:schemeClr val="tx1"/>
          </a:solidFill>
        </a:ln>
      </dgm:spPr>
      <dgm:t>
        <a:bodyPr/>
        <a:lstStyle/>
        <a:p>
          <a:r>
            <a:rPr lang="en-US" sz="2800" dirty="0" smtClean="0">
              <a:solidFill>
                <a:schemeClr val="tx1"/>
              </a:solidFill>
            </a:rPr>
            <a:t> </a:t>
          </a:r>
          <a:r>
            <a:rPr lang="en-US" sz="2800" dirty="0" err="1" smtClean="0">
              <a:solidFill>
                <a:schemeClr val="tx1"/>
              </a:solidFill>
            </a:rPr>
            <a:t>Subjek</a:t>
          </a:r>
          <a:r>
            <a:rPr lang="en-US" sz="2800" dirty="0" smtClean="0">
              <a:solidFill>
                <a:schemeClr val="tx1"/>
              </a:solidFill>
            </a:rPr>
            <a:t> </a:t>
          </a:r>
          <a:r>
            <a:rPr lang="en-US" sz="2800" dirty="0" err="1" smtClean="0">
              <a:solidFill>
                <a:schemeClr val="tx1"/>
              </a:solidFill>
            </a:rPr>
            <a:t>Pajak</a:t>
          </a:r>
          <a:endParaRPr lang="en-US" sz="2800" dirty="0" smtClean="0">
            <a:solidFill>
              <a:schemeClr val="tx1"/>
            </a:solidFill>
          </a:endParaRPr>
        </a:p>
        <a:p>
          <a:r>
            <a:rPr lang="en-US" sz="2800" dirty="0" err="1" smtClean="0">
              <a:solidFill>
                <a:schemeClr val="tx1"/>
              </a:solidFill>
            </a:rPr>
            <a:t>OP.Bd</a:t>
          </a:r>
          <a:r>
            <a:rPr lang="en-US" sz="2800" dirty="0" smtClean="0">
              <a:solidFill>
                <a:schemeClr val="tx1"/>
              </a:solidFill>
            </a:rPr>
            <a:t>, BUT (DN/LN) </a:t>
          </a:r>
          <a:r>
            <a:rPr lang="en-US" sz="2800" dirty="0" err="1" smtClean="0">
              <a:solidFill>
                <a:schemeClr val="tx1"/>
              </a:solidFill>
            </a:rPr>
            <a:t>ps</a:t>
          </a:r>
          <a:r>
            <a:rPr lang="en-US" sz="2800" dirty="0" smtClean="0">
              <a:solidFill>
                <a:schemeClr val="tx1"/>
              </a:solidFill>
            </a:rPr>
            <a:t> 2 Ps 4</a:t>
          </a:r>
        </a:p>
        <a:p>
          <a:endParaRPr lang="en-US" sz="1800" dirty="0">
            <a:solidFill>
              <a:schemeClr val="tx1"/>
            </a:solidFill>
          </a:endParaRPr>
        </a:p>
      </dgm:t>
    </dgm:pt>
    <dgm:pt modelId="{AA268B71-CECC-48E0-BE38-D451B353E71B}" type="parTrans" cxnId="{C13D3225-D658-4885-9455-E87CDE7A8BB5}">
      <dgm:prSet/>
      <dgm:spPr/>
      <dgm:t>
        <a:bodyPr/>
        <a:lstStyle/>
        <a:p>
          <a:endParaRPr lang="en-US"/>
        </a:p>
      </dgm:t>
    </dgm:pt>
    <dgm:pt modelId="{4128BE36-24DB-4693-BA17-B56FB3D8E967}" type="sibTrans" cxnId="{C13D3225-D658-4885-9455-E87CDE7A8BB5}">
      <dgm:prSet/>
      <dgm:spPr/>
      <dgm:t>
        <a:bodyPr/>
        <a:lstStyle/>
        <a:p>
          <a:endParaRPr lang="en-US"/>
        </a:p>
      </dgm:t>
    </dgm:pt>
    <dgm:pt modelId="{FD5ECCF9-09C9-43A0-A8EB-F62324182A62}">
      <dgm:prSet phldrT="[Text]" custT="1"/>
      <dgm:spPr>
        <a:noFill/>
        <a:ln>
          <a:solidFill>
            <a:schemeClr val="tx1"/>
          </a:solidFill>
        </a:ln>
      </dgm:spPr>
      <dgm:t>
        <a:bodyPr/>
        <a:lstStyle/>
        <a:p>
          <a:r>
            <a:rPr lang="en-US" sz="2800" dirty="0" err="1" smtClean="0">
              <a:solidFill>
                <a:schemeClr val="tx1"/>
              </a:solidFill>
            </a:rPr>
            <a:t>Pasal</a:t>
          </a:r>
          <a:r>
            <a:rPr lang="en-US" sz="2800" dirty="0" smtClean="0">
              <a:solidFill>
                <a:schemeClr val="tx1"/>
              </a:solidFill>
            </a:rPr>
            <a:t> 14  (Norma)</a:t>
          </a:r>
        </a:p>
        <a:p>
          <a:r>
            <a:rPr lang="en-US" sz="2800" dirty="0" err="1" smtClean="0">
              <a:solidFill>
                <a:schemeClr val="tx1"/>
              </a:solidFill>
            </a:rPr>
            <a:t>Penylgraan</a:t>
          </a:r>
          <a:r>
            <a:rPr lang="en-US" sz="2800" dirty="0" smtClean="0">
              <a:solidFill>
                <a:schemeClr val="tx1"/>
              </a:solidFill>
            </a:rPr>
            <a:t> </a:t>
          </a:r>
          <a:r>
            <a:rPr lang="en-US" sz="2800" dirty="0" err="1" smtClean="0">
              <a:solidFill>
                <a:schemeClr val="tx1"/>
              </a:solidFill>
            </a:rPr>
            <a:t>pembukiuan</a:t>
          </a:r>
          <a:endParaRPr lang="en-US" sz="2800" dirty="0">
            <a:solidFill>
              <a:schemeClr val="tx1"/>
            </a:solidFill>
          </a:endParaRPr>
        </a:p>
      </dgm:t>
    </dgm:pt>
    <dgm:pt modelId="{5BFAC159-007D-4380-B807-A88ACBB8BDC2}" type="parTrans" cxnId="{9CFBD626-244A-46F0-A3F0-E01F440F8AC0}">
      <dgm:prSet/>
      <dgm:spPr/>
      <dgm:t>
        <a:bodyPr/>
        <a:lstStyle/>
        <a:p>
          <a:endParaRPr lang="en-US"/>
        </a:p>
      </dgm:t>
    </dgm:pt>
    <dgm:pt modelId="{53116DF7-F2A6-4BBF-B292-37BED150E175}" type="sibTrans" cxnId="{9CFBD626-244A-46F0-A3F0-E01F440F8AC0}">
      <dgm:prSet/>
      <dgm:spPr/>
      <dgm:t>
        <a:bodyPr/>
        <a:lstStyle/>
        <a:p>
          <a:endParaRPr lang="en-US"/>
        </a:p>
      </dgm:t>
    </dgm:pt>
    <dgm:pt modelId="{77F7E5A6-E6E8-4F6A-A5D0-904B5BA27E57}">
      <dgm:prSet phldrT="[Text]" custT="1"/>
      <dgm:spPr>
        <a:noFill/>
        <a:ln>
          <a:solidFill>
            <a:schemeClr val="tx1"/>
          </a:solidFill>
        </a:ln>
      </dgm:spPr>
      <dgm:t>
        <a:bodyPr/>
        <a:lstStyle/>
        <a:p>
          <a:pPr algn="ctr"/>
          <a:r>
            <a:rPr lang="en-US" sz="2800" dirty="0" smtClean="0">
              <a:solidFill>
                <a:schemeClr val="tx1"/>
              </a:solidFill>
            </a:rPr>
            <a:t>Ps 17 </a:t>
          </a:r>
          <a:r>
            <a:rPr lang="en-US" sz="2800" dirty="0" err="1" smtClean="0">
              <a:solidFill>
                <a:schemeClr val="tx1"/>
              </a:solidFill>
            </a:rPr>
            <a:t>Tarif</a:t>
          </a:r>
          <a:r>
            <a:rPr lang="en-US" sz="2800" dirty="0" smtClean="0">
              <a:solidFill>
                <a:schemeClr val="tx1"/>
              </a:solidFill>
            </a:rPr>
            <a:t> </a:t>
          </a:r>
          <a:r>
            <a:rPr lang="en-US" sz="2800" dirty="0" err="1" smtClean="0">
              <a:solidFill>
                <a:schemeClr val="tx1"/>
              </a:solidFill>
            </a:rPr>
            <a:t>Pajak</a:t>
          </a:r>
          <a:endParaRPr lang="en-US" sz="2800" dirty="0" smtClean="0">
            <a:solidFill>
              <a:schemeClr val="tx1"/>
            </a:solidFill>
          </a:endParaRPr>
        </a:p>
        <a:p>
          <a:pPr algn="just"/>
          <a:r>
            <a:rPr lang="en-US" sz="2800" dirty="0" smtClean="0">
              <a:solidFill>
                <a:schemeClr val="tx1"/>
              </a:solidFill>
            </a:rPr>
            <a:t>Ps 18 Hub </a:t>
          </a:r>
          <a:r>
            <a:rPr lang="en-US" sz="2800" dirty="0" err="1" smtClean="0">
              <a:solidFill>
                <a:schemeClr val="tx1"/>
              </a:solidFill>
            </a:rPr>
            <a:t>istimewa</a:t>
          </a:r>
          <a:r>
            <a:rPr lang="en-US" sz="2800" dirty="0" smtClean="0">
              <a:solidFill>
                <a:schemeClr val="tx1"/>
              </a:solidFill>
            </a:rPr>
            <a:t> Ps 22, Ps 23 (</a:t>
          </a:r>
          <a:r>
            <a:rPr lang="en-US" sz="2800" dirty="0" err="1" smtClean="0">
              <a:solidFill>
                <a:schemeClr val="tx1"/>
              </a:solidFill>
            </a:rPr>
            <a:t>royalti</a:t>
          </a:r>
          <a:r>
            <a:rPr lang="en-US" sz="2800" dirty="0" smtClean="0">
              <a:solidFill>
                <a:schemeClr val="tx1"/>
              </a:solidFill>
            </a:rPr>
            <a:t>)</a:t>
          </a:r>
          <a:endParaRPr lang="en-US" sz="2800" dirty="0">
            <a:solidFill>
              <a:schemeClr val="tx1"/>
            </a:solidFill>
          </a:endParaRPr>
        </a:p>
      </dgm:t>
    </dgm:pt>
    <dgm:pt modelId="{B69720DC-BB6C-4586-902B-1F9169527BB6}" type="parTrans" cxnId="{77C9332B-B765-4008-A258-EB0984186B15}">
      <dgm:prSet/>
      <dgm:spPr/>
      <dgm:t>
        <a:bodyPr/>
        <a:lstStyle/>
        <a:p>
          <a:endParaRPr lang="en-US"/>
        </a:p>
      </dgm:t>
    </dgm:pt>
    <dgm:pt modelId="{8D89425A-4016-474A-B6BE-CF8FA7A89C80}" type="sibTrans" cxnId="{77C9332B-B765-4008-A258-EB0984186B15}">
      <dgm:prSet/>
      <dgm:spPr/>
      <dgm:t>
        <a:bodyPr/>
        <a:lstStyle/>
        <a:p>
          <a:endParaRPr lang="en-US"/>
        </a:p>
      </dgm:t>
    </dgm:pt>
    <dgm:pt modelId="{EFA94553-828A-4BA8-B364-1B155BA4907A}" type="pres">
      <dgm:prSet presAssocID="{495D766D-D28A-4C89-A78D-46DFE051B888}" presName="diagram" presStyleCnt="0">
        <dgm:presLayoutVars>
          <dgm:chPref val="1"/>
          <dgm:dir/>
          <dgm:animOne val="branch"/>
          <dgm:animLvl val="lvl"/>
          <dgm:resizeHandles val="exact"/>
        </dgm:presLayoutVars>
      </dgm:prSet>
      <dgm:spPr/>
      <dgm:t>
        <a:bodyPr/>
        <a:lstStyle/>
        <a:p>
          <a:endParaRPr lang="en-US"/>
        </a:p>
      </dgm:t>
    </dgm:pt>
    <dgm:pt modelId="{60370C58-3811-490C-AA69-B4774332B214}" type="pres">
      <dgm:prSet presAssocID="{679F9B4D-F622-4CF4-A3EF-6BE843CBE4B1}" presName="root1" presStyleCnt="0"/>
      <dgm:spPr/>
    </dgm:pt>
    <dgm:pt modelId="{1A621A45-10E9-4B97-9EDB-C6F2F1C5EAEF}" type="pres">
      <dgm:prSet presAssocID="{679F9B4D-F622-4CF4-A3EF-6BE843CBE4B1}" presName="LevelOneTextNode" presStyleLbl="node0" presStyleIdx="0" presStyleCnt="1">
        <dgm:presLayoutVars>
          <dgm:chPref val="3"/>
        </dgm:presLayoutVars>
      </dgm:prSet>
      <dgm:spPr/>
      <dgm:t>
        <a:bodyPr/>
        <a:lstStyle/>
        <a:p>
          <a:endParaRPr lang="en-US"/>
        </a:p>
      </dgm:t>
    </dgm:pt>
    <dgm:pt modelId="{DD359C52-40D6-4C77-B312-B084CD1514AF}" type="pres">
      <dgm:prSet presAssocID="{679F9B4D-F622-4CF4-A3EF-6BE843CBE4B1}" presName="level2hierChild" presStyleCnt="0"/>
      <dgm:spPr/>
    </dgm:pt>
    <dgm:pt modelId="{8E3D0B9B-1C4F-4275-BB41-B67FBA113BE4}" type="pres">
      <dgm:prSet presAssocID="{AA268B71-CECC-48E0-BE38-D451B353E71B}" presName="conn2-1" presStyleLbl="parChTrans1D2" presStyleIdx="0" presStyleCnt="1"/>
      <dgm:spPr/>
      <dgm:t>
        <a:bodyPr/>
        <a:lstStyle/>
        <a:p>
          <a:endParaRPr lang="en-US"/>
        </a:p>
      </dgm:t>
    </dgm:pt>
    <dgm:pt modelId="{EA381B76-2459-435F-9581-4421505F7E19}" type="pres">
      <dgm:prSet presAssocID="{AA268B71-CECC-48E0-BE38-D451B353E71B}" presName="connTx" presStyleLbl="parChTrans1D2" presStyleIdx="0" presStyleCnt="1"/>
      <dgm:spPr/>
      <dgm:t>
        <a:bodyPr/>
        <a:lstStyle/>
        <a:p>
          <a:endParaRPr lang="en-US"/>
        </a:p>
      </dgm:t>
    </dgm:pt>
    <dgm:pt modelId="{9F7C86CE-287C-4C51-8275-01FD028B1F76}" type="pres">
      <dgm:prSet presAssocID="{180408D8-FA44-4BC3-8E56-50171E164E04}" presName="root2" presStyleCnt="0"/>
      <dgm:spPr/>
    </dgm:pt>
    <dgm:pt modelId="{F83BC9E2-BF17-4CF6-9A90-79FC30499BFD}" type="pres">
      <dgm:prSet presAssocID="{180408D8-FA44-4BC3-8E56-50171E164E04}" presName="LevelTwoTextNode" presStyleLbl="node2" presStyleIdx="0" presStyleCnt="1" custScaleX="107063" custScaleY="229122" custLinFactNeighborY="116">
        <dgm:presLayoutVars>
          <dgm:chPref val="3"/>
        </dgm:presLayoutVars>
      </dgm:prSet>
      <dgm:spPr/>
      <dgm:t>
        <a:bodyPr/>
        <a:lstStyle/>
        <a:p>
          <a:endParaRPr lang="en-US"/>
        </a:p>
      </dgm:t>
    </dgm:pt>
    <dgm:pt modelId="{BBD3AC4A-1288-47B9-95E2-B6A1432EE922}" type="pres">
      <dgm:prSet presAssocID="{180408D8-FA44-4BC3-8E56-50171E164E04}" presName="level3hierChild" presStyleCnt="0"/>
      <dgm:spPr/>
    </dgm:pt>
    <dgm:pt modelId="{7E0ADC08-1FAA-4CAC-8F3F-0D632638586B}" type="pres">
      <dgm:prSet presAssocID="{5BFAC159-007D-4380-B807-A88ACBB8BDC2}" presName="conn2-1" presStyleLbl="parChTrans1D3" presStyleIdx="0" presStyleCnt="2"/>
      <dgm:spPr/>
      <dgm:t>
        <a:bodyPr/>
        <a:lstStyle/>
        <a:p>
          <a:endParaRPr lang="en-US"/>
        </a:p>
      </dgm:t>
    </dgm:pt>
    <dgm:pt modelId="{9A8A9DBE-D4CF-4BEA-8CE3-F61C1E2220A2}" type="pres">
      <dgm:prSet presAssocID="{5BFAC159-007D-4380-B807-A88ACBB8BDC2}" presName="connTx" presStyleLbl="parChTrans1D3" presStyleIdx="0" presStyleCnt="2"/>
      <dgm:spPr/>
      <dgm:t>
        <a:bodyPr/>
        <a:lstStyle/>
        <a:p>
          <a:endParaRPr lang="en-US"/>
        </a:p>
      </dgm:t>
    </dgm:pt>
    <dgm:pt modelId="{F28488E7-B731-4AA0-B1DB-E3603EB73ACF}" type="pres">
      <dgm:prSet presAssocID="{FD5ECCF9-09C9-43A0-A8EB-F62324182A62}" presName="root2" presStyleCnt="0"/>
      <dgm:spPr/>
    </dgm:pt>
    <dgm:pt modelId="{0C6CF2A6-A058-41EA-8365-518CB28E7625}" type="pres">
      <dgm:prSet presAssocID="{FD5ECCF9-09C9-43A0-A8EB-F62324182A62}" presName="LevelTwoTextNode" presStyleLbl="node3" presStyleIdx="0" presStyleCnt="2" custScaleY="159767" custLinFactNeighborY="-55631">
        <dgm:presLayoutVars>
          <dgm:chPref val="3"/>
        </dgm:presLayoutVars>
      </dgm:prSet>
      <dgm:spPr/>
      <dgm:t>
        <a:bodyPr/>
        <a:lstStyle/>
        <a:p>
          <a:endParaRPr lang="en-US"/>
        </a:p>
      </dgm:t>
    </dgm:pt>
    <dgm:pt modelId="{B09D2B26-69C6-422B-8409-9188FA09A2C0}" type="pres">
      <dgm:prSet presAssocID="{FD5ECCF9-09C9-43A0-A8EB-F62324182A62}" presName="level3hierChild" presStyleCnt="0"/>
      <dgm:spPr/>
    </dgm:pt>
    <dgm:pt modelId="{1E8E1339-B43A-435F-BCB2-6216757DD545}" type="pres">
      <dgm:prSet presAssocID="{B69720DC-BB6C-4586-902B-1F9169527BB6}" presName="conn2-1" presStyleLbl="parChTrans1D3" presStyleIdx="1" presStyleCnt="2"/>
      <dgm:spPr/>
      <dgm:t>
        <a:bodyPr/>
        <a:lstStyle/>
        <a:p>
          <a:endParaRPr lang="en-US"/>
        </a:p>
      </dgm:t>
    </dgm:pt>
    <dgm:pt modelId="{1EAC34FE-DFF3-42BC-AD8D-9665BC68E6D7}" type="pres">
      <dgm:prSet presAssocID="{B69720DC-BB6C-4586-902B-1F9169527BB6}" presName="connTx" presStyleLbl="parChTrans1D3" presStyleIdx="1" presStyleCnt="2"/>
      <dgm:spPr/>
      <dgm:t>
        <a:bodyPr/>
        <a:lstStyle/>
        <a:p>
          <a:endParaRPr lang="en-US"/>
        </a:p>
      </dgm:t>
    </dgm:pt>
    <dgm:pt modelId="{8E8BA1A2-899D-4225-8227-4108C4977C17}" type="pres">
      <dgm:prSet presAssocID="{77F7E5A6-E6E8-4F6A-A5D0-904B5BA27E57}" presName="root2" presStyleCnt="0"/>
      <dgm:spPr/>
    </dgm:pt>
    <dgm:pt modelId="{894A9972-6621-47E7-8CA2-0FD928A1109A}" type="pres">
      <dgm:prSet presAssocID="{77F7E5A6-E6E8-4F6A-A5D0-904B5BA27E57}" presName="LevelTwoTextNode" presStyleLbl="node3" presStyleIdx="1" presStyleCnt="2" custScaleY="237235" custLinFactNeighborX="10199">
        <dgm:presLayoutVars>
          <dgm:chPref val="3"/>
        </dgm:presLayoutVars>
      </dgm:prSet>
      <dgm:spPr/>
      <dgm:t>
        <a:bodyPr/>
        <a:lstStyle/>
        <a:p>
          <a:endParaRPr lang="en-US"/>
        </a:p>
      </dgm:t>
    </dgm:pt>
    <dgm:pt modelId="{72E37192-9E62-4421-BB45-A749AFAE6309}" type="pres">
      <dgm:prSet presAssocID="{77F7E5A6-E6E8-4F6A-A5D0-904B5BA27E57}" presName="level3hierChild" presStyleCnt="0"/>
      <dgm:spPr/>
    </dgm:pt>
  </dgm:ptLst>
  <dgm:cxnLst>
    <dgm:cxn modelId="{FF3D612C-2FBB-47B0-BAAD-E28155A2CABB}" type="presOf" srcId="{B69720DC-BB6C-4586-902B-1F9169527BB6}" destId="{1EAC34FE-DFF3-42BC-AD8D-9665BC68E6D7}" srcOrd="1" destOrd="0" presId="urn:microsoft.com/office/officeart/2005/8/layout/hierarchy2"/>
    <dgm:cxn modelId="{05F3F84F-B8B9-4710-A719-2A6765E6F6FB}" type="presOf" srcId="{77F7E5A6-E6E8-4F6A-A5D0-904B5BA27E57}" destId="{894A9972-6621-47E7-8CA2-0FD928A1109A}" srcOrd="0" destOrd="0" presId="urn:microsoft.com/office/officeart/2005/8/layout/hierarchy2"/>
    <dgm:cxn modelId="{4DE1EE31-770D-4F09-8677-CF9237B0246F}" type="presOf" srcId="{FD5ECCF9-09C9-43A0-A8EB-F62324182A62}" destId="{0C6CF2A6-A058-41EA-8365-518CB28E7625}" srcOrd="0" destOrd="0" presId="urn:microsoft.com/office/officeart/2005/8/layout/hierarchy2"/>
    <dgm:cxn modelId="{77C9332B-B765-4008-A258-EB0984186B15}" srcId="{180408D8-FA44-4BC3-8E56-50171E164E04}" destId="{77F7E5A6-E6E8-4F6A-A5D0-904B5BA27E57}" srcOrd="1" destOrd="0" parTransId="{B69720DC-BB6C-4586-902B-1F9169527BB6}" sibTransId="{8D89425A-4016-474A-B6BE-CF8FA7A89C80}"/>
    <dgm:cxn modelId="{C13D3225-D658-4885-9455-E87CDE7A8BB5}" srcId="{679F9B4D-F622-4CF4-A3EF-6BE843CBE4B1}" destId="{180408D8-FA44-4BC3-8E56-50171E164E04}" srcOrd="0" destOrd="0" parTransId="{AA268B71-CECC-48E0-BE38-D451B353E71B}" sibTransId="{4128BE36-24DB-4693-BA17-B56FB3D8E967}"/>
    <dgm:cxn modelId="{9CFBD626-244A-46F0-A3F0-E01F440F8AC0}" srcId="{180408D8-FA44-4BC3-8E56-50171E164E04}" destId="{FD5ECCF9-09C9-43A0-A8EB-F62324182A62}" srcOrd="0" destOrd="0" parTransId="{5BFAC159-007D-4380-B807-A88ACBB8BDC2}" sibTransId="{53116DF7-F2A6-4BBF-B292-37BED150E175}"/>
    <dgm:cxn modelId="{C3FA39B7-698B-441D-AD89-558E53440D0A}" type="presOf" srcId="{AA268B71-CECC-48E0-BE38-D451B353E71B}" destId="{EA381B76-2459-435F-9581-4421505F7E19}" srcOrd="1" destOrd="0" presId="urn:microsoft.com/office/officeart/2005/8/layout/hierarchy2"/>
    <dgm:cxn modelId="{8A28D59E-79D1-4C0A-8DE5-31E3FF926026}" type="presOf" srcId="{180408D8-FA44-4BC3-8E56-50171E164E04}" destId="{F83BC9E2-BF17-4CF6-9A90-79FC30499BFD}" srcOrd="0" destOrd="0" presId="urn:microsoft.com/office/officeart/2005/8/layout/hierarchy2"/>
    <dgm:cxn modelId="{1CAA22E2-59AC-4C94-B1D1-98EC9AB15E49}" type="presOf" srcId="{B69720DC-BB6C-4586-902B-1F9169527BB6}" destId="{1E8E1339-B43A-435F-BCB2-6216757DD545}" srcOrd="0" destOrd="0" presId="urn:microsoft.com/office/officeart/2005/8/layout/hierarchy2"/>
    <dgm:cxn modelId="{A3F1658A-3B90-4F0A-86AB-AA08DE5DEE6C}" type="presOf" srcId="{679F9B4D-F622-4CF4-A3EF-6BE843CBE4B1}" destId="{1A621A45-10E9-4B97-9EDB-C6F2F1C5EAEF}" srcOrd="0" destOrd="0" presId="urn:microsoft.com/office/officeart/2005/8/layout/hierarchy2"/>
    <dgm:cxn modelId="{8F36849C-1386-4A38-9103-B13070A4CB5E}" type="presOf" srcId="{AA268B71-CECC-48E0-BE38-D451B353E71B}" destId="{8E3D0B9B-1C4F-4275-BB41-B67FBA113BE4}" srcOrd="0" destOrd="0" presId="urn:microsoft.com/office/officeart/2005/8/layout/hierarchy2"/>
    <dgm:cxn modelId="{39C71F16-7DEA-4697-92D2-BFB7D212F03B}" type="presOf" srcId="{5BFAC159-007D-4380-B807-A88ACBB8BDC2}" destId="{7E0ADC08-1FAA-4CAC-8F3F-0D632638586B}" srcOrd="0" destOrd="0" presId="urn:microsoft.com/office/officeart/2005/8/layout/hierarchy2"/>
    <dgm:cxn modelId="{9B092185-AEDA-4D49-89A6-6F2245F166AE}" srcId="{495D766D-D28A-4C89-A78D-46DFE051B888}" destId="{679F9B4D-F622-4CF4-A3EF-6BE843CBE4B1}" srcOrd="0" destOrd="0" parTransId="{3A0DD447-9080-4204-AD94-5377C7789614}" sibTransId="{F2529C50-AA09-461C-A750-559B24A4A18E}"/>
    <dgm:cxn modelId="{69078066-D927-4232-B0E9-FFCF79CB0308}" type="presOf" srcId="{495D766D-D28A-4C89-A78D-46DFE051B888}" destId="{EFA94553-828A-4BA8-B364-1B155BA4907A}" srcOrd="0" destOrd="0" presId="urn:microsoft.com/office/officeart/2005/8/layout/hierarchy2"/>
    <dgm:cxn modelId="{92B3BC89-3B19-4DA1-A66B-15E8FCE0E1A8}" type="presOf" srcId="{5BFAC159-007D-4380-B807-A88ACBB8BDC2}" destId="{9A8A9DBE-D4CF-4BEA-8CE3-F61C1E2220A2}" srcOrd="1" destOrd="0" presId="urn:microsoft.com/office/officeart/2005/8/layout/hierarchy2"/>
    <dgm:cxn modelId="{C7743174-4787-415D-AB20-4560D67A76D4}" type="presParOf" srcId="{EFA94553-828A-4BA8-B364-1B155BA4907A}" destId="{60370C58-3811-490C-AA69-B4774332B214}" srcOrd="0" destOrd="0" presId="urn:microsoft.com/office/officeart/2005/8/layout/hierarchy2"/>
    <dgm:cxn modelId="{6F395048-B299-443D-A8C8-F20290B3C77E}" type="presParOf" srcId="{60370C58-3811-490C-AA69-B4774332B214}" destId="{1A621A45-10E9-4B97-9EDB-C6F2F1C5EAEF}" srcOrd="0" destOrd="0" presId="urn:microsoft.com/office/officeart/2005/8/layout/hierarchy2"/>
    <dgm:cxn modelId="{173EB62A-26AF-4308-BB34-C9563E0A155A}" type="presParOf" srcId="{60370C58-3811-490C-AA69-B4774332B214}" destId="{DD359C52-40D6-4C77-B312-B084CD1514AF}" srcOrd="1" destOrd="0" presId="urn:microsoft.com/office/officeart/2005/8/layout/hierarchy2"/>
    <dgm:cxn modelId="{C0653561-2C0A-47E8-B3A8-A24D9758ED9B}" type="presParOf" srcId="{DD359C52-40D6-4C77-B312-B084CD1514AF}" destId="{8E3D0B9B-1C4F-4275-BB41-B67FBA113BE4}" srcOrd="0" destOrd="0" presId="urn:microsoft.com/office/officeart/2005/8/layout/hierarchy2"/>
    <dgm:cxn modelId="{207673E9-51FE-4AD7-A606-3904DBBC9A7C}" type="presParOf" srcId="{8E3D0B9B-1C4F-4275-BB41-B67FBA113BE4}" destId="{EA381B76-2459-435F-9581-4421505F7E19}" srcOrd="0" destOrd="0" presId="urn:microsoft.com/office/officeart/2005/8/layout/hierarchy2"/>
    <dgm:cxn modelId="{E5254BAA-202F-4B88-9F0E-C08B6E024158}" type="presParOf" srcId="{DD359C52-40D6-4C77-B312-B084CD1514AF}" destId="{9F7C86CE-287C-4C51-8275-01FD028B1F76}" srcOrd="1" destOrd="0" presId="urn:microsoft.com/office/officeart/2005/8/layout/hierarchy2"/>
    <dgm:cxn modelId="{AB8C4F76-6973-4D80-96F1-2E8D79D6020B}" type="presParOf" srcId="{9F7C86CE-287C-4C51-8275-01FD028B1F76}" destId="{F83BC9E2-BF17-4CF6-9A90-79FC30499BFD}" srcOrd="0" destOrd="0" presId="urn:microsoft.com/office/officeart/2005/8/layout/hierarchy2"/>
    <dgm:cxn modelId="{AC3EEE65-9C64-495E-830C-6F22A9861675}" type="presParOf" srcId="{9F7C86CE-287C-4C51-8275-01FD028B1F76}" destId="{BBD3AC4A-1288-47B9-95E2-B6A1432EE922}" srcOrd="1" destOrd="0" presId="urn:microsoft.com/office/officeart/2005/8/layout/hierarchy2"/>
    <dgm:cxn modelId="{E2514D52-0A75-4C65-B330-1CCA7836B72F}" type="presParOf" srcId="{BBD3AC4A-1288-47B9-95E2-B6A1432EE922}" destId="{7E0ADC08-1FAA-4CAC-8F3F-0D632638586B}" srcOrd="0" destOrd="0" presId="urn:microsoft.com/office/officeart/2005/8/layout/hierarchy2"/>
    <dgm:cxn modelId="{73EA2F55-E2D3-47A7-B29D-967C872F01D7}" type="presParOf" srcId="{7E0ADC08-1FAA-4CAC-8F3F-0D632638586B}" destId="{9A8A9DBE-D4CF-4BEA-8CE3-F61C1E2220A2}" srcOrd="0" destOrd="0" presId="urn:microsoft.com/office/officeart/2005/8/layout/hierarchy2"/>
    <dgm:cxn modelId="{4087F92E-9BDB-4080-81F7-582ED0A99569}" type="presParOf" srcId="{BBD3AC4A-1288-47B9-95E2-B6A1432EE922}" destId="{F28488E7-B731-4AA0-B1DB-E3603EB73ACF}" srcOrd="1" destOrd="0" presId="urn:microsoft.com/office/officeart/2005/8/layout/hierarchy2"/>
    <dgm:cxn modelId="{212E41B1-AC49-4BD3-B1D2-003A6E997E5D}" type="presParOf" srcId="{F28488E7-B731-4AA0-B1DB-E3603EB73ACF}" destId="{0C6CF2A6-A058-41EA-8365-518CB28E7625}" srcOrd="0" destOrd="0" presId="urn:microsoft.com/office/officeart/2005/8/layout/hierarchy2"/>
    <dgm:cxn modelId="{4D22B7FC-7B63-459F-8EE2-9F9F9E794743}" type="presParOf" srcId="{F28488E7-B731-4AA0-B1DB-E3603EB73ACF}" destId="{B09D2B26-69C6-422B-8409-9188FA09A2C0}" srcOrd="1" destOrd="0" presId="urn:microsoft.com/office/officeart/2005/8/layout/hierarchy2"/>
    <dgm:cxn modelId="{B3E9755A-96D6-431C-AE81-BCBFB7E8E299}" type="presParOf" srcId="{BBD3AC4A-1288-47B9-95E2-B6A1432EE922}" destId="{1E8E1339-B43A-435F-BCB2-6216757DD545}" srcOrd="2" destOrd="0" presId="urn:microsoft.com/office/officeart/2005/8/layout/hierarchy2"/>
    <dgm:cxn modelId="{27728FF6-F8A2-476C-B2B4-93F196AD03A7}" type="presParOf" srcId="{1E8E1339-B43A-435F-BCB2-6216757DD545}" destId="{1EAC34FE-DFF3-42BC-AD8D-9665BC68E6D7}" srcOrd="0" destOrd="0" presId="urn:microsoft.com/office/officeart/2005/8/layout/hierarchy2"/>
    <dgm:cxn modelId="{CA7F92D6-D278-4D82-B6E9-8D7ABE5613A5}" type="presParOf" srcId="{BBD3AC4A-1288-47B9-95E2-B6A1432EE922}" destId="{8E8BA1A2-899D-4225-8227-4108C4977C17}" srcOrd="3" destOrd="0" presId="urn:microsoft.com/office/officeart/2005/8/layout/hierarchy2"/>
    <dgm:cxn modelId="{EEE83079-05A1-4788-AA2E-81E5F15254EB}" type="presParOf" srcId="{8E8BA1A2-899D-4225-8227-4108C4977C17}" destId="{894A9972-6621-47E7-8CA2-0FD928A1109A}" srcOrd="0" destOrd="0" presId="urn:microsoft.com/office/officeart/2005/8/layout/hierarchy2"/>
    <dgm:cxn modelId="{C5301FD0-AE92-4362-A009-05CDE3490742}" type="presParOf" srcId="{8E8BA1A2-899D-4225-8227-4108C4977C17}" destId="{72E37192-9E62-4421-BB45-A749AFAE6309}"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95D766D-D28A-4C89-A78D-46DFE051B888}"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679F9B4D-F622-4CF4-A3EF-6BE843CBE4B1}">
      <dgm:prSet phldrT="[Text]" custT="1"/>
      <dgm:spPr>
        <a:noFill/>
        <a:ln>
          <a:solidFill>
            <a:schemeClr val="tx1"/>
          </a:solidFill>
        </a:ln>
      </dgm:spPr>
      <dgm:t>
        <a:bodyPr/>
        <a:lstStyle/>
        <a:p>
          <a:r>
            <a:rPr lang="en-US" sz="3200" dirty="0" smtClean="0">
              <a:solidFill>
                <a:schemeClr val="tx1"/>
              </a:solidFill>
            </a:rPr>
            <a:t>UU PPN</a:t>
          </a:r>
          <a:endParaRPr lang="en-US" sz="3200" dirty="0">
            <a:solidFill>
              <a:schemeClr val="tx1"/>
            </a:solidFill>
          </a:endParaRPr>
        </a:p>
      </dgm:t>
    </dgm:pt>
    <dgm:pt modelId="{3A0DD447-9080-4204-AD94-5377C7789614}" type="parTrans" cxnId="{9B092185-AEDA-4D49-89A6-6F2245F166AE}">
      <dgm:prSet/>
      <dgm:spPr/>
      <dgm:t>
        <a:bodyPr/>
        <a:lstStyle/>
        <a:p>
          <a:endParaRPr lang="en-US"/>
        </a:p>
      </dgm:t>
    </dgm:pt>
    <dgm:pt modelId="{F2529C50-AA09-461C-A750-559B24A4A18E}" type="sibTrans" cxnId="{9B092185-AEDA-4D49-89A6-6F2245F166AE}">
      <dgm:prSet/>
      <dgm:spPr/>
      <dgm:t>
        <a:bodyPr/>
        <a:lstStyle/>
        <a:p>
          <a:endParaRPr lang="en-US"/>
        </a:p>
      </dgm:t>
    </dgm:pt>
    <dgm:pt modelId="{180408D8-FA44-4BC3-8E56-50171E164E04}">
      <dgm:prSet phldrT="[Text]" custT="1"/>
      <dgm:spPr>
        <a:noFill/>
        <a:ln>
          <a:solidFill>
            <a:schemeClr val="tx1"/>
          </a:solidFill>
        </a:ln>
      </dgm:spPr>
      <dgm:t>
        <a:bodyPr/>
        <a:lstStyle/>
        <a:p>
          <a:r>
            <a:rPr lang="en-US" sz="2800" dirty="0" smtClean="0">
              <a:solidFill>
                <a:schemeClr val="tx1"/>
              </a:solidFill>
            </a:rPr>
            <a:t> Ps. 1 BKP, </a:t>
          </a:r>
          <a:r>
            <a:rPr lang="en-US" sz="2800" dirty="0" err="1" smtClean="0">
              <a:solidFill>
                <a:schemeClr val="tx1"/>
              </a:solidFill>
            </a:rPr>
            <a:t>Penyetahan</a:t>
          </a:r>
          <a:r>
            <a:rPr lang="en-US" sz="2800" dirty="0" smtClean="0">
              <a:solidFill>
                <a:schemeClr val="tx1"/>
              </a:solidFill>
            </a:rPr>
            <a:t> </a:t>
          </a:r>
          <a:r>
            <a:rPr lang="en-US" sz="2800" dirty="0" err="1" smtClean="0">
              <a:solidFill>
                <a:schemeClr val="tx1"/>
              </a:solidFill>
            </a:rPr>
            <a:t>Brg</a:t>
          </a:r>
          <a:r>
            <a:rPr lang="en-US" sz="2800" dirty="0" smtClean="0">
              <a:solidFill>
                <a:schemeClr val="tx1"/>
              </a:solidFill>
            </a:rPr>
            <a:t>, JKP, </a:t>
          </a:r>
          <a:r>
            <a:rPr lang="en-US" sz="2800" dirty="0" err="1" smtClean="0">
              <a:solidFill>
                <a:schemeClr val="tx1"/>
              </a:solidFill>
            </a:rPr>
            <a:t>Pemanfaatan</a:t>
          </a:r>
          <a:r>
            <a:rPr lang="en-US" sz="2800" dirty="0" smtClean="0">
              <a:solidFill>
                <a:schemeClr val="tx1"/>
              </a:solidFill>
            </a:rPr>
            <a:t> JKP, PKP, Ps 1A (</a:t>
          </a:r>
          <a:r>
            <a:rPr lang="en-US" sz="2800" dirty="0" err="1" smtClean="0">
              <a:solidFill>
                <a:schemeClr val="tx1"/>
              </a:solidFill>
            </a:rPr>
            <a:t>Penyerahan</a:t>
          </a:r>
          <a:r>
            <a:rPr lang="en-US" sz="2800" dirty="0" smtClean="0">
              <a:solidFill>
                <a:schemeClr val="tx1"/>
              </a:solidFill>
            </a:rPr>
            <a:t> BKP) Ps 4, </a:t>
          </a:r>
          <a:r>
            <a:rPr lang="en-US" sz="2800" dirty="0" err="1" smtClean="0">
              <a:solidFill>
                <a:schemeClr val="tx1"/>
              </a:solidFill>
            </a:rPr>
            <a:t>Pengenaan</a:t>
          </a:r>
          <a:r>
            <a:rPr lang="en-US" sz="2800" dirty="0" smtClean="0">
              <a:solidFill>
                <a:schemeClr val="tx1"/>
              </a:solidFill>
            </a:rPr>
            <a:t> PPN</a:t>
          </a:r>
        </a:p>
        <a:p>
          <a:endParaRPr lang="en-US" sz="1800" dirty="0">
            <a:solidFill>
              <a:schemeClr val="tx1"/>
            </a:solidFill>
          </a:endParaRPr>
        </a:p>
      </dgm:t>
    </dgm:pt>
    <dgm:pt modelId="{AA268B71-CECC-48E0-BE38-D451B353E71B}" type="parTrans" cxnId="{C13D3225-D658-4885-9455-E87CDE7A8BB5}">
      <dgm:prSet/>
      <dgm:spPr/>
      <dgm:t>
        <a:bodyPr/>
        <a:lstStyle/>
        <a:p>
          <a:endParaRPr lang="en-US"/>
        </a:p>
      </dgm:t>
    </dgm:pt>
    <dgm:pt modelId="{4128BE36-24DB-4693-BA17-B56FB3D8E967}" type="sibTrans" cxnId="{C13D3225-D658-4885-9455-E87CDE7A8BB5}">
      <dgm:prSet/>
      <dgm:spPr/>
      <dgm:t>
        <a:bodyPr/>
        <a:lstStyle/>
        <a:p>
          <a:endParaRPr lang="en-US"/>
        </a:p>
      </dgm:t>
    </dgm:pt>
    <dgm:pt modelId="{FD5ECCF9-09C9-43A0-A8EB-F62324182A62}">
      <dgm:prSet phldrT="[Text]" custT="1"/>
      <dgm:spPr>
        <a:noFill/>
        <a:ln>
          <a:solidFill>
            <a:schemeClr val="tx1"/>
          </a:solidFill>
        </a:ln>
      </dgm:spPr>
      <dgm:t>
        <a:bodyPr/>
        <a:lstStyle/>
        <a:p>
          <a:r>
            <a:rPr lang="en-US" sz="2800" dirty="0" smtClean="0">
              <a:solidFill>
                <a:schemeClr val="tx1"/>
              </a:solidFill>
            </a:rPr>
            <a:t> Ps 11, </a:t>
          </a:r>
          <a:r>
            <a:rPr lang="en-US" sz="2800" dirty="0" err="1" smtClean="0">
              <a:solidFill>
                <a:schemeClr val="tx1"/>
              </a:solidFill>
            </a:rPr>
            <a:t>Saat</a:t>
          </a:r>
          <a:r>
            <a:rPr lang="en-US" sz="2800" dirty="0" smtClean="0">
              <a:solidFill>
                <a:schemeClr val="tx1"/>
              </a:solidFill>
            </a:rPr>
            <a:t> </a:t>
          </a:r>
          <a:r>
            <a:rPr lang="en-US" sz="2800" dirty="0" err="1" smtClean="0">
              <a:solidFill>
                <a:schemeClr val="tx1"/>
              </a:solidFill>
            </a:rPr>
            <a:t>Terutang</a:t>
          </a:r>
          <a:r>
            <a:rPr lang="en-US" sz="2800" dirty="0" smtClean="0">
              <a:solidFill>
                <a:schemeClr val="tx1"/>
              </a:solidFill>
            </a:rPr>
            <a:t> </a:t>
          </a:r>
          <a:r>
            <a:rPr lang="en-US" sz="2800" dirty="0" err="1" smtClean="0">
              <a:solidFill>
                <a:schemeClr val="tx1"/>
              </a:solidFill>
            </a:rPr>
            <a:t>pjk</a:t>
          </a:r>
          <a:r>
            <a:rPr lang="en-US" sz="2800" dirty="0" smtClean="0">
              <a:solidFill>
                <a:schemeClr val="tx1"/>
              </a:solidFill>
            </a:rPr>
            <a:t>, Ps 13 </a:t>
          </a:r>
          <a:r>
            <a:rPr lang="en-US" sz="2800" dirty="0" err="1" smtClean="0">
              <a:solidFill>
                <a:schemeClr val="tx1"/>
              </a:solidFill>
            </a:rPr>
            <a:t>Faktur</a:t>
          </a:r>
          <a:r>
            <a:rPr lang="en-US" sz="2800" dirty="0" smtClean="0">
              <a:solidFill>
                <a:schemeClr val="tx1"/>
              </a:solidFill>
            </a:rPr>
            <a:t>,</a:t>
          </a:r>
          <a:endParaRPr lang="en-US" sz="2800" dirty="0">
            <a:solidFill>
              <a:schemeClr val="tx1"/>
            </a:solidFill>
          </a:endParaRPr>
        </a:p>
      </dgm:t>
    </dgm:pt>
    <dgm:pt modelId="{5BFAC159-007D-4380-B807-A88ACBB8BDC2}" type="parTrans" cxnId="{9CFBD626-244A-46F0-A3F0-E01F440F8AC0}">
      <dgm:prSet/>
      <dgm:spPr/>
      <dgm:t>
        <a:bodyPr/>
        <a:lstStyle/>
        <a:p>
          <a:endParaRPr lang="en-US"/>
        </a:p>
      </dgm:t>
    </dgm:pt>
    <dgm:pt modelId="{53116DF7-F2A6-4BBF-B292-37BED150E175}" type="sibTrans" cxnId="{9CFBD626-244A-46F0-A3F0-E01F440F8AC0}">
      <dgm:prSet/>
      <dgm:spPr/>
      <dgm:t>
        <a:bodyPr/>
        <a:lstStyle/>
        <a:p>
          <a:endParaRPr lang="en-US"/>
        </a:p>
      </dgm:t>
    </dgm:pt>
    <dgm:pt modelId="{77F7E5A6-E6E8-4F6A-A5D0-904B5BA27E57}">
      <dgm:prSet phldrT="[Text]" custT="1"/>
      <dgm:spPr>
        <a:noFill/>
        <a:ln>
          <a:solidFill>
            <a:schemeClr val="tx1"/>
          </a:solidFill>
        </a:ln>
      </dgm:spPr>
      <dgm:t>
        <a:bodyPr/>
        <a:lstStyle/>
        <a:p>
          <a:pPr algn="just"/>
          <a:r>
            <a:rPr lang="en-US" sz="2800" dirty="0" smtClean="0">
              <a:solidFill>
                <a:schemeClr val="tx1"/>
              </a:solidFill>
            </a:rPr>
            <a:t>Ps 16 B, </a:t>
          </a:r>
          <a:r>
            <a:rPr lang="en-US" sz="2800" dirty="0" err="1" smtClean="0">
              <a:solidFill>
                <a:schemeClr val="tx1"/>
              </a:solidFill>
            </a:rPr>
            <a:t>pjk</a:t>
          </a:r>
          <a:r>
            <a:rPr lang="en-US" sz="2800" dirty="0" smtClean="0">
              <a:solidFill>
                <a:schemeClr val="tx1"/>
              </a:solidFill>
            </a:rPr>
            <a:t> </a:t>
          </a:r>
          <a:r>
            <a:rPr lang="en-US" sz="2800" dirty="0" err="1" smtClean="0">
              <a:solidFill>
                <a:schemeClr val="tx1"/>
              </a:solidFill>
            </a:rPr>
            <a:t>tdk</a:t>
          </a:r>
          <a:r>
            <a:rPr lang="en-US" sz="2800" dirty="0" smtClean="0">
              <a:solidFill>
                <a:schemeClr val="tx1"/>
              </a:solidFill>
            </a:rPr>
            <a:t> </a:t>
          </a:r>
          <a:r>
            <a:rPr lang="en-US" sz="2800" dirty="0" err="1" smtClean="0">
              <a:solidFill>
                <a:schemeClr val="tx1"/>
              </a:solidFill>
            </a:rPr>
            <a:t>dipungut</a:t>
          </a:r>
          <a:r>
            <a:rPr lang="en-US" sz="2800" dirty="0" smtClean="0">
              <a:solidFill>
                <a:schemeClr val="tx1"/>
              </a:solidFill>
            </a:rPr>
            <a:t> Ps 16E, </a:t>
          </a:r>
          <a:r>
            <a:rPr lang="en-US" sz="2800" dirty="0" err="1" smtClean="0">
              <a:solidFill>
                <a:schemeClr val="tx1"/>
              </a:solidFill>
            </a:rPr>
            <a:t>PPn</a:t>
          </a:r>
          <a:r>
            <a:rPr lang="en-US" sz="2800" dirty="0" smtClean="0">
              <a:solidFill>
                <a:schemeClr val="tx1"/>
              </a:solidFill>
            </a:rPr>
            <a:t> BM,,</a:t>
          </a:r>
        </a:p>
        <a:p>
          <a:pPr algn="just"/>
          <a:r>
            <a:rPr lang="en-US" sz="2800" dirty="0" smtClean="0">
              <a:solidFill>
                <a:schemeClr val="tx1"/>
              </a:solidFill>
            </a:rPr>
            <a:t> </a:t>
          </a:r>
          <a:endParaRPr lang="en-US" sz="2800" dirty="0">
            <a:solidFill>
              <a:schemeClr val="tx1"/>
            </a:solidFill>
          </a:endParaRPr>
        </a:p>
      </dgm:t>
    </dgm:pt>
    <dgm:pt modelId="{B69720DC-BB6C-4586-902B-1F9169527BB6}" type="parTrans" cxnId="{77C9332B-B765-4008-A258-EB0984186B15}">
      <dgm:prSet/>
      <dgm:spPr/>
      <dgm:t>
        <a:bodyPr/>
        <a:lstStyle/>
        <a:p>
          <a:endParaRPr lang="en-US"/>
        </a:p>
      </dgm:t>
    </dgm:pt>
    <dgm:pt modelId="{8D89425A-4016-474A-B6BE-CF8FA7A89C80}" type="sibTrans" cxnId="{77C9332B-B765-4008-A258-EB0984186B15}">
      <dgm:prSet/>
      <dgm:spPr/>
      <dgm:t>
        <a:bodyPr/>
        <a:lstStyle/>
        <a:p>
          <a:endParaRPr lang="en-US"/>
        </a:p>
      </dgm:t>
    </dgm:pt>
    <dgm:pt modelId="{EFA94553-828A-4BA8-B364-1B155BA4907A}" type="pres">
      <dgm:prSet presAssocID="{495D766D-D28A-4C89-A78D-46DFE051B888}" presName="diagram" presStyleCnt="0">
        <dgm:presLayoutVars>
          <dgm:chPref val="1"/>
          <dgm:dir/>
          <dgm:animOne val="branch"/>
          <dgm:animLvl val="lvl"/>
          <dgm:resizeHandles val="exact"/>
        </dgm:presLayoutVars>
      </dgm:prSet>
      <dgm:spPr/>
      <dgm:t>
        <a:bodyPr/>
        <a:lstStyle/>
        <a:p>
          <a:endParaRPr lang="en-US"/>
        </a:p>
      </dgm:t>
    </dgm:pt>
    <dgm:pt modelId="{60370C58-3811-490C-AA69-B4774332B214}" type="pres">
      <dgm:prSet presAssocID="{679F9B4D-F622-4CF4-A3EF-6BE843CBE4B1}" presName="root1" presStyleCnt="0"/>
      <dgm:spPr/>
    </dgm:pt>
    <dgm:pt modelId="{1A621A45-10E9-4B97-9EDB-C6F2F1C5EAEF}" type="pres">
      <dgm:prSet presAssocID="{679F9B4D-F622-4CF4-A3EF-6BE843CBE4B1}" presName="LevelOneTextNode" presStyleLbl="node0" presStyleIdx="0" presStyleCnt="1">
        <dgm:presLayoutVars>
          <dgm:chPref val="3"/>
        </dgm:presLayoutVars>
      </dgm:prSet>
      <dgm:spPr/>
      <dgm:t>
        <a:bodyPr/>
        <a:lstStyle/>
        <a:p>
          <a:endParaRPr lang="en-US"/>
        </a:p>
      </dgm:t>
    </dgm:pt>
    <dgm:pt modelId="{DD359C52-40D6-4C77-B312-B084CD1514AF}" type="pres">
      <dgm:prSet presAssocID="{679F9B4D-F622-4CF4-A3EF-6BE843CBE4B1}" presName="level2hierChild" presStyleCnt="0"/>
      <dgm:spPr/>
    </dgm:pt>
    <dgm:pt modelId="{8E3D0B9B-1C4F-4275-BB41-B67FBA113BE4}" type="pres">
      <dgm:prSet presAssocID="{AA268B71-CECC-48E0-BE38-D451B353E71B}" presName="conn2-1" presStyleLbl="parChTrans1D2" presStyleIdx="0" presStyleCnt="1"/>
      <dgm:spPr/>
      <dgm:t>
        <a:bodyPr/>
        <a:lstStyle/>
        <a:p>
          <a:endParaRPr lang="en-US"/>
        </a:p>
      </dgm:t>
    </dgm:pt>
    <dgm:pt modelId="{EA381B76-2459-435F-9581-4421505F7E19}" type="pres">
      <dgm:prSet presAssocID="{AA268B71-CECC-48E0-BE38-D451B353E71B}" presName="connTx" presStyleLbl="parChTrans1D2" presStyleIdx="0" presStyleCnt="1"/>
      <dgm:spPr/>
      <dgm:t>
        <a:bodyPr/>
        <a:lstStyle/>
        <a:p>
          <a:endParaRPr lang="en-US"/>
        </a:p>
      </dgm:t>
    </dgm:pt>
    <dgm:pt modelId="{9F7C86CE-287C-4C51-8275-01FD028B1F76}" type="pres">
      <dgm:prSet presAssocID="{180408D8-FA44-4BC3-8E56-50171E164E04}" presName="root2" presStyleCnt="0"/>
      <dgm:spPr/>
    </dgm:pt>
    <dgm:pt modelId="{F83BC9E2-BF17-4CF6-9A90-79FC30499BFD}" type="pres">
      <dgm:prSet presAssocID="{180408D8-FA44-4BC3-8E56-50171E164E04}" presName="LevelTwoTextNode" presStyleLbl="node2" presStyleIdx="0" presStyleCnt="1" custScaleX="139464" custScaleY="347139" custLinFactNeighborY="116">
        <dgm:presLayoutVars>
          <dgm:chPref val="3"/>
        </dgm:presLayoutVars>
      </dgm:prSet>
      <dgm:spPr/>
      <dgm:t>
        <a:bodyPr/>
        <a:lstStyle/>
        <a:p>
          <a:endParaRPr lang="en-US"/>
        </a:p>
      </dgm:t>
    </dgm:pt>
    <dgm:pt modelId="{BBD3AC4A-1288-47B9-95E2-B6A1432EE922}" type="pres">
      <dgm:prSet presAssocID="{180408D8-FA44-4BC3-8E56-50171E164E04}" presName="level3hierChild" presStyleCnt="0"/>
      <dgm:spPr/>
    </dgm:pt>
    <dgm:pt modelId="{7E0ADC08-1FAA-4CAC-8F3F-0D632638586B}" type="pres">
      <dgm:prSet presAssocID="{5BFAC159-007D-4380-B807-A88ACBB8BDC2}" presName="conn2-1" presStyleLbl="parChTrans1D3" presStyleIdx="0" presStyleCnt="2"/>
      <dgm:spPr/>
      <dgm:t>
        <a:bodyPr/>
        <a:lstStyle/>
        <a:p>
          <a:endParaRPr lang="en-US"/>
        </a:p>
      </dgm:t>
    </dgm:pt>
    <dgm:pt modelId="{9A8A9DBE-D4CF-4BEA-8CE3-F61C1E2220A2}" type="pres">
      <dgm:prSet presAssocID="{5BFAC159-007D-4380-B807-A88ACBB8BDC2}" presName="connTx" presStyleLbl="parChTrans1D3" presStyleIdx="0" presStyleCnt="2"/>
      <dgm:spPr/>
      <dgm:t>
        <a:bodyPr/>
        <a:lstStyle/>
        <a:p>
          <a:endParaRPr lang="en-US"/>
        </a:p>
      </dgm:t>
    </dgm:pt>
    <dgm:pt modelId="{F28488E7-B731-4AA0-B1DB-E3603EB73ACF}" type="pres">
      <dgm:prSet presAssocID="{FD5ECCF9-09C9-43A0-A8EB-F62324182A62}" presName="root2" presStyleCnt="0"/>
      <dgm:spPr/>
    </dgm:pt>
    <dgm:pt modelId="{0C6CF2A6-A058-41EA-8365-518CB28E7625}" type="pres">
      <dgm:prSet presAssocID="{FD5ECCF9-09C9-43A0-A8EB-F62324182A62}" presName="LevelTwoTextNode" presStyleLbl="node3" presStyleIdx="0" presStyleCnt="2" custScaleY="200444" custLinFactNeighborY="-55631">
        <dgm:presLayoutVars>
          <dgm:chPref val="3"/>
        </dgm:presLayoutVars>
      </dgm:prSet>
      <dgm:spPr/>
      <dgm:t>
        <a:bodyPr/>
        <a:lstStyle/>
        <a:p>
          <a:endParaRPr lang="en-US"/>
        </a:p>
      </dgm:t>
    </dgm:pt>
    <dgm:pt modelId="{B09D2B26-69C6-422B-8409-9188FA09A2C0}" type="pres">
      <dgm:prSet presAssocID="{FD5ECCF9-09C9-43A0-A8EB-F62324182A62}" presName="level3hierChild" presStyleCnt="0"/>
      <dgm:spPr/>
    </dgm:pt>
    <dgm:pt modelId="{1E8E1339-B43A-435F-BCB2-6216757DD545}" type="pres">
      <dgm:prSet presAssocID="{B69720DC-BB6C-4586-902B-1F9169527BB6}" presName="conn2-1" presStyleLbl="parChTrans1D3" presStyleIdx="1" presStyleCnt="2"/>
      <dgm:spPr/>
      <dgm:t>
        <a:bodyPr/>
        <a:lstStyle/>
        <a:p>
          <a:endParaRPr lang="en-US"/>
        </a:p>
      </dgm:t>
    </dgm:pt>
    <dgm:pt modelId="{1EAC34FE-DFF3-42BC-AD8D-9665BC68E6D7}" type="pres">
      <dgm:prSet presAssocID="{B69720DC-BB6C-4586-902B-1F9169527BB6}" presName="connTx" presStyleLbl="parChTrans1D3" presStyleIdx="1" presStyleCnt="2"/>
      <dgm:spPr/>
      <dgm:t>
        <a:bodyPr/>
        <a:lstStyle/>
        <a:p>
          <a:endParaRPr lang="en-US"/>
        </a:p>
      </dgm:t>
    </dgm:pt>
    <dgm:pt modelId="{8E8BA1A2-899D-4225-8227-4108C4977C17}" type="pres">
      <dgm:prSet presAssocID="{77F7E5A6-E6E8-4F6A-A5D0-904B5BA27E57}" presName="root2" presStyleCnt="0"/>
      <dgm:spPr/>
    </dgm:pt>
    <dgm:pt modelId="{894A9972-6621-47E7-8CA2-0FD928A1109A}" type="pres">
      <dgm:prSet presAssocID="{77F7E5A6-E6E8-4F6A-A5D0-904B5BA27E57}" presName="LevelTwoTextNode" presStyleLbl="node3" presStyleIdx="1" presStyleCnt="2" custScaleY="237235" custLinFactNeighborX="10199">
        <dgm:presLayoutVars>
          <dgm:chPref val="3"/>
        </dgm:presLayoutVars>
      </dgm:prSet>
      <dgm:spPr/>
      <dgm:t>
        <a:bodyPr/>
        <a:lstStyle/>
        <a:p>
          <a:endParaRPr lang="en-US"/>
        </a:p>
      </dgm:t>
    </dgm:pt>
    <dgm:pt modelId="{72E37192-9E62-4421-BB45-A749AFAE6309}" type="pres">
      <dgm:prSet presAssocID="{77F7E5A6-E6E8-4F6A-A5D0-904B5BA27E57}" presName="level3hierChild" presStyleCnt="0"/>
      <dgm:spPr/>
    </dgm:pt>
  </dgm:ptLst>
  <dgm:cxnLst>
    <dgm:cxn modelId="{6029F47F-6177-42C6-8925-340C8B91E7B2}" type="presOf" srcId="{77F7E5A6-E6E8-4F6A-A5D0-904B5BA27E57}" destId="{894A9972-6621-47E7-8CA2-0FD928A1109A}" srcOrd="0" destOrd="0" presId="urn:microsoft.com/office/officeart/2005/8/layout/hierarchy2"/>
    <dgm:cxn modelId="{77C9332B-B765-4008-A258-EB0984186B15}" srcId="{180408D8-FA44-4BC3-8E56-50171E164E04}" destId="{77F7E5A6-E6E8-4F6A-A5D0-904B5BA27E57}" srcOrd="1" destOrd="0" parTransId="{B69720DC-BB6C-4586-902B-1F9169527BB6}" sibTransId="{8D89425A-4016-474A-B6BE-CF8FA7A89C80}"/>
    <dgm:cxn modelId="{C13D3225-D658-4885-9455-E87CDE7A8BB5}" srcId="{679F9B4D-F622-4CF4-A3EF-6BE843CBE4B1}" destId="{180408D8-FA44-4BC3-8E56-50171E164E04}" srcOrd="0" destOrd="0" parTransId="{AA268B71-CECC-48E0-BE38-D451B353E71B}" sibTransId="{4128BE36-24DB-4693-BA17-B56FB3D8E967}"/>
    <dgm:cxn modelId="{601BB198-C9F8-48F8-AD68-C21C35CD08ED}" type="presOf" srcId="{679F9B4D-F622-4CF4-A3EF-6BE843CBE4B1}" destId="{1A621A45-10E9-4B97-9EDB-C6F2F1C5EAEF}" srcOrd="0" destOrd="0" presId="urn:microsoft.com/office/officeart/2005/8/layout/hierarchy2"/>
    <dgm:cxn modelId="{9CFBD626-244A-46F0-A3F0-E01F440F8AC0}" srcId="{180408D8-FA44-4BC3-8E56-50171E164E04}" destId="{FD5ECCF9-09C9-43A0-A8EB-F62324182A62}" srcOrd="0" destOrd="0" parTransId="{5BFAC159-007D-4380-B807-A88ACBB8BDC2}" sibTransId="{53116DF7-F2A6-4BBF-B292-37BED150E175}"/>
    <dgm:cxn modelId="{3E9728F8-8066-4E7A-8C98-93B7A9BC1F43}" type="presOf" srcId="{495D766D-D28A-4C89-A78D-46DFE051B888}" destId="{EFA94553-828A-4BA8-B364-1B155BA4907A}" srcOrd="0" destOrd="0" presId="urn:microsoft.com/office/officeart/2005/8/layout/hierarchy2"/>
    <dgm:cxn modelId="{6D936199-891A-4D75-933F-2C11D0967D0C}" type="presOf" srcId="{AA268B71-CECC-48E0-BE38-D451B353E71B}" destId="{EA381B76-2459-435F-9581-4421505F7E19}" srcOrd="1" destOrd="0" presId="urn:microsoft.com/office/officeart/2005/8/layout/hierarchy2"/>
    <dgm:cxn modelId="{EC65CB16-AED3-4BE7-9B2A-7AE6C23A639E}" type="presOf" srcId="{5BFAC159-007D-4380-B807-A88ACBB8BDC2}" destId="{7E0ADC08-1FAA-4CAC-8F3F-0D632638586B}" srcOrd="0" destOrd="0" presId="urn:microsoft.com/office/officeart/2005/8/layout/hierarchy2"/>
    <dgm:cxn modelId="{1467CAD6-808F-47A5-8B97-810A46CD3A03}" type="presOf" srcId="{AA268B71-CECC-48E0-BE38-D451B353E71B}" destId="{8E3D0B9B-1C4F-4275-BB41-B67FBA113BE4}" srcOrd="0" destOrd="0" presId="urn:microsoft.com/office/officeart/2005/8/layout/hierarchy2"/>
    <dgm:cxn modelId="{90080118-BAEC-4CE0-9BBE-C6947C765ED0}" type="presOf" srcId="{B69720DC-BB6C-4586-902B-1F9169527BB6}" destId="{1E8E1339-B43A-435F-BCB2-6216757DD545}" srcOrd="0" destOrd="0" presId="urn:microsoft.com/office/officeart/2005/8/layout/hierarchy2"/>
    <dgm:cxn modelId="{1929580E-63CD-47C3-8415-CAE2CEE9783B}" type="presOf" srcId="{B69720DC-BB6C-4586-902B-1F9169527BB6}" destId="{1EAC34FE-DFF3-42BC-AD8D-9665BC68E6D7}" srcOrd="1" destOrd="0" presId="urn:microsoft.com/office/officeart/2005/8/layout/hierarchy2"/>
    <dgm:cxn modelId="{5C9D9896-B135-4E2D-A137-2D5AE0ECCEE3}" type="presOf" srcId="{5BFAC159-007D-4380-B807-A88ACBB8BDC2}" destId="{9A8A9DBE-D4CF-4BEA-8CE3-F61C1E2220A2}" srcOrd="1" destOrd="0" presId="urn:microsoft.com/office/officeart/2005/8/layout/hierarchy2"/>
    <dgm:cxn modelId="{9B092185-AEDA-4D49-89A6-6F2245F166AE}" srcId="{495D766D-D28A-4C89-A78D-46DFE051B888}" destId="{679F9B4D-F622-4CF4-A3EF-6BE843CBE4B1}" srcOrd="0" destOrd="0" parTransId="{3A0DD447-9080-4204-AD94-5377C7789614}" sibTransId="{F2529C50-AA09-461C-A750-559B24A4A18E}"/>
    <dgm:cxn modelId="{C07BAB58-16AF-4C7D-8CD8-5880ACF51C0C}" type="presOf" srcId="{180408D8-FA44-4BC3-8E56-50171E164E04}" destId="{F83BC9E2-BF17-4CF6-9A90-79FC30499BFD}" srcOrd="0" destOrd="0" presId="urn:microsoft.com/office/officeart/2005/8/layout/hierarchy2"/>
    <dgm:cxn modelId="{E0118EDC-5A79-48C7-9525-40D268B77C05}" type="presOf" srcId="{FD5ECCF9-09C9-43A0-A8EB-F62324182A62}" destId="{0C6CF2A6-A058-41EA-8365-518CB28E7625}" srcOrd="0" destOrd="0" presId="urn:microsoft.com/office/officeart/2005/8/layout/hierarchy2"/>
    <dgm:cxn modelId="{4AEEE187-C906-4BDA-A76D-54498FC59A12}" type="presParOf" srcId="{EFA94553-828A-4BA8-B364-1B155BA4907A}" destId="{60370C58-3811-490C-AA69-B4774332B214}" srcOrd="0" destOrd="0" presId="urn:microsoft.com/office/officeart/2005/8/layout/hierarchy2"/>
    <dgm:cxn modelId="{060B4D51-44B7-4313-A96D-EFE9780E284D}" type="presParOf" srcId="{60370C58-3811-490C-AA69-B4774332B214}" destId="{1A621A45-10E9-4B97-9EDB-C6F2F1C5EAEF}" srcOrd="0" destOrd="0" presId="urn:microsoft.com/office/officeart/2005/8/layout/hierarchy2"/>
    <dgm:cxn modelId="{622038B6-FE99-4A17-8131-06F9DA7F3809}" type="presParOf" srcId="{60370C58-3811-490C-AA69-B4774332B214}" destId="{DD359C52-40D6-4C77-B312-B084CD1514AF}" srcOrd="1" destOrd="0" presId="urn:microsoft.com/office/officeart/2005/8/layout/hierarchy2"/>
    <dgm:cxn modelId="{63339472-8994-4F14-8CA6-A84C63F11D0E}" type="presParOf" srcId="{DD359C52-40D6-4C77-B312-B084CD1514AF}" destId="{8E3D0B9B-1C4F-4275-BB41-B67FBA113BE4}" srcOrd="0" destOrd="0" presId="urn:microsoft.com/office/officeart/2005/8/layout/hierarchy2"/>
    <dgm:cxn modelId="{6075187F-200B-4D6F-8751-61625B1AE62E}" type="presParOf" srcId="{8E3D0B9B-1C4F-4275-BB41-B67FBA113BE4}" destId="{EA381B76-2459-435F-9581-4421505F7E19}" srcOrd="0" destOrd="0" presId="urn:microsoft.com/office/officeart/2005/8/layout/hierarchy2"/>
    <dgm:cxn modelId="{EA83FBF0-B09B-44F2-BD6C-4EACD072A508}" type="presParOf" srcId="{DD359C52-40D6-4C77-B312-B084CD1514AF}" destId="{9F7C86CE-287C-4C51-8275-01FD028B1F76}" srcOrd="1" destOrd="0" presId="urn:microsoft.com/office/officeart/2005/8/layout/hierarchy2"/>
    <dgm:cxn modelId="{3DFF272E-75E0-48CD-A849-2CDCF4E83632}" type="presParOf" srcId="{9F7C86CE-287C-4C51-8275-01FD028B1F76}" destId="{F83BC9E2-BF17-4CF6-9A90-79FC30499BFD}" srcOrd="0" destOrd="0" presId="urn:microsoft.com/office/officeart/2005/8/layout/hierarchy2"/>
    <dgm:cxn modelId="{954F3331-3BA0-4091-AB51-65E00CCB755B}" type="presParOf" srcId="{9F7C86CE-287C-4C51-8275-01FD028B1F76}" destId="{BBD3AC4A-1288-47B9-95E2-B6A1432EE922}" srcOrd="1" destOrd="0" presId="urn:microsoft.com/office/officeart/2005/8/layout/hierarchy2"/>
    <dgm:cxn modelId="{A565A172-9F58-4C99-8A85-AE5626EC6F92}" type="presParOf" srcId="{BBD3AC4A-1288-47B9-95E2-B6A1432EE922}" destId="{7E0ADC08-1FAA-4CAC-8F3F-0D632638586B}" srcOrd="0" destOrd="0" presId="urn:microsoft.com/office/officeart/2005/8/layout/hierarchy2"/>
    <dgm:cxn modelId="{6CFB1709-B132-40C0-87AA-276AB8888719}" type="presParOf" srcId="{7E0ADC08-1FAA-4CAC-8F3F-0D632638586B}" destId="{9A8A9DBE-D4CF-4BEA-8CE3-F61C1E2220A2}" srcOrd="0" destOrd="0" presId="urn:microsoft.com/office/officeart/2005/8/layout/hierarchy2"/>
    <dgm:cxn modelId="{3A023CA9-8C9D-4ABD-AEAA-933FB1E377BC}" type="presParOf" srcId="{BBD3AC4A-1288-47B9-95E2-B6A1432EE922}" destId="{F28488E7-B731-4AA0-B1DB-E3603EB73ACF}" srcOrd="1" destOrd="0" presId="urn:microsoft.com/office/officeart/2005/8/layout/hierarchy2"/>
    <dgm:cxn modelId="{DA6D3E2F-1605-471F-BCC6-916E1BC5C7FB}" type="presParOf" srcId="{F28488E7-B731-4AA0-B1DB-E3603EB73ACF}" destId="{0C6CF2A6-A058-41EA-8365-518CB28E7625}" srcOrd="0" destOrd="0" presId="urn:microsoft.com/office/officeart/2005/8/layout/hierarchy2"/>
    <dgm:cxn modelId="{186269F6-7C00-4B78-B28C-3E875D27E312}" type="presParOf" srcId="{F28488E7-B731-4AA0-B1DB-E3603EB73ACF}" destId="{B09D2B26-69C6-422B-8409-9188FA09A2C0}" srcOrd="1" destOrd="0" presId="urn:microsoft.com/office/officeart/2005/8/layout/hierarchy2"/>
    <dgm:cxn modelId="{6DF3FC12-B516-4FB0-9D22-525EF03DFD99}" type="presParOf" srcId="{BBD3AC4A-1288-47B9-95E2-B6A1432EE922}" destId="{1E8E1339-B43A-435F-BCB2-6216757DD545}" srcOrd="2" destOrd="0" presId="urn:microsoft.com/office/officeart/2005/8/layout/hierarchy2"/>
    <dgm:cxn modelId="{4E962B56-9767-4861-BA8E-9B60C5522191}" type="presParOf" srcId="{1E8E1339-B43A-435F-BCB2-6216757DD545}" destId="{1EAC34FE-DFF3-42BC-AD8D-9665BC68E6D7}" srcOrd="0" destOrd="0" presId="urn:microsoft.com/office/officeart/2005/8/layout/hierarchy2"/>
    <dgm:cxn modelId="{1022E347-C89E-4C52-B076-003708723FC1}" type="presParOf" srcId="{BBD3AC4A-1288-47B9-95E2-B6A1432EE922}" destId="{8E8BA1A2-899D-4225-8227-4108C4977C17}" srcOrd="3" destOrd="0" presId="urn:microsoft.com/office/officeart/2005/8/layout/hierarchy2"/>
    <dgm:cxn modelId="{B1CB6038-784D-464E-A757-B2E3D808013A}" type="presParOf" srcId="{8E8BA1A2-899D-4225-8227-4108C4977C17}" destId="{894A9972-6621-47E7-8CA2-0FD928A1109A}" srcOrd="0" destOrd="0" presId="urn:microsoft.com/office/officeart/2005/8/layout/hierarchy2"/>
    <dgm:cxn modelId="{0ECCA6A9-0291-4869-98B3-5EC88B09742D}" type="presParOf" srcId="{8E8BA1A2-899D-4225-8227-4108C4977C17}" destId="{72E37192-9E62-4421-BB45-A749AFAE6309}"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95D766D-D28A-4C89-A78D-46DFE051B888}"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679F9B4D-F622-4CF4-A3EF-6BE843CBE4B1}">
      <dgm:prSet phldrT="[Text]" custT="1"/>
      <dgm:spPr>
        <a:noFill/>
        <a:ln>
          <a:solidFill>
            <a:schemeClr val="tx1"/>
          </a:solidFill>
        </a:ln>
      </dgm:spPr>
      <dgm:t>
        <a:bodyPr/>
        <a:lstStyle/>
        <a:p>
          <a:r>
            <a:rPr lang="en-US" sz="3200" dirty="0" smtClean="0">
              <a:solidFill>
                <a:schemeClr val="tx1"/>
              </a:solidFill>
            </a:rPr>
            <a:t>UU </a:t>
          </a:r>
          <a:r>
            <a:rPr lang="en-US" sz="3200" dirty="0" err="1" smtClean="0">
              <a:solidFill>
                <a:schemeClr val="tx1"/>
              </a:solidFill>
            </a:rPr>
            <a:t>Kepabeanan</a:t>
          </a:r>
          <a:endParaRPr lang="en-US" sz="3200" dirty="0">
            <a:solidFill>
              <a:schemeClr val="tx1"/>
            </a:solidFill>
          </a:endParaRPr>
        </a:p>
      </dgm:t>
    </dgm:pt>
    <dgm:pt modelId="{3A0DD447-9080-4204-AD94-5377C7789614}" type="parTrans" cxnId="{9B092185-AEDA-4D49-89A6-6F2245F166AE}">
      <dgm:prSet/>
      <dgm:spPr/>
      <dgm:t>
        <a:bodyPr/>
        <a:lstStyle/>
        <a:p>
          <a:endParaRPr lang="en-US"/>
        </a:p>
      </dgm:t>
    </dgm:pt>
    <dgm:pt modelId="{F2529C50-AA09-461C-A750-559B24A4A18E}" type="sibTrans" cxnId="{9B092185-AEDA-4D49-89A6-6F2245F166AE}">
      <dgm:prSet/>
      <dgm:spPr/>
      <dgm:t>
        <a:bodyPr/>
        <a:lstStyle/>
        <a:p>
          <a:endParaRPr lang="en-US"/>
        </a:p>
      </dgm:t>
    </dgm:pt>
    <dgm:pt modelId="{180408D8-FA44-4BC3-8E56-50171E164E04}">
      <dgm:prSet phldrT="[Text]" custT="1"/>
      <dgm:spPr>
        <a:noFill/>
        <a:ln>
          <a:solidFill>
            <a:schemeClr val="tx1"/>
          </a:solidFill>
        </a:ln>
      </dgm:spPr>
      <dgm:t>
        <a:bodyPr/>
        <a:lstStyle/>
        <a:p>
          <a:r>
            <a:rPr lang="en-US" sz="2800" dirty="0" smtClean="0">
              <a:solidFill>
                <a:schemeClr val="tx1"/>
              </a:solidFill>
            </a:rPr>
            <a:t> </a:t>
          </a:r>
          <a:r>
            <a:rPr lang="en-US" sz="3600" dirty="0" smtClean="0">
              <a:solidFill>
                <a:schemeClr val="tx1"/>
              </a:solidFill>
            </a:rPr>
            <a:t>Ps. 2A,15. 16, 17,25, 26. 40, 93-95</a:t>
          </a:r>
        </a:p>
        <a:p>
          <a:endParaRPr lang="en-US" sz="1800" dirty="0">
            <a:solidFill>
              <a:schemeClr val="tx1"/>
            </a:solidFill>
          </a:endParaRPr>
        </a:p>
      </dgm:t>
    </dgm:pt>
    <dgm:pt modelId="{AA268B71-CECC-48E0-BE38-D451B353E71B}" type="parTrans" cxnId="{C13D3225-D658-4885-9455-E87CDE7A8BB5}">
      <dgm:prSet/>
      <dgm:spPr/>
      <dgm:t>
        <a:bodyPr/>
        <a:lstStyle/>
        <a:p>
          <a:endParaRPr lang="en-US"/>
        </a:p>
      </dgm:t>
    </dgm:pt>
    <dgm:pt modelId="{4128BE36-24DB-4693-BA17-B56FB3D8E967}" type="sibTrans" cxnId="{C13D3225-D658-4885-9455-E87CDE7A8BB5}">
      <dgm:prSet/>
      <dgm:spPr/>
      <dgm:t>
        <a:bodyPr/>
        <a:lstStyle/>
        <a:p>
          <a:endParaRPr lang="en-US"/>
        </a:p>
      </dgm:t>
    </dgm:pt>
    <dgm:pt modelId="{FD5ECCF9-09C9-43A0-A8EB-F62324182A62}">
      <dgm:prSet phldrT="[Text]" custT="1"/>
      <dgm:spPr>
        <a:noFill/>
        <a:ln>
          <a:solidFill>
            <a:schemeClr val="tx1"/>
          </a:solidFill>
        </a:ln>
      </dgm:spPr>
      <dgm:t>
        <a:bodyPr/>
        <a:lstStyle/>
        <a:p>
          <a:r>
            <a:rPr lang="en-US" sz="2800" dirty="0" smtClean="0">
              <a:solidFill>
                <a:schemeClr val="tx1"/>
              </a:solidFill>
            </a:rPr>
            <a:t> </a:t>
          </a:r>
          <a:r>
            <a:rPr lang="en-US" sz="2800" dirty="0" err="1" smtClean="0">
              <a:solidFill>
                <a:schemeClr val="tx1"/>
              </a:solidFill>
            </a:rPr>
            <a:t>Pasal</a:t>
          </a:r>
          <a:r>
            <a:rPr lang="en-US" sz="2800" dirty="0" smtClean="0">
              <a:solidFill>
                <a:schemeClr val="tx1"/>
              </a:solidFill>
            </a:rPr>
            <a:t> 92A </a:t>
          </a:r>
          <a:r>
            <a:rPr lang="en-US" sz="2800" dirty="0" err="1" smtClean="0">
              <a:solidFill>
                <a:schemeClr val="tx1"/>
              </a:solidFill>
            </a:rPr>
            <a:t>Wewenang</a:t>
          </a:r>
          <a:r>
            <a:rPr lang="en-US" sz="2800" dirty="0" smtClean="0">
              <a:solidFill>
                <a:schemeClr val="tx1"/>
              </a:solidFill>
            </a:rPr>
            <a:t> </a:t>
          </a:r>
          <a:r>
            <a:rPr lang="en-US" sz="2800" dirty="0" err="1" smtClean="0">
              <a:solidFill>
                <a:schemeClr val="tx1"/>
              </a:solidFill>
            </a:rPr>
            <a:t>Khusus</a:t>
          </a:r>
          <a:endParaRPr lang="en-US" sz="2800" dirty="0">
            <a:solidFill>
              <a:schemeClr val="tx1"/>
            </a:solidFill>
          </a:endParaRPr>
        </a:p>
      </dgm:t>
    </dgm:pt>
    <dgm:pt modelId="{5BFAC159-007D-4380-B807-A88ACBB8BDC2}" type="parTrans" cxnId="{9CFBD626-244A-46F0-A3F0-E01F440F8AC0}">
      <dgm:prSet/>
      <dgm:spPr/>
      <dgm:t>
        <a:bodyPr/>
        <a:lstStyle/>
        <a:p>
          <a:endParaRPr lang="en-US"/>
        </a:p>
      </dgm:t>
    </dgm:pt>
    <dgm:pt modelId="{53116DF7-F2A6-4BBF-B292-37BED150E175}" type="sibTrans" cxnId="{9CFBD626-244A-46F0-A3F0-E01F440F8AC0}">
      <dgm:prSet/>
      <dgm:spPr/>
      <dgm:t>
        <a:bodyPr/>
        <a:lstStyle/>
        <a:p>
          <a:endParaRPr lang="en-US"/>
        </a:p>
      </dgm:t>
    </dgm:pt>
    <dgm:pt modelId="{77F7E5A6-E6E8-4F6A-A5D0-904B5BA27E57}">
      <dgm:prSet phldrT="[Text]" custT="1"/>
      <dgm:spPr>
        <a:noFill/>
        <a:ln>
          <a:solidFill>
            <a:schemeClr val="tx1"/>
          </a:solidFill>
        </a:ln>
      </dgm:spPr>
      <dgm:t>
        <a:bodyPr/>
        <a:lstStyle/>
        <a:p>
          <a:pPr algn="just"/>
          <a:r>
            <a:rPr lang="en-US" sz="2800" dirty="0" err="1" smtClean="0">
              <a:solidFill>
                <a:schemeClr val="tx1"/>
              </a:solidFill>
            </a:rPr>
            <a:t>Klasifikasi</a:t>
          </a:r>
          <a:r>
            <a:rPr lang="en-US" sz="2800" dirty="0" smtClean="0">
              <a:solidFill>
                <a:schemeClr val="tx1"/>
              </a:solidFill>
            </a:rPr>
            <a:t> </a:t>
          </a:r>
          <a:r>
            <a:rPr lang="en-US" sz="2800" dirty="0" err="1" smtClean="0">
              <a:solidFill>
                <a:schemeClr val="tx1"/>
              </a:solidFill>
            </a:rPr>
            <a:t>Barang</a:t>
          </a:r>
          <a:endParaRPr lang="en-US" sz="2800" dirty="0" smtClean="0">
            <a:solidFill>
              <a:schemeClr val="tx1"/>
            </a:solidFill>
          </a:endParaRPr>
        </a:p>
        <a:p>
          <a:pPr algn="just"/>
          <a:r>
            <a:rPr lang="en-US" sz="2800" dirty="0" err="1" smtClean="0">
              <a:solidFill>
                <a:schemeClr val="tx1"/>
              </a:solidFill>
            </a:rPr>
            <a:t>Nilai</a:t>
          </a:r>
          <a:r>
            <a:rPr lang="en-US" sz="2800" dirty="0" smtClean="0">
              <a:solidFill>
                <a:schemeClr val="tx1"/>
              </a:solidFill>
            </a:rPr>
            <a:t> </a:t>
          </a:r>
          <a:r>
            <a:rPr lang="en-US" sz="2800" dirty="0" err="1" smtClean="0">
              <a:solidFill>
                <a:schemeClr val="tx1"/>
              </a:solidFill>
            </a:rPr>
            <a:t>Pabean</a:t>
          </a:r>
          <a:r>
            <a:rPr lang="en-US" sz="2800" dirty="0" smtClean="0">
              <a:solidFill>
                <a:schemeClr val="tx1"/>
              </a:solidFill>
            </a:rPr>
            <a:t> </a:t>
          </a:r>
          <a:endParaRPr lang="en-US" sz="2800" dirty="0">
            <a:solidFill>
              <a:schemeClr val="tx1"/>
            </a:solidFill>
          </a:endParaRPr>
        </a:p>
      </dgm:t>
    </dgm:pt>
    <dgm:pt modelId="{B69720DC-BB6C-4586-902B-1F9169527BB6}" type="parTrans" cxnId="{77C9332B-B765-4008-A258-EB0984186B15}">
      <dgm:prSet/>
      <dgm:spPr/>
      <dgm:t>
        <a:bodyPr/>
        <a:lstStyle/>
        <a:p>
          <a:endParaRPr lang="en-US"/>
        </a:p>
      </dgm:t>
    </dgm:pt>
    <dgm:pt modelId="{8D89425A-4016-474A-B6BE-CF8FA7A89C80}" type="sibTrans" cxnId="{77C9332B-B765-4008-A258-EB0984186B15}">
      <dgm:prSet/>
      <dgm:spPr/>
      <dgm:t>
        <a:bodyPr/>
        <a:lstStyle/>
        <a:p>
          <a:endParaRPr lang="en-US"/>
        </a:p>
      </dgm:t>
    </dgm:pt>
    <dgm:pt modelId="{EFA94553-828A-4BA8-B364-1B155BA4907A}" type="pres">
      <dgm:prSet presAssocID="{495D766D-D28A-4C89-A78D-46DFE051B888}" presName="diagram" presStyleCnt="0">
        <dgm:presLayoutVars>
          <dgm:chPref val="1"/>
          <dgm:dir/>
          <dgm:animOne val="branch"/>
          <dgm:animLvl val="lvl"/>
          <dgm:resizeHandles val="exact"/>
        </dgm:presLayoutVars>
      </dgm:prSet>
      <dgm:spPr/>
      <dgm:t>
        <a:bodyPr/>
        <a:lstStyle/>
        <a:p>
          <a:endParaRPr lang="en-US"/>
        </a:p>
      </dgm:t>
    </dgm:pt>
    <dgm:pt modelId="{60370C58-3811-490C-AA69-B4774332B214}" type="pres">
      <dgm:prSet presAssocID="{679F9B4D-F622-4CF4-A3EF-6BE843CBE4B1}" presName="root1" presStyleCnt="0"/>
      <dgm:spPr/>
    </dgm:pt>
    <dgm:pt modelId="{1A621A45-10E9-4B97-9EDB-C6F2F1C5EAEF}" type="pres">
      <dgm:prSet presAssocID="{679F9B4D-F622-4CF4-A3EF-6BE843CBE4B1}" presName="LevelOneTextNode" presStyleLbl="node0" presStyleIdx="0" presStyleCnt="1" custScaleX="108034" custScaleY="148874">
        <dgm:presLayoutVars>
          <dgm:chPref val="3"/>
        </dgm:presLayoutVars>
      </dgm:prSet>
      <dgm:spPr/>
      <dgm:t>
        <a:bodyPr/>
        <a:lstStyle/>
        <a:p>
          <a:endParaRPr lang="en-US"/>
        </a:p>
      </dgm:t>
    </dgm:pt>
    <dgm:pt modelId="{DD359C52-40D6-4C77-B312-B084CD1514AF}" type="pres">
      <dgm:prSet presAssocID="{679F9B4D-F622-4CF4-A3EF-6BE843CBE4B1}" presName="level2hierChild" presStyleCnt="0"/>
      <dgm:spPr/>
    </dgm:pt>
    <dgm:pt modelId="{8E3D0B9B-1C4F-4275-BB41-B67FBA113BE4}" type="pres">
      <dgm:prSet presAssocID="{AA268B71-CECC-48E0-BE38-D451B353E71B}" presName="conn2-1" presStyleLbl="parChTrans1D2" presStyleIdx="0" presStyleCnt="1"/>
      <dgm:spPr/>
      <dgm:t>
        <a:bodyPr/>
        <a:lstStyle/>
        <a:p>
          <a:endParaRPr lang="en-US"/>
        </a:p>
      </dgm:t>
    </dgm:pt>
    <dgm:pt modelId="{EA381B76-2459-435F-9581-4421505F7E19}" type="pres">
      <dgm:prSet presAssocID="{AA268B71-CECC-48E0-BE38-D451B353E71B}" presName="connTx" presStyleLbl="parChTrans1D2" presStyleIdx="0" presStyleCnt="1"/>
      <dgm:spPr/>
      <dgm:t>
        <a:bodyPr/>
        <a:lstStyle/>
        <a:p>
          <a:endParaRPr lang="en-US"/>
        </a:p>
      </dgm:t>
    </dgm:pt>
    <dgm:pt modelId="{9F7C86CE-287C-4C51-8275-01FD028B1F76}" type="pres">
      <dgm:prSet presAssocID="{180408D8-FA44-4BC3-8E56-50171E164E04}" presName="root2" presStyleCnt="0"/>
      <dgm:spPr/>
    </dgm:pt>
    <dgm:pt modelId="{F83BC9E2-BF17-4CF6-9A90-79FC30499BFD}" type="pres">
      <dgm:prSet presAssocID="{180408D8-FA44-4BC3-8E56-50171E164E04}" presName="LevelTwoTextNode" presStyleLbl="node2" presStyleIdx="0" presStyleCnt="1" custScaleX="139464" custScaleY="189320" custLinFactNeighborY="116">
        <dgm:presLayoutVars>
          <dgm:chPref val="3"/>
        </dgm:presLayoutVars>
      </dgm:prSet>
      <dgm:spPr/>
      <dgm:t>
        <a:bodyPr/>
        <a:lstStyle/>
        <a:p>
          <a:endParaRPr lang="en-US"/>
        </a:p>
      </dgm:t>
    </dgm:pt>
    <dgm:pt modelId="{BBD3AC4A-1288-47B9-95E2-B6A1432EE922}" type="pres">
      <dgm:prSet presAssocID="{180408D8-FA44-4BC3-8E56-50171E164E04}" presName="level3hierChild" presStyleCnt="0"/>
      <dgm:spPr/>
    </dgm:pt>
    <dgm:pt modelId="{7E0ADC08-1FAA-4CAC-8F3F-0D632638586B}" type="pres">
      <dgm:prSet presAssocID="{5BFAC159-007D-4380-B807-A88ACBB8BDC2}" presName="conn2-1" presStyleLbl="parChTrans1D3" presStyleIdx="0" presStyleCnt="2"/>
      <dgm:spPr/>
      <dgm:t>
        <a:bodyPr/>
        <a:lstStyle/>
        <a:p>
          <a:endParaRPr lang="en-US"/>
        </a:p>
      </dgm:t>
    </dgm:pt>
    <dgm:pt modelId="{9A8A9DBE-D4CF-4BEA-8CE3-F61C1E2220A2}" type="pres">
      <dgm:prSet presAssocID="{5BFAC159-007D-4380-B807-A88ACBB8BDC2}" presName="connTx" presStyleLbl="parChTrans1D3" presStyleIdx="0" presStyleCnt="2"/>
      <dgm:spPr/>
      <dgm:t>
        <a:bodyPr/>
        <a:lstStyle/>
        <a:p>
          <a:endParaRPr lang="en-US"/>
        </a:p>
      </dgm:t>
    </dgm:pt>
    <dgm:pt modelId="{F28488E7-B731-4AA0-B1DB-E3603EB73ACF}" type="pres">
      <dgm:prSet presAssocID="{FD5ECCF9-09C9-43A0-A8EB-F62324182A62}" presName="root2" presStyleCnt="0"/>
      <dgm:spPr/>
    </dgm:pt>
    <dgm:pt modelId="{0C6CF2A6-A058-41EA-8365-518CB28E7625}" type="pres">
      <dgm:prSet presAssocID="{FD5ECCF9-09C9-43A0-A8EB-F62324182A62}" presName="LevelTwoTextNode" presStyleLbl="node3" presStyleIdx="0" presStyleCnt="2" custScaleY="200444" custLinFactNeighborY="-55631">
        <dgm:presLayoutVars>
          <dgm:chPref val="3"/>
        </dgm:presLayoutVars>
      </dgm:prSet>
      <dgm:spPr/>
      <dgm:t>
        <a:bodyPr/>
        <a:lstStyle/>
        <a:p>
          <a:endParaRPr lang="en-US"/>
        </a:p>
      </dgm:t>
    </dgm:pt>
    <dgm:pt modelId="{B09D2B26-69C6-422B-8409-9188FA09A2C0}" type="pres">
      <dgm:prSet presAssocID="{FD5ECCF9-09C9-43A0-A8EB-F62324182A62}" presName="level3hierChild" presStyleCnt="0"/>
      <dgm:spPr/>
    </dgm:pt>
    <dgm:pt modelId="{1E8E1339-B43A-435F-BCB2-6216757DD545}" type="pres">
      <dgm:prSet presAssocID="{B69720DC-BB6C-4586-902B-1F9169527BB6}" presName="conn2-1" presStyleLbl="parChTrans1D3" presStyleIdx="1" presStyleCnt="2"/>
      <dgm:spPr/>
      <dgm:t>
        <a:bodyPr/>
        <a:lstStyle/>
        <a:p>
          <a:endParaRPr lang="en-US"/>
        </a:p>
      </dgm:t>
    </dgm:pt>
    <dgm:pt modelId="{1EAC34FE-DFF3-42BC-AD8D-9665BC68E6D7}" type="pres">
      <dgm:prSet presAssocID="{B69720DC-BB6C-4586-902B-1F9169527BB6}" presName="connTx" presStyleLbl="parChTrans1D3" presStyleIdx="1" presStyleCnt="2"/>
      <dgm:spPr/>
      <dgm:t>
        <a:bodyPr/>
        <a:lstStyle/>
        <a:p>
          <a:endParaRPr lang="en-US"/>
        </a:p>
      </dgm:t>
    </dgm:pt>
    <dgm:pt modelId="{8E8BA1A2-899D-4225-8227-4108C4977C17}" type="pres">
      <dgm:prSet presAssocID="{77F7E5A6-E6E8-4F6A-A5D0-904B5BA27E57}" presName="root2" presStyleCnt="0"/>
      <dgm:spPr/>
    </dgm:pt>
    <dgm:pt modelId="{894A9972-6621-47E7-8CA2-0FD928A1109A}" type="pres">
      <dgm:prSet presAssocID="{77F7E5A6-E6E8-4F6A-A5D0-904B5BA27E57}" presName="LevelTwoTextNode" presStyleLbl="node3" presStyleIdx="1" presStyleCnt="2" custScaleY="237235" custLinFactNeighborX="10199">
        <dgm:presLayoutVars>
          <dgm:chPref val="3"/>
        </dgm:presLayoutVars>
      </dgm:prSet>
      <dgm:spPr/>
      <dgm:t>
        <a:bodyPr/>
        <a:lstStyle/>
        <a:p>
          <a:endParaRPr lang="en-US"/>
        </a:p>
      </dgm:t>
    </dgm:pt>
    <dgm:pt modelId="{72E37192-9E62-4421-BB45-A749AFAE6309}" type="pres">
      <dgm:prSet presAssocID="{77F7E5A6-E6E8-4F6A-A5D0-904B5BA27E57}" presName="level3hierChild" presStyleCnt="0"/>
      <dgm:spPr/>
    </dgm:pt>
  </dgm:ptLst>
  <dgm:cxnLst>
    <dgm:cxn modelId="{77C9332B-B765-4008-A258-EB0984186B15}" srcId="{180408D8-FA44-4BC3-8E56-50171E164E04}" destId="{77F7E5A6-E6E8-4F6A-A5D0-904B5BA27E57}" srcOrd="1" destOrd="0" parTransId="{B69720DC-BB6C-4586-902B-1F9169527BB6}" sibTransId="{8D89425A-4016-474A-B6BE-CF8FA7A89C80}"/>
    <dgm:cxn modelId="{C13D3225-D658-4885-9455-E87CDE7A8BB5}" srcId="{679F9B4D-F622-4CF4-A3EF-6BE843CBE4B1}" destId="{180408D8-FA44-4BC3-8E56-50171E164E04}" srcOrd="0" destOrd="0" parTransId="{AA268B71-CECC-48E0-BE38-D451B353E71B}" sibTransId="{4128BE36-24DB-4693-BA17-B56FB3D8E967}"/>
    <dgm:cxn modelId="{9CFBD626-244A-46F0-A3F0-E01F440F8AC0}" srcId="{180408D8-FA44-4BC3-8E56-50171E164E04}" destId="{FD5ECCF9-09C9-43A0-A8EB-F62324182A62}" srcOrd="0" destOrd="0" parTransId="{5BFAC159-007D-4380-B807-A88ACBB8BDC2}" sibTransId="{53116DF7-F2A6-4BBF-B292-37BED150E175}"/>
    <dgm:cxn modelId="{AB443E90-70BF-4FE8-8408-97EE95E136F6}" type="presOf" srcId="{5BFAC159-007D-4380-B807-A88ACBB8BDC2}" destId="{9A8A9DBE-D4CF-4BEA-8CE3-F61C1E2220A2}" srcOrd="1" destOrd="0" presId="urn:microsoft.com/office/officeart/2005/8/layout/hierarchy2"/>
    <dgm:cxn modelId="{447BA287-3BA1-46FB-A22B-71B8AAF6C840}" type="presOf" srcId="{77F7E5A6-E6E8-4F6A-A5D0-904B5BA27E57}" destId="{894A9972-6621-47E7-8CA2-0FD928A1109A}" srcOrd="0" destOrd="0" presId="urn:microsoft.com/office/officeart/2005/8/layout/hierarchy2"/>
    <dgm:cxn modelId="{53E8EF4D-BA47-4617-AF0F-91E77290D706}" type="presOf" srcId="{FD5ECCF9-09C9-43A0-A8EB-F62324182A62}" destId="{0C6CF2A6-A058-41EA-8365-518CB28E7625}" srcOrd="0" destOrd="0" presId="urn:microsoft.com/office/officeart/2005/8/layout/hierarchy2"/>
    <dgm:cxn modelId="{2A18A890-5E90-46FF-8E4A-FDA30168DD65}" type="presOf" srcId="{AA268B71-CECC-48E0-BE38-D451B353E71B}" destId="{8E3D0B9B-1C4F-4275-BB41-B67FBA113BE4}" srcOrd="0" destOrd="0" presId="urn:microsoft.com/office/officeart/2005/8/layout/hierarchy2"/>
    <dgm:cxn modelId="{B63B4DC2-85B1-4871-B39A-AFE2237958B1}" type="presOf" srcId="{679F9B4D-F622-4CF4-A3EF-6BE843CBE4B1}" destId="{1A621A45-10E9-4B97-9EDB-C6F2F1C5EAEF}" srcOrd="0" destOrd="0" presId="urn:microsoft.com/office/officeart/2005/8/layout/hierarchy2"/>
    <dgm:cxn modelId="{53B0F2F2-55B7-4A1C-8101-9D73A24AD579}" type="presOf" srcId="{180408D8-FA44-4BC3-8E56-50171E164E04}" destId="{F83BC9E2-BF17-4CF6-9A90-79FC30499BFD}" srcOrd="0" destOrd="0" presId="urn:microsoft.com/office/officeart/2005/8/layout/hierarchy2"/>
    <dgm:cxn modelId="{55762610-BBC9-4933-862D-9F465C5801C0}" type="presOf" srcId="{5BFAC159-007D-4380-B807-A88ACBB8BDC2}" destId="{7E0ADC08-1FAA-4CAC-8F3F-0D632638586B}" srcOrd="0" destOrd="0" presId="urn:microsoft.com/office/officeart/2005/8/layout/hierarchy2"/>
    <dgm:cxn modelId="{3C5E89BE-468D-4695-B120-FDDD73CD145A}" type="presOf" srcId="{B69720DC-BB6C-4586-902B-1F9169527BB6}" destId="{1EAC34FE-DFF3-42BC-AD8D-9665BC68E6D7}" srcOrd="1" destOrd="0" presId="urn:microsoft.com/office/officeart/2005/8/layout/hierarchy2"/>
    <dgm:cxn modelId="{9B092185-AEDA-4D49-89A6-6F2245F166AE}" srcId="{495D766D-D28A-4C89-A78D-46DFE051B888}" destId="{679F9B4D-F622-4CF4-A3EF-6BE843CBE4B1}" srcOrd="0" destOrd="0" parTransId="{3A0DD447-9080-4204-AD94-5377C7789614}" sibTransId="{F2529C50-AA09-461C-A750-559B24A4A18E}"/>
    <dgm:cxn modelId="{04077637-5157-4D66-BFC7-436BB9914F15}" type="presOf" srcId="{B69720DC-BB6C-4586-902B-1F9169527BB6}" destId="{1E8E1339-B43A-435F-BCB2-6216757DD545}" srcOrd="0" destOrd="0" presId="urn:microsoft.com/office/officeart/2005/8/layout/hierarchy2"/>
    <dgm:cxn modelId="{3215E0E0-7A1D-4445-B4C6-D946F195A71B}" type="presOf" srcId="{AA268B71-CECC-48E0-BE38-D451B353E71B}" destId="{EA381B76-2459-435F-9581-4421505F7E19}" srcOrd="1" destOrd="0" presId="urn:microsoft.com/office/officeart/2005/8/layout/hierarchy2"/>
    <dgm:cxn modelId="{811A8B5B-799C-4A7E-9E24-03A0BFFE547F}" type="presOf" srcId="{495D766D-D28A-4C89-A78D-46DFE051B888}" destId="{EFA94553-828A-4BA8-B364-1B155BA4907A}" srcOrd="0" destOrd="0" presId="urn:microsoft.com/office/officeart/2005/8/layout/hierarchy2"/>
    <dgm:cxn modelId="{DB47F782-CB49-4B3D-80A5-D2A4B1D94B72}" type="presParOf" srcId="{EFA94553-828A-4BA8-B364-1B155BA4907A}" destId="{60370C58-3811-490C-AA69-B4774332B214}" srcOrd="0" destOrd="0" presId="urn:microsoft.com/office/officeart/2005/8/layout/hierarchy2"/>
    <dgm:cxn modelId="{38B27271-3269-4B52-A216-B7FB441F0349}" type="presParOf" srcId="{60370C58-3811-490C-AA69-B4774332B214}" destId="{1A621A45-10E9-4B97-9EDB-C6F2F1C5EAEF}" srcOrd="0" destOrd="0" presId="urn:microsoft.com/office/officeart/2005/8/layout/hierarchy2"/>
    <dgm:cxn modelId="{720E4933-9161-4215-B04C-A4CD47582790}" type="presParOf" srcId="{60370C58-3811-490C-AA69-B4774332B214}" destId="{DD359C52-40D6-4C77-B312-B084CD1514AF}" srcOrd="1" destOrd="0" presId="urn:microsoft.com/office/officeart/2005/8/layout/hierarchy2"/>
    <dgm:cxn modelId="{6F0DFF9B-118C-4E2D-B3C5-B4D323B31FEF}" type="presParOf" srcId="{DD359C52-40D6-4C77-B312-B084CD1514AF}" destId="{8E3D0B9B-1C4F-4275-BB41-B67FBA113BE4}" srcOrd="0" destOrd="0" presId="urn:microsoft.com/office/officeart/2005/8/layout/hierarchy2"/>
    <dgm:cxn modelId="{237DA0EE-A91F-4CD0-B17A-D30398A82DF3}" type="presParOf" srcId="{8E3D0B9B-1C4F-4275-BB41-B67FBA113BE4}" destId="{EA381B76-2459-435F-9581-4421505F7E19}" srcOrd="0" destOrd="0" presId="urn:microsoft.com/office/officeart/2005/8/layout/hierarchy2"/>
    <dgm:cxn modelId="{656BB2C8-BB6B-4212-A098-EFE0CA71444F}" type="presParOf" srcId="{DD359C52-40D6-4C77-B312-B084CD1514AF}" destId="{9F7C86CE-287C-4C51-8275-01FD028B1F76}" srcOrd="1" destOrd="0" presId="urn:microsoft.com/office/officeart/2005/8/layout/hierarchy2"/>
    <dgm:cxn modelId="{BE916959-DE83-4494-9B9F-334DA2903070}" type="presParOf" srcId="{9F7C86CE-287C-4C51-8275-01FD028B1F76}" destId="{F83BC9E2-BF17-4CF6-9A90-79FC30499BFD}" srcOrd="0" destOrd="0" presId="urn:microsoft.com/office/officeart/2005/8/layout/hierarchy2"/>
    <dgm:cxn modelId="{7AB9A41F-F7A8-4714-9ED4-506FFBBD790A}" type="presParOf" srcId="{9F7C86CE-287C-4C51-8275-01FD028B1F76}" destId="{BBD3AC4A-1288-47B9-95E2-B6A1432EE922}" srcOrd="1" destOrd="0" presId="urn:microsoft.com/office/officeart/2005/8/layout/hierarchy2"/>
    <dgm:cxn modelId="{F6D16F07-E470-4D9A-9269-B8BF7D4A4EE4}" type="presParOf" srcId="{BBD3AC4A-1288-47B9-95E2-B6A1432EE922}" destId="{7E0ADC08-1FAA-4CAC-8F3F-0D632638586B}" srcOrd="0" destOrd="0" presId="urn:microsoft.com/office/officeart/2005/8/layout/hierarchy2"/>
    <dgm:cxn modelId="{840A4A03-1D91-4176-83E7-1AFCD679E408}" type="presParOf" srcId="{7E0ADC08-1FAA-4CAC-8F3F-0D632638586B}" destId="{9A8A9DBE-D4CF-4BEA-8CE3-F61C1E2220A2}" srcOrd="0" destOrd="0" presId="urn:microsoft.com/office/officeart/2005/8/layout/hierarchy2"/>
    <dgm:cxn modelId="{F9A866E2-F77E-4AC5-9553-33F16623382F}" type="presParOf" srcId="{BBD3AC4A-1288-47B9-95E2-B6A1432EE922}" destId="{F28488E7-B731-4AA0-B1DB-E3603EB73ACF}" srcOrd="1" destOrd="0" presId="urn:microsoft.com/office/officeart/2005/8/layout/hierarchy2"/>
    <dgm:cxn modelId="{CC6CDED9-E419-4447-AC59-B207C918C2C1}" type="presParOf" srcId="{F28488E7-B731-4AA0-B1DB-E3603EB73ACF}" destId="{0C6CF2A6-A058-41EA-8365-518CB28E7625}" srcOrd="0" destOrd="0" presId="urn:microsoft.com/office/officeart/2005/8/layout/hierarchy2"/>
    <dgm:cxn modelId="{8711053C-842B-4B22-A599-0AFD397C2EB3}" type="presParOf" srcId="{F28488E7-B731-4AA0-B1DB-E3603EB73ACF}" destId="{B09D2B26-69C6-422B-8409-9188FA09A2C0}" srcOrd="1" destOrd="0" presId="urn:microsoft.com/office/officeart/2005/8/layout/hierarchy2"/>
    <dgm:cxn modelId="{6B5159F8-772C-4A64-9734-EC610E296E96}" type="presParOf" srcId="{BBD3AC4A-1288-47B9-95E2-B6A1432EE922}" destId="{1E8E1339-B43A-435F-BCB2-6216757DD545}" srcOrd="2" destOrd="0" presId="urn:microsoft.com/office/officeart/2005/8/layout/hierarchy2"/>
    <dgm:cxn modelId="{E493F7C8-BC57-4F6D-8DD1-361C8E1B1C3D}" type="presParOf" srcId="{1E8E1339-B43A-435F-BCB2-6216757DD545}" destId="{1EAC34FE-DFF3-42BC-AD8D-9665BC68E6D7}" srcOrd="0" destOrd="0" presId="urn:microsoft.com/office/officeart/2005/8/layout/hierarchy2"/>
    <dgm:cxn modelId="{7C439022-C10D-4D32-BC63-C3C8E3C46BAD}" type="presParOf" srcId="{BBD3AC4A-1288-47B9-95E2-B6A1432EE922}" destId="{8E8BA1A2-899D-4225-8227-4108C4977C17}" srcOrd="3" destOrd="0" presId="urn:microsoft.com/office/officeart/2005/8/layout/hierarchy2"/>
    <dgm:cxn modelId="{71B0298B-225C-410D-8939-550774867EAD}" type="presParOf" srcId="{8E8BA1A2-899D-4225-8227-4108C4977C17}" destId="{894A9972-6621-47E7-8CA2-0FD928A1109A}" srcOrd="0" destOrd="0" presId="urn:microsoft.com/office/officeart/2005/8/layout/hierarchy2"/>
    <dgm:cxn modelId="{6FD5304D-EB51-44F4-9FD5-3FA1E4283319}" type="presParOf" srcId="{8E8BA1A2-899D-4225-8227-4108C4977C17}" destId="{72E37192-9E62-4421-BB45-A749AFAE6309}"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F0358DB-17AC-4C21-93FE-2CEAA273D50D}"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AB72DE23-FE3A-450F-A28D-6207A2182257}">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UU </a:t>
          </a:r>
          <a:r>
            <a:rPr lang="en-US" dirty="0" err="1" smtClean="0"/>
            <a:t>Pajak</a:t>
          </a:r>
          <a:r>
            <a:rPr lang="en-US" dirty="0" smtClean="0"/>
            <a:t> </a:t>
          </a:r>
          <a:r>
            <a:rPr lang="en-US" dirty="0" err="1" smtClean="0"/>
            <a:t>daerah</a:t>
          </a:r>
          <a:r>
            <a:rPr lang="en-US" dirty="0" smtClean="0"/>
            <a:t> No 28/2009</a:t>
          </a:r>
          <a:endParaRPr lang="en-US" dirty="0"/>
        </a:p>
      </dgm:t>
    </dgm:pt>
    <dgm:pt modelId="{B425F0E6-17AC-4A54-ABA4-B3F58E625848}" type="parTrans" cxnId="{539A6F79-C4FA-4CBF-8E20-0E0D6528E6A4}">
      <dgm:prSet/>
      <dgm:spPr/>
      <dgm:t>
        <a:bodyPr/>
        <a:lstStyle/>
        <a:p>
          <a:endParaRPr lang="en-US"/>
        </a:p>
      </dgm:t>
    </dgm:pt>
    <dgm:pt modelId="{0134281C-2407-4D15-8B5D-5A3FC0625D0F}" type="sibTrans" cxnId="{539A6F79-C4FA-4CBF-8E20-0E0D6528E6A4}">
      <dgm:prSet/>
      <dgm:spPr/>
      <dgm:t>
        <a:bodyPr/>
        <a:lstStyle/>
        <a:p>
          <a:endParaRPr lang="en-US"/>
        </a:p>
      </dgm:t>
    </dgm:pt>
    <dgm:pt modelId="{56E3423C-E942-4771-B9A7-2B5321080B0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menghambat</a:t>
          </a:r>
          <a:r>
            <a:rPr lang="en-US" sz="2800" dirty="0" smtClean="0"/>
            <a:t> </a:t>
          </a:r>
          <a:r>
            <a:rPr lang="en-US" sz="2800" dirty="0" err="1" smtClean="0"/>
            <a:t>mobilitas</a:t>
          </a:r>
          <a:r>
            <a:rPr lang="en-US" sz="2800" dirty="0" smtClean="0"/>
            <a:t> </a:t>
          </a:r>
          <a:r>
            <a:rPr lang="en-US" sz="2800" dirty="0" err="1" smtClean="0"/>
            <a:t>penduduk</a:t>
          </a:r>
          <a:r>
            <a:rPr lang="en-US" sz="2800" dirty="0" smtClean="0"/>
            <a:t>, </a:t>
          </a:r>
          <a:r>
            <a:rPr lang="en-US" sz="2800" dirty="0" err="1" smtClean="0"/>
            <a:t>lalu</a:t>
          </a:r>
          <a:r>
            <a:rPr lang="en-US" sz="2800" dirty="0" smtClean="0"/>
            <a:t> </a:t>
          </a:r>
          <a:r>
            <a:rPr lang="en-US" sz="2800" dirty="0" err="1" smtClean="0"/>
            <a:t>lintas</a:t>
          </a:r>
          <a:r>
            <a:rPr lang="en-US" sz="2800" dirty="0" smtClean="0"/>
            <a:t> </a:t>
          </a:r>
          <a:r>
            <a:rPr lang="en-US" sz="2800" dirty="0" err="1" smtClean="0"/>
            <a:t>barangdan</a:t>
          </a:r>
          <a:r>
            <a:rPr lang="en-US" sz="2800" dirty="0" smtClean="0"/>
            <a:t> </a:t>
          </a:r>
          <a:r>
            <a:rPr lang="en-US" sz="2800" dirty="0" err="1" smtClean="0"/>
            <a:t>jasa</a:t>
          </a:r>
          <a:r>
            <a:rPr lang="en-US" sz="2800" dirty="0" smtClean="0"/>
            <a:t> </a:t>
          </a:r>
        </a:p>
        <a:p>
          <a:r>
            <a:rPr lang="es-ES" sz="2800" dirty="0" err="1" smtClean="0"/>
            <a:t>antardaerah</a:t>
          </a:r>
          <a:r>
            <a:rPr lang="es-ES" sz="2800" dirty="0" smtClean="0"/>
            <a:t> dan </a:t>
          </a:r>
          <a:r>
            <a:rPr lang="es-ES" sz="2800" dirty="0" err="1" smtClean="0"/>
            <a:t>kegiatan</a:t>
          </a:r>
          <a:r>
            <a:rPr lang="es-ES" sz="2800" dirty="0" smtClean="0"/>
            <a:t> </a:t>
          </a:r>
          <a:r>
            <a:rPr lang="es-ES" sz="2800" dirty="0" err="1" smtClean="0"/>
            <a:t>eksporimpor</a:t>
          </a:r>
          <a:r>
            <a:rPr lang="es-ES" sz="2200" dirty="0" smtClean="0"/>
            <a:t>. </a:t>
          </a:r>
          <a:endParaRPr lang="en-US" sz="2200" dirty="0"/>
        </a:p>
      </dgm:t>
    </dgm:pt>
    <dgm:pt modelId="{361CC549-DD1C-4141-92A9-2DD35655F474}" type="parTrans" cxnId="{D245E31B-4E49-46F2-813B-784D92CC43D0}">
      <dgm:prSet/>
      <dgm:spPr/>
      <dgm:t>
        <a:bodyPr/>
        <a:lstStyle/>
        <a:p>
          <a:endParaRPr lang="en-US"/>
        </a:p>
      </dgm:t>
    </dgm:pt>
    <dgm:pt modelId="{4785EB8F-E3FB-4A07-93D8-762776C87769}" type="sibTrans" cxnId="{D245E31B-4E49-46F2-813B-784D92CC43D0}">
      <dgm:prSet/>
      <dgm:spPr/>
      <dgm:t>
        <a:bodyPr/>
        <a:lstStyle/>
        <a:p>
          <a:endParaRPr lang="en-US"/>
        </a:p>
      </dgm:t>
    </dgm:pt>
    <dgm:pt modelId="{32FCE422-F2B3-436C-B6F1-528584941B82}">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Pajak</a:t>
          </a:r>
          <a:r>
            <a:rPr lang="en-US" sz="2800" dirty="0" smtClean="0"/>
            <a:t> </a:t>
          </a:r>
          <a:r>
            <a:rPr lang="en-US" sz="2800" dirty="0" err="1" smtClean="0"/>
            <a:t>dan</a:t>
          </a:r>
          <a:r>
            <a:rPr lang="en-US" sz="2800" dirty="0" smtClean="0"/>
            <a:t> </a:t>
          </a:r>
          <a:r>
            <a:rPr lang="en-US" sz="2800" dirty="0" err="1" smtClean="0"/>
            <a:t>retribusi</a:t>
          </a:r>
          <a:r>
            <a:rPr lang="en-US" sz="2800" dirty="0" smtClean="0"/>
            <a:t> </a:t>
          </a:r>
          <a:r>
            <a:rPr lang="en-US" sz="2800" dirty="0" err="1" smtClean="0"/>
            <a:t>tidak</a:t>
          </a:r>
          <a:r>
            <a:rPr lang="en-US" sz="2800" dirty="0" smtClean="0"/>
            <a:t> </a:t>
          </a:r>
          <a:r>
            <a:rPr lang="en-US" sz="2800" dirty="0" err="1" smtClean="0"/>
            <a:t>menyebabkan</a:t>
          </a:r>
          <a:r>
            <a:rPr lang="en-US" sz="2800" dirty="0" smtClean="0"/>
            <a:t> </a:t>
          </a:r>
          <a:r>
            <a:rPr lang="en-US" sz="2800" dirty="0" err="1" smtClean="0"/>
            <a:t>ekonomi</a:t>
          </a:r>
          <a:r>
            <a:rPr lang="en-US" sz="2800" dirty="0" smtClean="0"/>
            <a:t> </a:t>
          </a:r>
          <a:r>
            <a:rPr lang="en-US" sz="2800" dirty="0" err="1" smtClean="0"/>
            <a:t>biaya</a:t>
          </a:r>
          <a:r>
            <a:rPr lang="en-US" sz="2800" dirty="0" smtClean="0"/>
            <a:t> </a:t>
          </a:r>
          <a:r>
            <a:rPr lang="en-US" sz="2800" dirty="0" err="1" smtClean="0"/>
            <a:t>tinggi</a:t>
          </a:r>
          <a:r>
            <a:rPr lang="en-US" sz="2800" dirty="0" smtClean="0"/>
            <a:t> </a:t>
          </a:r>
          <a:endParaRPr lang="en-US" sz="2800" dirty="0"/>
        </a:p>
      </dgm:t>
    </dgm:pt>
    <dgm:pt modelId="{1E160955-1E79-4751-B0CF-DBBEF9970AF8}" type="parTrans" cxnId="{D0BE358D-F703-47FA-ADB3-39C7591EBB8E}">
      <dgm:prSet/>
      <dgm:spPr/>
      <dgm:t>
        <a:bodyPr/>
        <a:lstStyle/>
        <a:p>
          <a:endParaRPr lang="en-US"/>
        </a:p>
      </dgm:t>
    </dgm:pt>
    <dgm:pt modelId="{17F248DE-C5CC-4C2B-BB9B-085C2719DEE5}" type="sibTrans" cxnId="{D0BE358D-F703-47FA-ADB3-39C7591EBB8E}">
      <dgm:prSet/>
      <dgm:spPr/>
      <dgm:t>
        <a:bodyPr/>
        <a:lstStyle/>
        <a:p>
          <a:endParaRPr lang="en-US"/>
        </a:p>
      </dgm:t>
    </dgm:pt>
    <dgm:pt modelId="{976AEEC7-1DA9-42D5-A3D5-5B7B36ED8A10}" type="pres">
      <dgm:prSet presAssocID="{DF0358DB-17AC-4C21-93FE-2CEAA273D50D}" presName="Name0" presStyleCnt="0">
        <dgm:presLayoutVars>
          <dgm:dir/>
          <dgm:resizeHandles val="exact"/>
        </dgm:presLayoutVars>
      </dgm:prSet>
      <dgm:spPr/>
      <dgm:t>
        <a:bodyPr/>
        <a:lstStyle/>
        <a:p>
          <a:endParaRPr lang="en-US"/>
        </a:p>
      </dgm:t>
    </dgm:pt>
    <dgm:pt modelId="{ED852DEB-7F78-46C6-AED5-3831E326E008}" type="pres">
      <dgm:prSet presAssocID="{AB72DE23-FE3A-450F-A28D-6207A2182257}" presName="node" presStyleLbl="node1" presStyleIdx="0" presStyleCnt="3">
        <dgm:presLayoutVars>
          <dgm:bulletEnabled val="1"/>
        </dgm:presLayoutVars>
      </dgm:prSet>
      <dgm:spPr/>
      <dgm:t>
        <a:bodyPr/>
        <a:lstStyle/>
        <a:p>
          <a:endParaRPr lang="en-US"/>
        </a:p>
      </dgm:t>
    </dgm:pt>
    <dgm:pt modelId="{C2C30FE9-2657-4DC5-80B1-EF686F924975}" type="pres">
      <dgm:prSet presAssocID="{0134281C-2407-4D15-8B5D-5A3FC0625D0F}" presName="sibTrans" presStyleLbl="sibTrans2D1" presStyleIdx="0" presStyleCnt="3"/>
      <dgm:spPr/>
      <dgm:t>
        <a:bodyPr/>
        <a:lstStyle/>
        <a:p>
          <a:endParaRPr lang="en-US"/>
        </a:p>
      </dgm:t>
    </dgm:pt>
    <dgm:pt modelId="{78EB97F0-D325-4A0E-808A-373F0F127FD4}" type="pres">
      <dgm:prSet presAssocID="{0134281C-2407-4D15-8B5D-5A3FC0625D0F}" presName="connectorText" presStyleLbl="sibTrans2D1" presStyleIdx="0" presStyleCnt="3"/>
      <dgm:spPr/>
      <dgm:t>
        <a:bodyPr/>
        <a:lstStyle/>
        <a:p>
          <a:endParaRPr lang="en-US"/>
        </a:p>
      </dgm:t>
    </dgm:pt>
    <dgm:pt modelId="{E44EC622-6DC5-4E15-BCD1-752FD3483735}" type="pres">
      <dgm:prSet presAssocID="{56E3423C-E942-4771-B9A7-2B5321080B0C}" presName="node" presStyleLbl="node1" presStyleIdx="1" presStyleCnt="3" custScaleX="132425" custScaleY="180545">
        <dgm:presLayoutVars>
          <dgm:bulletEnabled val="1"/>
        </dgm:presLayoutVars>
      </dgm:prSet>
      <dgm:spPr/>
      <dgm:t>
        <a:bodyPr/>
        <a:lstStyle/>
        <a:p>
          <a:endParaRPr lang="en-US"/>
        </a:p>
      </dgm:t>
    </dgm:pt>
    <dgm:pt modelId="{1097FF7C-FE69-4F22-BDF0-7EB5FAD6B833}" type="pres">
      <dgm:prSet presAssocID="{4785EB8F-E3FB-4A07-93D8-762776C87769}" presName="sibTrans" presStyleLbl="sibTrans2D1" presStyleIdx="1" presStyleCnt="3"/>
      <dgm:spPr/>
      <dgm:t>
        <a:bodyPr/>
        <a:lstStyle/>
        <a:p>
          <a:endParaRPr lang="en-US"/>
        </a:p>
      </dgm:t>
    </dgm:pt>
    <dgm:pt modelId="{7C754CB9-EA89-42FB-BF3F-F28CEA2090C5}" type="pres">
      <dgm:prSet presAssocID="{4785EB8F-E3FB-4A07-93D8-762776C87769}" presName="connectorText" presStyleLbl="sibTrans2D1" presStyleIdx="1" presStyleCnt="3"/>
      <dgm:spPr/>
      <dgm:t>
        <a:bodyPr/>
        <a:lstStyle/>
        <a:p>
          <a:endParaRPr lang="en-US"/>
        </a:p>
      </dgm:t>
    </dgm:pt>
    <dgm:pt modelId="{F6E69D57-93C9-4937-8856-0FBC007805B5}" type="pres">
      <dgm:prSet presAssocID="{32FCE422-F2B3-436C-B6F1-528584941B82}" presName="node" presStyleLbl="node1" presStyleIdx="2" presStyleCnt="3" custScaleX="119790" custScaleY="140273">
        <dgm:presLayoutVars>
          <dgm:bulletEnabled val="1"/>
        </dgm:presLayoutVars>
      </dgm:prSet>
      <dgm:spPr/>
      <dgm:t>
        <a:bodyPr/>
        <a:lstStyle/>
        <a:p>
          <a:endParaRPr lang="en-US"/>
        </a:p>
      </dgm:t>
    </dgm:pt>
    <dgm:pt modelId="{BD129C72-DD2B-47F5-AEE2-4FEB9CE4A5F5}" type="pres">
      <dgm:prSet presAssocID="{17F248DE-C5CC-4C2B-BB9B-085C2719DEE5}" presName="sibTrans" presStyleLbl="sibTrans2D1" presStyleIdx="2" presStyleCnt="3"/>
      <dgm:spPr/>
      <dgm:t>
        <a:bodyPr/>
        <a:lstStyle/>
        <a:p>
          <a:endParaRPr lang="en-US"/>
        </a:p>
      </dgm:t>
    </dgm:pt>
    <dgm:pt modelId="{8EE8935D-34A9-4FA0-BB31-8577BDFA02BD}" type="pres">
      <dgm:prSet presAssocID="{17F248DE-C5CC-4C2B-BB9B-085C2719DEE5}" presName="connectorText" presStyleLbl="sibTrans2D1" presStyleIdx="2" presStyleCnt="3"/>
      <dgm:spPr/>
      <dgm:t>
        <a:bodyPr/>
        <a:lstStyle/>
        <a:p>
          <a:endParaRPr lang="en-US"/>
        </a:p>
      </dgm:t>
    </dgm:pt>
  </dgm:ptLst>
  <dgm:cxnLst>
    <dgm:cxn modelId="{034A3720-998F-4FA5-AE96-D3609D0626D4}" type="presOf" srcId="{4785EB8F-E3FB-4A07-93D8-762776C87769}" destId="{1097FF7C-FE69-4F22-BDF0-7EB5FAD6B833}" srcOrd="0" destOrd="0" presId="urn:microsoft.com/office/officeart/2005/8/layout/cycle7"/>
    <dgm:cxn modelId="{4A59A195-0080-4B19-8247-520342619635}" type="presOf" srcId="{17F248DE-C5CC-4C2B-BB9B-085C2719DEE5}" destId="{8EE8935D-34A9-4FA0-BB31-8577BDFA02BD}" srcOrd="1" destOrd="0" presId="urn:microsoft.com/office/officeart/2005/8/layout/cycle7"/>
    <dgm:cxn modelId="{D245E31B-4E49-46F2-813B-784D92CC43D0}" srcId="{DF0358DB-17AC-4C21-93FE-2CEAA273D50D}" destId="{56E3423C-E942-4771-B9A7-2B5321080B0C}" srcOrd="1" destOrd="0" parTransId="{361CC549-DD1C-4141-92A9-2DD35655F474}" sibTransId="{4785EB8F-E3FB-4A07-93D8-762776C87769}"/>
    <dgm:cxn modelId="{EDDE2BB1-9D35-422B-8C87-5B1B2C3F6FFD}" type="presOf" srcId="{0134281C-2407-4D15-8B5D-5A3FC0625D0F}" destId="{78EB97F0-D325-4A0E-808A-373F0F127FD4}" srcOrd="1" destOrd="0" presId="urn:microsoft.com/office/officeart/2005/8/layout/cycle7"/>
    <dgm:cxn modelId="{539A6F79-C4FA-4CBF-8E20-0E0D6528E6A4}" srcId="{DF0358DB-17AC-4C21-93FE-2CEAA273D50D}" destId="{AB72DE23-FE3A-450F-A28D-6207A2182257}" srcOrd="0" destOrd="0" parTransId="{B425F0E6-17AC-4A54-ABA4-B3F58E625848}" sibTransId="{0134281C-2407-4D15-8B5D-5A3FC0625D0F}"/>
    <dgm:cxn modelId="{910550CB-7C4D-416B-8584-8119FC0FDF19}" type="presOf" srcId="{AB72DE23-FE3A-450F-A28D-6207A2182257}" destId="{ED852DEB-7F78-46C6-AED5-3831E326E008}" srcOrd="0" destOrd="0" presId="urn:microsoft.com/office/officeart/2005/8/layout/cycle7"/>
    <dgm:cxn modelId="{377C32B4-4BE9-464D-82B5-BC47FB3FE546}" type="presOf" srcId="{0134281C-2407-4D15-8B5D-5A3FC0625D0F}" destId="{C2C30FE9-2657-4DC5-80B1-EF686F924975}" srcOrd="0" destOrd="0" presId="urn:microsoft.com/office/officeart/2005/8/layout/cycle7"/>
    <dgm:cxn modelId="{DB8F6A0E-C1BC-461E-8E23-7D64FD45B317}" type="presOf" srcId="{56E3423C-E942-4771-B9A7-2B5321080B0C}" destId="{E44EC622-6DC5-4E15-BCD1-752FD3483735}" srcOrd="0" destOrd="0" presId="urn:microsoft.com/office/officeart/2005/8/layout/cycle7"/>
    <dgm:cxn modelId="{2388243B-5AAB-4B1F-B47F-CF372BA1B96A}" type="presOf" srcId="{17F248DE-C5CC-4C2B-BB9B-085C2719DEE5}" destId="{BD129C72-DD2B-47F5-AEE2-4FEB9CE4A5F5}" srcOrd="0" destOrd="0" presId="urn:microsoft.com/office/officeart/2005/8/layout/cycle7"/>
    <dgm:cxn modelId="{D0BE358D-F703-47FA-ADB3-39C7591EBB8E}" srcId="{DF0358DB-17AC-4C21-93FE-2CEAA273D50D}" destId="{32FCE422-F2B3-436C-B6F1-528584941B82}" srcOrd="2" destOrd="0" parTransId="{1E160955-1E79-4751-B0CF-DBBEF9970AF8}" sibTransId="{17F248DE-C5CC-4C2B-BB9B-085C2719DEE5}"/>
    <dgm:cxn modelId="{11BEECF3-1211-472B-9924-F9CB24EE6535}" type="presOf" srcId="{32FCE422-F2B3-436C-B6F1-528584941B82}" destId="{F6E69D57-93C9-4937-8856-0FBC007805B5}" srcOrd="0" destOrd="0" presId="urn:microsoft.com/office/officeart/2005/8/layout/cycle7"/>
    <dgm:cxn modelId="{42119952-1278-4165-88C7-EF626694D855}" type="presOf" srcId="{4785EB8F-E3FB-4A07-93D8-762776C87769}" destId="{7C754CB9-EA89-42FB-BF3F-F28CEA2090C5}" srcOrd="1" destOrd="0" presId="urn:microsoft.com/office/officeart/2005/8/layout/cycle7"/>
    <dgm:cxn modelId="{D57679FA-6968-47EE-8D3F-C61380E29BC1}" type="presOf" srcId="{DF0358DB-17AC-4C21-93FE-2CEAA273D50D}" destId="{976AEEC7-1DA9-42D5-A3D5-5B7B36ED8A10}" srcOrd="0" destOrd="0" presId="urn:microsoft.com/office/officeart/2005/8/layout/cycle7"/>
    <dgm:cxn modelId="{B1181642-1826-4A1E-B55B-AC981557BA99}" type="presParOf" srcId="{976AEEC7-1DA9-42D5-A3D5-5B7B36ED8A10}" destId="{ED852DEB-7F78-46C6-AED5-3831E326E008}" srcOrd="0" destOrd="0" presId="urn:microsoft.com/office/officeart/2005/8/layout/cycle7"/>
    <dgm:cxn modelId="{81F00646-F33B-4062-BA2B-44FE60375373}" type="presParOf" srcId="{976AEEC7-1DA9-42D5-A3D5-5B7B36ED8A10}" destId="{C2C30FE9-2657-4DC5-80B1-EF686F924975}" srcOrd="1" destOrd="0" presId="urn:microsoft.com/office/officeart/2005/8/layout/cycle7"/>
    <dgm:cxn modelId="{1B3E9F36-3F5E-40A6-8878-03F47F2312F2}" type="presParOf" srcId="{C2C30FE9-2657-4DC5-80B1-EF686F924975}" destId="{78EB97F0-D325-4A0E-808A-373F0F127FD4}" srcOrd="0" destOrd="0" presId="urn:microsoft.com/office/officeart/2005/8/layout/cycle7"/>
    <dgm:cxn modelId="{99AB5E17-48C9-426E-8C1A-450CAAE6BED9}" type="presParOf" srcId="{976AEEC7-1DA9-42D5-A3D5-5B7B36ED8A10}" destId="{E44EC622-6DC5-4E15-BCD1-752FD3483735}" srcOrd="2" destOrd="0" presId="urn:microsoft.com/office/officeart/2005/8/layout/cycle7"/>
    <dgm:cxn modelId="{60E32A40-B741-4D5F-9F5A-F168118BE228}" type="presParOf" srcId="{976AEEC7-1DA9-42D5-A3D5-5B7B36ED8A10}" destId="{1097FF7C-FE69-4F22-BDF0-7EB5FAD6B833}" srcOrd="3" destOrd="0" presId="urn:microsoft.com/office/officeart/2005/8/layout/cycle7"/>
    <dgm:cxn modelId="{132B3EC9-4E53-4FE0-8BB3-F198999DDB2D}" type="presParOf" srcId="{1097FF7C-FE69-4F22-BDF0-7EB5FAD6B833}" destId="{7C754CB9-EA89-42FB-BF3F-F28CEA2090C5}" srcOrd="0" destOrd="0" presId="urn:microsoft.com/office/officeart/2005/8/layout/cycle7"/>
    <dgm:cxn modelId="{D9F56EC4-5020-40B9-8FA0-E07412342095}" type="presParOf" srcId="{976AEEC7-1DA9-42D5-A3D5-5B7B36ED8A10}" destId="{F6E69D57-93C9-4937-8856-0FBC007805B5}" srcOrd="4" destOrd="0" presId="urn:microsoft.com/office/officeart/2005/8/layout/cycle7"/>
    <dgm:cxn modelId="{5AB91196-B863-4A31-AEFA-0A6DFF99F9A2}" type="presParOf" srcId="{976AEEC7-1DA9-42D5-A3D5-5B7B36ED8A10}" destId="{BD129C72-DD2B-47F5-AEE2-4FEB9CE4A5F5}" srcOrd="5" destOrd="0" presId="urn:microsoft.com/office/officeart/2005/8/layout/cycle7"/>
    <dgm:cxn modelId="{16F27B02-9506-4A90-A542-63FCBE80C7FA}" type="presParOf" srcId="{BD129C72-DD2B-47F5-AEE2-4FEB9CE4A5F5}" destId="{8EE8935D-34A9-4FA0-BB31-8577BDFA02BD}" srcOrd="0" destOrd="0" presId="urn:microsoft.com/office/officeart/2005/8/layout/cycle7"/>
  </dgm:cxnLst>
  <dgm:bg/>
  <dgm:whole/>
</dgm:dataModel>
</file>

<file path=ppt/diagrams/data15.xml><?xml version="1.0" encoding="utf-8"?>
<dgm:dataModel xmlns:dgm="http://schemas.openxmlformats.org/drawingml/2006/diagram" xmlns:a="http://schemas.openxmlformats.org/drawingml/2006/main">
  <dgm:ptLst>
    <dgm:pt modelId="{FC2E4404-0831-46D1-B5A3-D8798371824F}"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F25E956E-94CE-422F-A276-CB41B57A584E}">
      <dgm:prSet phldrT="[Text]" custT="1"/>
      <dgm:spPr>
        <a:noFill/>
        <a:ln>
          <a:solidFill>
            <a:schemeClr val="accent1"/>
          </a:solidFill>
        </a:ln>
      </dgm:spPr>
      <dgm:t>
        <a:bodyPr/>
        <a:lstStyle/>
        <a:p>
          <a:r>
            <a:rPr lang="en-US" sz="2400" dirty="0" smtClean="0">
              <a:solidFill>
                <a:schemeClr val="tx1"/>
              </a:solidFill>
            </a:rPr>
            <a:t>UUD 45 Ps 20, 23A, 24, 25</a:t>
          </a:r>
          <a:endParaRPr lang="en-US" sz="2400" dirty="0">
            <a:solidFill>
              <a:schemeClr val="tx1"/>
            </a:solidFill>
          </a:endParaRPr>
        </a:p>
      </dgm:t>
    </dgm:pt>
    <dgm:pt modelId="{30F0D1B9-2D53-446C-87A6-578D7D4AF780}" type="parTrans" cxnId="{62F04694-A4E2-47A5-8744-4E15753A8226}">
      <dgm:prSet/>
      <dgm:spPr/>
      <dgm:t>
        <a:bodyPr/>
        <a:lstStyle/>
        <a:p>
          <a:endParaRPr lang="en-US"/>
        </a:p>
      </dgm:t>
    </dgm:pt>
    <dgm:pt modelId="{2514558F-F5CD-410F-8E29-BC8FE7FD3B1C}" type="sibTrans" cxnId="{62F04694-A4E2-47A5-8744-4E15753A8226}">
      <dgm:prSet/>
      <dgm:spPr/>
      <dgm:t>
        <a:bodyPr/>
        <a:lstStyle/>
        <a:p>
          <a:endParaRPr lang="en-US"/>
        </a:p>
      </dgm:t>
    </dgm:pt>
    <dgm:pt modelId="{F1992484-77AF-4CCC-B395-96A04C8C9600}">
      <dgm:prSet phldrT="[Text]" custT="1"/>
      <dgm:spPr>
        <a:noFill/>
        <a:ln>
          <a:solidFill>
            <a:schemeClr val="accent1"/>
          </a:solidFill>
        </a:ln>
      </dgm:spPr>
      <dgm:t>
        <a:bodyPr/>
        <a:lstStyle/>
        <a:p>
          <a:r>
            <a:rPr lang="en-US" sz="2000" dirty="0" smtClean="0">
              <a:solidFill>
                <a:schemeClr val="tx1"/>
              </a:solidFill>
            </a:rPr>
            <a:t>UU POKOK KEHAKIMA  </a:t>
          </a:r>
          <a:r>
            <a:rPr lang="en-US" sz="2000" dirty="0" err="1" smtClean="0">
              <a:solidFill>
                <a:schemeClr val="tx1"/>
              </a:solidFill>
            </a:rPr>
            <a:t>Kekuasaan</a:t>
          </a:r>
          <a:r>
            <a:rPr lang="en-US" sz="2000" dirty="0" smtClean="0">
              <a:solidFill>
                <a:schemeClr val="tx1"/>
              </a:solidFill>
            </a:rPr>
            <a:t> </a:t>
          </a:r>
          <a:r>
            <a:rPr lang="en-US" sz="2000" dirty="0" err="1" smtClean="0">
              <a:solidFill>
                <a:schemeClr val="tx1"/>
              </a:solidFill>
            </a:rPr>
            <a:t>Kehakiman</a:t>
          </a:r>
          <a:r>
            <a:rPr lang="en-US" sz="2000" dirty="0" smtClean="0">
              <a:solidFill>
                <a:schemeClr val="tx1"/>
              </a:solidFill>
            </a:rPr>
            <a:t>)</a:t>
          </a:r>
          <a:endParaRPr lang="en-US" sz="2000" dirty="0">
            <a:solidFill>
              <a:schemeClr val="tx1"/>
            </a:solidFill>
          </a:endParaRPr>
        </a:p>
      </dgm:t>
    </dgm:pt>
    <dgm:pt modelId="{B383A1AA-4966-4D0C-AF1D-C7F3757364CC}" type="parTrans" cxnId="{7E6A310F-693B-4224-8504-DD11A0BD42C7}">
      <dgm:prSet/>
      <dgm:spPr/>
      <dgm:t>
        <a:bodyPr/>
        <a:lstStyle/>
        <a:p>
          <a:endParaRPr lang="en-US"/>
        </a:p>
      </dgm:t>
    </dgm:pt>
    <dgm:pt modelId="{F6466B0F-23C2-4437-B3B6-9F38B15FC40D}" type="sibTrans" cxnId="{7E6A310F-693B-4224-8504-DD11A0BD42C7}">
      <dgm:prSet/>
      <dgm:spPr/>
      <dgm:t>
        <a:bodyPr/>
        <a:lstStyle/>
        <a:p>
          <a:endParaRPr lang="en-US"/>
        </a:p>
      </dgm:t>
    </dgm:pt>
    <dgm:pt modelId="{A9FE3E74-867A-4D10-AF0E-5FE8C64FA674}">
      <dgm:prSet phldrT="[Text]"/>
      <dgm:spPr>
        <a:noFill/>
        <a:ln>
          <a:solidFill>
            <a:schemeClr val="accent1"/>
          </a:solidFill>
        </a:ln>
      </dgm:spPr>
      <dgm:t>
        <a:bodyPr/>
        <a:lstStyle/>
        <a:p>
          <a:r>
            <a:rPr lang="en-US" dirty="0" smtClean="0">
              <a:solidFill>
                <a:schemeClr val="tx1"/>
              </a:solidFill>
            </a:rPr>
            <a:t>UU PTUN</a:t>
          </a:r>
          <a:endParaRPr lang="en-US" dirty="0">
            <a:solidFill>
              <a:schemeClr val="tx1"/>
            </a:solidFill>
          </a:endParaRPr>
        </a:p>
      </dgm:t>
    </dgm:pt>
    <dgm:pt modelId="{0FC66CD6-C94C-4FAC-A98E-37CADDB796D0}" type="parTrans" cxnId="{05018F02-2C25-4E33-9CE9-D489F0C7D619}">
      <dgm:prSet/>
      <dgm:spPr/>
      <dgm:t>
        <a:bodyPr/>
        <a:lstStyle/>
        <a:p>
          <a:endParaRPr lang="en-US"/>
        </a:p>
      </dgm:t>
    </dgm:pt>
    <dgm:pt modelId="{7873C76B-CDDF-4469-8956-F17E0F17241E}" type="sibTrans" cxnId="{05018F02-2C25-4E33-9CE9-D489F0C7D619}">
      <dgm:prSet/>
      <dgm:spPr/>
      <dgm:t>
        <a:bodyPr/>
        <a:lstStyle/>
        <a:p>
          <a:endParaRPr lang="en-US"/>
        </a:p>
      </dgm:t>
    </dgm:pt>
    <dgm:pt modelId="{815F6F2A-BCB0-4B0A-A46F-DADC904BCE6B}">
      <dgm:prSet phldrT="[Text]" custT="1"/>
      <dgm:spPr>
        <a:noFill/>
        <a:ln>
          <a:solidFill>
            <a:schemeClr val="accent1"/>
          </a:solidFill>
        </a:ln>
      </dgm:spPr>
      <dgm:t>
        <a:bodyPr/>
        <a:lstStyle/>
        <a:p>
          <a:r>
            <a:rPr lang="en-US" sz="2000" dirty="0" smtClean="0">
              <a:solidFill>
                <a:schemeClr val="tx1"/>
              </a:solidFill>
            </a:rPr>
            <a:t>UU KEPABEANAN</a:t>
          </a:r>
        </a:p>
        <a:p>
          <a:r>
            <a:rPr lang="en-US" sz="2000" dirty="0" smtClean="0">
              <a:solidFill>
                <a:schemeClr val="tx1"/>
              </a:solidFill>
            </a:rPr>
            <a:t>UU CUKAI</a:t>
          </a:r>
          <a:endParaRPr lang="en-US" sz="2000" dirty="0">
            <a:solidFill>
              <a:schemeClr val="tx1"/>
            </a:solidFill>
          </a:endParaRPr>
        </a:p>
      </dgm:t>
    </dgm:pt>
    <dgm:pt modelId="{FB75775C-3308-4B85-AF79-89DC35EC9E21}" type="parTrans" cxnId="{E905B6F9-71FF-4A54-AA1B-F7F83FE6E1F4}">
      <dgm:prSet/>
      <dgm:spPr/>
      <dgm:t>
        <a:bodyPr/>
        <a:lstStyle/>
        <a:p>
          <a:endParaRPr lang="en-US"/>
        </a:p>
      </dgm:t>
    </dgm:pt>
    <dgm:pt modelId="{82FB1061-A17E-44CD-B0A0-37601A84B05E}" type="sibTrans" cxnId="{E905B6F9-71FF-4A54-AA1B-F7F83FE6E1F4}">
      <dgm:prSet/>
      <dgm:spPr/>
      <dgm:t>
        <a:bodyPr/>
        <a:lstStyle/>
        <a:p>
          <a:endParaRPr lang="en-US"/>
        </a:p>
      </dgm:t>
    </dgm:pt>
    <dgm:pt modelId="{BFBFDDF5-52C2-4D1D-9D51-A282E7F31DBF}">
      <dgm:prSet phldrT="[Text]" custT="1"/>
      <dgm:spPr>
        <a:noFill/>
        <a:ln>
          <a:solidFill>
            <a:schemeClr val="accent1"/>
          </a:solidFill>
        </a:ln>
      </dgm:spPr>
      <dgm:t>
        <a:bodyPr/>
        <a:lstStyle/>
        <a:p>
          <a:r>
            <a:rPr lang="en-US" sz="1800" dirty="0" smtClean="0">
              <a:solidFill>
                <a:schemeClr val="tx1"/>
              </a:solidFill>
            </a:rPr>
            <a:t>UU KUHP</a:t>
          </a:r>
        </a:p>
        <a:p>
          <a:r>
            <a:rPr lang="en-US" sz="1800" dirty="0" smtClean="0">
              <a:solidFill>
                <a:schemeClr val="tx1"/>
              </a:solidFill>
            </a:rPr>
            <a:t>UU </a:t>
          </a:r>
          <a:r>
            <a:rPr lang="en-US" sz="1800" dirty="0" err="1" smtClean="0">
              <a:solidFill>
                <a:schemeClr val="tx1"/>
              </a:solidFill>
            </a:rPr>
            <a:t>PPh</a:t>
          </a:r>
          <a:endParaRPr lang="en-US" sz="1800" dirty="0" smtClean="0">
            <a:solidFill>
              <a:schemeClr val="tx1"/>
            </a:solidFill>
          </a:endParaRPr>
        </a:p>
        <a:p>
          <a:r>
            <a:rPr lang="en-US" sz="1800" dirty="0" smtClean="0">
              <a:solidFill>
                <a:schemeClr val="tx1"/>
              </a:solidFill>
            </a:rPr>
            <a:t>UU PPN</a:t>
          </a:r>
        </a:p>
        <a:p>
          <a:r>
            <a:rPr lang="en-US" sz="1800" dirty="0" smtClean="0">
              <a:solidFill>
                <a:schemeClr val="tx1"/>
              </a:solidFill>
            </a:rPr>
            <a:t>UU BEA METERAI</a:t>
          </a:r>
          <a:endParaRPr lang="en-US" sz="1800" dirty="0">
            <a:solidFill>
              <a:schemeClr val="tx1"/>
            </a:solidFill>
          </a:endParaRPr>
        </a:p>
      </dgm:t>
    </dgm:pt>
    <dgm:pt modelId="{71F7CC8B-83D1-4142-8A75-70211B9C2DB0}" type="parTrans" cxnId="{BE025BFF-F62A-45F9-AFF7-4F55D2FBD9C2}">
      <dgm:prSet/>
      <dgm:spPr/>
      <dgm:t>
        <a:bodyPr/>
        <a:lstStyle/>
        <a:p>
          <a:endParaRPr lang="en-US"/>
        </a:p>
      </dgm:t>
    </dgm:pt>
    <dgm:pt modelId="{83D8ECD1-FF0F-4B19-ABC3-D62D3EFCF4B7}" type="sibTrans" cxnId="{BE025BFF-F62A-45F9-AFF7-4F55D2FBD9C2}">
      <dgm:prSet/>
      <dgm:spPr/>
      <dgm:t>
        <a:bodyPr/>
        <a:lstStyle/>
        <a:p>
          <a:endParaRPr lang="en-US"/>
        </a:p>
      </dgm:t>
    </dgm:pt>
    <dgm:pt modelId="{97809E34-3690-4882-90E6-96DCF044D7D4}" type="pres">
      <dgm:prSet presAssocID="{FC2E4404-0831-46D1-B5A3-D8798371824F}" presName="cycle" presStyleCnt="0">
        <dgm:presLayoutVars>
          <dgm:dir/>
          <dgm:resizeHandles val="exact"/>
        </dgm:presLayoutVars>
      </dgm:prSet>
      <dgm:spPr/>
      <dgm:t>
        <a:bodyPr/>
        <a:lstStyle/>
        <a:p>
          <a:endParaRPr lang="en-US"/>
        </a:p>
      </dgm:t>
    </dgm:pt>
    <dgm:pt modelId="{32CE5B09-9473-4EDE-B48D-943204896EE4}" type="pres">
      <dgm:prSet presAssocID="{F25E956E-94CE-422F-A276-CB41B57A584E}" presName="node" presStyleLbl="node1" presStyleIdx="0" presStyleCnt="5">
        <dgm:presLayoutVars>
          <dgm:bulletEnabled val="1"/>
        </dgm:presLayoutVars>
      </dgm:prSet>
      <dgm:spPr/>
      <dgm:t>
        <a:bodyPr/>
        <a:lstStyle/>
        <a:p>
          <a:endParaRPr lang="en-US"/>
        </a:p>
      </dgm:t>
    </dgm:pt>
    <dgm:pt modelId="{90096E55-A7E3-4A7A-90BA-6646BE78F14B}" type="pres">
      <dgm:prSet presAssocID="{2514558F-F5CD-410F-8E29-BC8FE7FD3B1C}" presName="sibTrans" presStyleLbl="sibTrans2D1" presStyleIdx="0" presStyleCnt="5"/>
      <dgm:spPr/>
      <dgm:t>
        <a:bodyPr/>
        <a:lstStyle/>
        <a:p>
          <a:endParaRPr lang="en-US"/>
        </a:p>
      </dgm:t>
    </dgm:pt>
    <dgm:pt modelId="{2B803E5F-0B3C-4102-8E5A-76269E40EFA8}" type="pres">
      <dgm:prSet presAssocID="{2514558F-F5CD-410F-8E29-BC8FE7FD3B1C}" presName="connectorText" presStyleLbl="sibTrans2D1" presStyleIdx="0" presStyleCnt="5"/>
      <dgm:spPr/>
      <dgm:t>
        <a:bodyPr/>
        <a:lstStyle/>
        <a:p>
          <a:endParaRPr lang="en-US"/>
        </a:p>
      </dgm:t>
    </dgm:pt>
    <dgm:pt modelId="{54121E97-7C9D-442D-8B4F-174420EE2C3F}" type="pres">
      <dgm:prSet presAssocID="{F1992484-77AF-4CCC-B395-96A04C8C9600}" presName="node" presStyleLbl="node1" presStyleIdx="1" presStyleCnt="5" custRadScaleRad="99786" custRadScaleInc="1060">
        <dgm:presLayoutVars>
          <dgm:bulletEnabled val="1"/>
        </dgm:presLayoutVars>
      </dgm:prSet>
      <dgm:spPr/>
      <dgm:t>
        <a:bodyPr/>
        <a:lstStyle/>
        <a:p>
          <a:endParaRPr lang="en-US"/>
        </a:p>
      </dgm:t>
    </dgm:pt>
    <dgm:pt modelId="{72D1EEAC-F752-4CA3-8668-862C2426F946}" type="pres">
      <dgm:prSet presAssocID="{F6466B0F-23C2-4437-B3B6-9F38B15FC40D}" presName="sibTrans" presStyleLbl="sibTrans2D1" presStyleIdx="1" presStyleCnt="5"/>
      <dgm:spPr/>
      <dgm:t>
        <a:bodyPr/>
        <a:lstStyle/>
        <a:p>
          <a:endParaRPr lang="en-US"/>
        </a:p>
      </dgm:t>
    </dgm:pt>
    <dgm:pt modelId="{6EAC0280-1798-4230-B881-5F548D545C5E}" type="pres">
      <dgm:prSet presAssocID="{F6466B0F-23C2-4437-B3B6-9F38B15FC40D}" presName="connectorText" presStyleLbl="sibTrans2D1" presStyleIdx="1" presStyleCnt="5"/>
      <dgm:spPr/>
      <dgm:t>
        <a:bodyPr/>
        <a:lstStyle/>
        <a:p>
          <a:endParaRPr lang="en-US"/>
        </a:p>
      </dgm:t>
    </dgm:pt>
    <dgm:pt modelId="{A04C2BE6-C0FF-4934-85D2-55F126455AE5}" type="pres">
      <dgm:prSet presAssocID="{A9FE3E74-867A-4D10-AF0E-5FE8C64FA674}" presName="node" presStyleLbl="node1" presStyleIdx="2" presStyleCnt="5">
        <dgm:presLayoutVars>
          <dgm:bulletEnabled val="1"/>
        </dgm:presLayoutVars>
      </dgm:prSet>
      <dgm:spPr/>
      <dgm:t>
        <a:bodyPr/>
        <a:lstStyle/>
        <a:p>
          <a:endParaRPr lang="en-US"/>
        </a:p>
      </dgm:t>
    </dgm:pt>
    <dgm:pt modelId="{A6FDE4ED-3FDF-4989-935D-CFAF6F589E77}" type="pres">
      <dgm:prSet presAssocID="{7873C76B-CDDF-4469-8956-F17E0F17241E}" presName="sibTrans" presStyleLbl="sibTrans2D1" presStyleIdx="2" presStyleCnt="5"/>
      <dgm:spPr/>
      <dgm:t>
        <a:bodyPr/>
        <a:lstStyle/>
        <a:p>
          <a:endParaRPr lang="en-US"/>
        </a:p>
      </dgm:t>
    </dgm:pt>
    <dgm:pt modelId="{EBAE66EA-25A0-48C7-A232-382AA5AB9DA5}" type="pres">
      <dgm:prSet presAssocID="{7873C76B-CDDF-4469-8956-F17E0F17241E}" presName="connectorText" presStyleLbl="sibTrans2D1" presStyleIdx="2" presStyleCnt="5"/>
      <dgm:spPr/>
      <dgm:t>
        <a:bodyPr/>
        <a:lstStyle/>
        <a:p>
          <a:endParaRPr lang="en-US"/>
        </a:p>
      </dgm:t>
    </dgm:pt>
    <dgm:pt modelId="{C987192F-B1E2-4C79-9451-FAA6D7E4660C}" type="pres">
      <dgm:prSet presAssocID="{815F6F2A-BCB0-4B0A-A46F-DADC904BCE6B}" presName="node" presStyleLbl="node1" presStyleIdx="3" presStyleCnt="5">
        <dgm:presLayoutVars>
          <dgm:bulletEnabled val="1"/>
        </dgm:presLayoutVars>
      </dgm:prSet>
      <dgm:spPr/>
      <dgm:t>
        <a:bodyPr/>
        <a:lstStyle/>
        <a:p>
          <a:endParaRPr lang="en-US"/>
        </a:p>
      </dgm:t>
    </dgm:pt>
    <dgm:pt modelId="{2E3E4190-1477-42E2-9B15-6A1EB00E7074}" type="pres">
      <dgm:prSet presAssocID="{82FB1061-A17E-44CD-B0A0-37601A84B05E}" presName="sibTrans" presStyleLbl="sibTrans2D1" presStyleIdx="3" presStyleCnt="5"/>
      <dgm:spPr/>
      <dgm:t>
        <a:bodyPr/>
        <a:lstStyle/>
        <a:p>
          <a:endParaRPr lang="en-US"/>
        </a:p>
      </dgm:t>
    </dgm:pt>
    <dgm:pt modelId="{D48DC077-1A02-4EB8-BE06-7E3E89A1754E}" type="pres">
      <dgm:prSet presAssocID="{82FB1061-A17E-44CD-B0A0-37601A84B05E}" presName="connectorText" presStyleLbl="sibTrans2D1" presStyleIdx="3" presStyleCnt="5"/>
      <dgm:spPr/>
      <dgm:t>
        <a:bodyPr/>
        <a:lstStyle/>
        <a:p>
          <a:endParaRPr lang="en-US"/>
        </a:p>
      </dgm:t>
    </dgm:pt>
    <dgm:pt modelId="{9E128414-BEEE-4993-BB45-400F1E67CD30}" type="pres">
      <dgm:prSet presAssocID="{BFBFDDF5-52C2-4D1D-9D51-A282E7F31DBF}" presName="node" presStyleLbl="node1" presStyleIdx="4" presStyleCnt="5">
        <dgm:presLayoutVars>
          <dgm:bulletEnabled val="1"/>
        </dgm:presLayoutVars>
      </dgm:prSet>
      <dgm:spPr/>
      <dgm:t>
        <a:bodyPr/>
        <a:lstStyle/>
        <a:p>
          <a:endParaRPr lang="en-US"/>
        </a:p>
      </dgm:t>
    </dgm:pt>
    <dgm:pt modelId="{E4F23192-1BA9-4155-B133-BFC7732A7BA1}" type="pres">
      <dgm:prSet presAssocID="{83D8ECD1-FF0F-4B19-ABC3-D62D3EFCF4B7}" presName="sibTrans" presStyleLbl="sibTrans2D1" presStyleIdx="4" presStyleCnt="5"/>
      <dgm:spPr/>
      <dgm:t>
        <a:bodyPr/>
        <a:lstStyle/>
        <a:p>
          <a:endParaRPr lang="en-US"/>
        </a:p>
      </dgm:t>
    </dgm:pt>
    <dgm:pt modelId="{90DB579A-CAC0-4BD7-8B89-AD836E44E3A8}" type="pres">
      <dgm:prSet presAssocID="{83D8ECD1-FF0F-4B19-ABC3-D62D3EFCF4B7}" presName="connectorText" presStyleLbl="sibTrans2D1" presStyleIdx="4" presStyleCnt="5"/>
      <dgm:spPr/>
      <dgm:t>
        <a:bodyPr/>
        <a:lstStyle/>
        <a:p>
          <a:endParaRPr lang="en-US"/>
        </a:p>
      </dgm:t>
    </dgm:pt>
  </dgm:ptLst>
  <dgm:cxnLst>
    <dgm:cxn modelId="{BEA2D334-9BB0-42D7-ADDE-7B03AFCB8FED}" type="presOf" srcId="{A9FE3E74-867A-4D10-AF0E-5FE8C64FA674}" destId="{A04C2BE6-C0FF-4934-85D2-55F126455AE5}" srcOrd="0" destOrd="0" presId="urn:microsoft.com/office/officeart/2005/8/layout/cycle2"/>
    <dgm:cxn modelId="{7E6A310F-693B-4224-8504-DD11A0BD42C7}" srcId="{FC2E4404-0831-46D1-B5A3-D8798371824F}" destId="{F1992484-77AF-4CCC-B395-96A04C8C9600}" srcOrd="1" destOrd="0" parTransId="{B383A1AA-4966-4D0C-AF1D-C7F3757364CC}" sibTransId="{F6466B0F-23C2-4437-B3B6-9F38B15FC40D}"/>
    <dgm:cxn modelId="{6B721B44-B4AA-4710-A2F9-F63E437A7394}" type="presOf" srcId="{82FB1061-A17E-44CD-B0A0-37601A84B05E}" destId="{D48DC077-1A02-4EB8-BE06-7E3E89A1754E}" srcOrd="1" destOrd="0" presId="urn:microsoft.com/office/officeart/2005/8/layout/cycle2"/>
    <dgm:cxn modelId="{5B3C2721-B9AF-4C27-8C82-EA35E3C6E395}" type="presOf" srcId="{83D8ECD1-FF0F-4B19-ABC3-D62D3EFCF4B7}" destId="{90DB579A-CAC0-4BD7-8B89-AD836E44E3A8}" srcOrd="1" destOrd="0" presId="urn:microsoft.com/office/officeart/2005/8/layout/cycle2"/>
    <dgm:cxn modelId="{1F83DF35-C9BC-465E-A19D-84B3A30B1833}" type="presOf" srcId="{F6466B0F-23C2-4437-B3B6-9F38B15FC40D}" destId="{72D1EEAC-F752-4CA3-8668-862C2426F946}" srcOrd="0" destOrd="0" presId="urn:microsoft.com/office/officeart/2005/8/layout/cycle2"/>
    <dgm:cxn modelId="{62F04694-A4E2-47A5-8744-4E15753A8226}" srcId="{FC2E4404-0831-46D1-B5A3-D8798371824F}" destId="{F25E956E-94CE-422F-A276-CB41B57A584E}" srcOrd="0" destOrd="0" parTransId="{30F0D1B9-2D53-446C-87A6-578D7D4AF780}" sibTransId="{2514558F-F5CD-410F-8E29-BC8FE7FD3B1C}"/>
    <dgm:cxn modelId="{05018F02-2C25-4E33-9CE9-D489F0C7D619}" srcId="{FC2E4404-0831-46D1-B5A3-D8798371824F}" destId="{A9FE3E74-867A-4D10-AF0E-5FE8C64FA674}" srcOrd="2" destOrd="0" parTransId="{0FC66CD6-C94C-4FAC-A98E-37CADDB796D0}" sibTransId="{7873C76B-CDDF-4469-8956-F17E0F17241E}"/>
    <dgm:cxn modelId="{E06BBAE8-BBF1-43F8-8100-40847DACE1C8}" type="presOf" srcId="{BFBFDDF5-52C2-4D1D-9D51-A282E7F31DBF}" destId="{9E128414-BEEE-4993-BB45-400F1E67CD30}" srcOrd="0" destOrd="0" presId="urn:microsoft.com/office/officeart/2005/8/layout/cycle2"/>
    <dgm:cxn modelId="{7081B0FC-B83B-4A53-8D5A-D72950BB5A75}" type="presOf" srcId="{2514558F-F5CD-410F-8E29-BC8FE7FD3B1C}" destId="{2B803E5F-0B3C-4102-8E5A-76269E40EFA8}" srcOrd="1" destOrd="0" presId="urn:microsoft.com/office/officeart/2005/8/layout/cycle2"/>
    <dgm:cxn modelId="{61705262-916F-45F3-B8D3-8096F71AB2CD}" type="presOf" srcId="{2514558F-F5CD-410F-8E29-BC8FE7FD3B1C}" destId="{90096E55-A7E3-4A7A-90BA-6646BE78F14B}" srcOrd="0" destOrd="0" presId="urn:microsoft.com/office/officeart/2005/8/layout/cycle2"/>
    <dgm:cxn modelId="{74112664-5127-4989-9EF8-49B285D340D0}" type="presOf" srcId="{F25E956E-94CE-422F-A276-CB41B57A584E}" destId="{32CE5B09-9473-4EDE-B48D-943204896EE4}" srcOrd="0" destOrd="0" presId="urn:microsoft.com/office/officeart/2005/8/layout/cycle2"/>
    <dgm:cxn modelId="{BE025BFF-F62A-45F9-AFF7-4F55D2FBD9C2}" srcId="{FC2E4404-0831-46D1-B5A3-D8798371824F}" destId="{BFBFDDF5-52C2-4D1D-9D51-A282E7F31DBF}" srcOrd="4" destOrd="0" parTransId="{71F7CC8B-83D1-4142-8A75-70211B9C2DB0}" sibTransId="{83D8ECD1-FF0F-4B19-ABC3-D62D3EFCF4B7}"/>
    <dgm:cxn modelId="{A53F7CD6-8C4E-4709-BFFC-E16972CCD6C8}" type="presOf" srcId="{7873C76B-CDDF-4469-8956-F17E0F17241E}" destId="{EBAE66EA-25A0-48C7-A232-382AA5AB9DA5}" srcOrd="1" destOrd="0" presId="urn:microsoft.com/office/officeart/2005/8/layout/cycle2"/>
    <dgm:cxn modelId="{E905B6F9-71FF-4A54-AA1B-F7F83FE6E1F4}" srcId="{FC2E4404-0831-46D1-B5A3-D8798371824F}" destId="{815F6F2A-BCB0-4B0A-A46F-DADC904BCE6B}" srcOrd="3" destOrd="0" parTransId="{FB75775C-3308-4B85-AF79-89DC35EC9E21}" sibTransId="{82FB1061-A17E-44CD-B0A0-37601A84B05E}"/>
    <dgm:cxn modelId="{119C2C99-0A50-4DEC-A44E-FBE6F5B324B4}" type="presOf" srcId="{F1992484-77AF-4CCC-B395-96A04C8C9600}" destId="{54121E97-7C9D-442D-8B4F-174420EE2C3F}" srcOrd="0" destOrd="0" presId="urn:microsoft.com/office/officeart/2005/8/layout/cycle2"/>
    <dgm:cxn modelId="{3752D012-CD41-4CF1-A07D-AB9C7319B41F}" type="presOf" srcId="{815F6F2A-BCB0-4B0A-A46F-DADC904BCE6B}" destId="{C987192F-B1E2-4C79-9451-FAA6D7E4660C}" srcOrd="0" destOrd="0" presId="urn:microsoft.com/office/officeart/2005/8/layout/cycle2"/>
    <dgm:cxn modelId="{C95F344F-8331-40F6-9AB3-A9ECC947F394}" type="presOf" srcId="{FC2E4404-0831-46D1-B5A3-D8798371824F}" destId="{97809E34-3690-4882-90E6-96DCF044D7D4}" srcOrd="0" destOrd="0" presId="urn:microsoft.com/office/officeart/2005/8/layout/cycle2"/>
    <dgm:cxn modelId="{F1AB5D52-1CB0-4B8A-90A8-7633EDCDE70A}" type="presOf" srcId="{82FB1061-A17E-44CD-B0A0-37601A84B05E}" destId="{2E3E4190-1477-42E2-9B15-6A1EB00E7074}" srcOrd="0" destOrd="0" presId="urn:microsoft.com/office/officeart/2005/8/layout/cycle2"/>
    <dgm:cxn modelId="{8B6AB8AB-5039-41F1-A013-8F27A96004F4}" type="presOf" srcId="{F6466B0F-23C2-4437-B3B6-9F38B15FC40D}" destId="{6EAC0280-1798-4230-B881-5F548D545C5E}" srcOrd="1" destOrd="0" presId="urn:microsoft.com/office/officeart/2005/8/layout/cycle2"/>
    <dgm:cxn modelId="{2AB01DA9-A12D-44C6-B6A8-44136BDEC5DC}" type="presOf" srcId="{83D8ECD1-FF0F-4B19-ABC3-D62D3EFCF4B7}" destId="{E4F23192-1BA9-4155-B133-BFC7732A7BA1}" srcOrd="0" destOrd="0" presId="urn:microsoft.com/office/officeart/2005/8/layout/cycle2"/>
    <dgm:cxn modelId="{22383555-BDED-4DFC-9236-4E574EC89787}" type="presOf" srcId="{7873C76B-CDDF-4469-8956-F17E0F17241E}" destId="{A6FDE4ED-3FDF-4989-935D-CFAF6F589E77}" srcOrd="0" destOrd="0" presId="urn:microsoft.com/office/officeart/2005/8/layout/cycle2"/>
    <dgm:cxn modelId="{1A592F0B-C5E8-405F-A026-842C56460697}" type="presParOf" srcId="{97809E34-3690-4882-90E6-96DCF044D7D4}" destId="{32CE5B09-9473-4EDE-B48D-943204896EE4}" srcOrd="0" destOrd="0" presId="urn:microsoft.com/office/officeart/2005/8/layout/cycle2"/>
    <dgm:cxn modelId="{831352FE-E161-4FDF-AD60-159361F09369}" type="presParOf" srcId="{97809E34-3690-4882-90E6-96DCF044D7D4}" destId="{90096E55-A7E3-4A7A-90BA-6646BE78F14B}" srcOrd="1" destOrd="0" presId="urn:microsoft.com/office/officeart/2005/8/layout/cycle2"/>
    <dgm:cxn modelId="{55870325-4B04-4453-9C2C-9A0A4163C0CB}" type="presParOf" srcId="{90096E55-A7E3-4A7A-90BA-6646BE78F14B}" destId="{2B803E5F-0B3C-4102-8E5A-76269E40EFA8}" srcOrd="0" destOrd="0" presId="urn:microsoft.com/office/officeart/2005/8/layout/cycle2"/>
    <dgm:cxn modelId="{96510DE0-E1EC-44DA-89C1-BF34D50BBC9D}" type="presParOf" srcId="{97809E34-3690-4882-90E6-96DCF044D7D4}" destId="{54121E97-7C9D-442D-8B4F-174420EE2C3F}" srcOrd="2" destOrd="0" presId="urn:microsoft.com/office/officeart/2005/8/layout/cycle2"/>
    <dgm:cxn modelId="{8010C422-CDD0-4155-A851-B92F10E80875}" type="presParOf" srcId="{97809E34-3690-4882-90E6-96DCF044D7D4}" destId="{72D1EEAC-F752-4CA3-8668-862C2426F946}" srcOrd="3" destOrd="0" presId="urn:microsoft.com/office/officeart/2005/8/layout/cycle2"/>
    <dgm:cxn modelId="{29166ABE-673A-4216-80D9-E2009C60CDF0}" type="presParOf" srcId="{72D1EEAC-F752-4CA3-8668-862C2426F946}" destId="{6EAC0280-1798-4230-B881-5F548D545C5E}" srcOrd="0" destOrd="0" presId="urn:microsoft.com/office/officeart/2005/8/layout/cycle2"/>
    <dgm:cxn modelId="{C21B46D9-B68C-4512-9A75-A76D1E87DC41}" type="presParOf" srcId="{97809E34-3690-4882-90E6-96DCF044D7D4}" destId="{A04C2BE6-C0FF-4934-85D2-55F126455AE5}" srcOrd="4" destOrd="0" presId="urn:microsoft.com/office/officeart/2005/8/layout/cycle2"/>
    <dgm:cxn modelId="{EACA15F4-9D9A-421D-8256-3DBBB38F75D4}" type="presParOf" srcId="{97809E34-3690-4882-90E6-96DCF044D7D4}" destId="{A6FDE4ED-3FDF-4989-935D-CFAF6F589E77}" srcOrd="5" destOrd="0" presId="urn:microsoft.com/office/officeart/2005/8/layout/cycle2"/>
    <dgm:cxn modelId="{E95331E7-3C84-4256-A2D0-1E0447F37BF2}" type="presParOf" srcId="{A6FDE4ED-3FDF-4989-935D-CFAF6F589E77}" destId="{EBAE66EA-25A0-48C7-A232-382AA5AB9DA5}" srcOrd="0" destOrd="0" presId="urn:microsoft.com/office/officeart/2005/8/layout/cycle2"/>
    <dgm:cxn modelId="{EC594CDD-7FFB-4490-871F-6131D3BE681C}" type="presParOf" srcId="{97809E34-3690-4882-90E6-96DCF044D7D4}" destId="{C987192F-B1E2-4C79-9451-FAA6D7E4660C}" srcOrd="6" destOrd="0" presId="urn:microsoft.com/office/officeart/2005/8/layout/cycle2"/>
    <dgm:cxn modelId="{2C8C9636-7CF6-4206-B4D1-B05673E9EC7C}" type="presParOf" srcId="{97809E34-3690-4882-90E6-96DCF044D7D4}" destId="{2E3E4190-1477-42E2-9B15-6A1EB00E7074}" srcOrd="7" destOrd="0" presId="urn:microsoft.com/office/officeart/2005/8/layout/cycle2"/>
    <dgm:cxn modelId="{6275303C-F459-400B-AFC5-EC84EFDDDE81}" type="presParOf" srcId="{2E3E4190-1477-42E2-9B15-6A1EB00E7074}" destId="{D48DC077-1A02-4EB8-BE06-7E3E89A1754E}" srcOrd="0" destOrd="0" presId="urn:microsoft.com/office/officeart/2005/8/layout/cycle2"/>
    <dgm:cxn modelId="{D2E6AE32-FA64-4090-A257-E98AC05A8A95}" type="presParOf" srcId="{97809E34-3690-4882-90E6-96DCF044D7D4}" destId="{9E128414-BEEE-4993-BB45-400F1E67CD30}" srcOrd="8" destOrd="0" presId="urn:microsoft.com/office/officeart/2005/8/layout/cycle2"/>
    <dgm:cxn modelId="{084FC616-E6AE-4A6F-8F28-3A736C9FCF63}" type="presParOf" srcId="{97809E34-3690-4882-90E6-96DCF044D7D4}" destId="{E4F23192-1BA9-4155-B133-BFC7732A7BA1}" srcOrd="9" destOrd="0" presId="urn:microsoft.com/office/officeart/2005/8/layout/cycle2"/>
    <dgm:cxn modelId="{6261E8B5-263E-4334-8BEE-E2360176C48F}" type="presParOf" srcId="{E4F23192-1BA9-4155-B133-BFC7732A7BA1}" destId="{90DB579A-CAC0-4BD7-8B89-AD836E44E3A8}" srcOrd="0" destOrd="0" presId="urn:microsoft.com/office/officeart/2005/8/layout/cycle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353F5F2-52BF-4B87-8821-D07ECED5A7EE}"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84CBABD2-D5F0-4F55-B82A-2363703474E6}">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r>
            <a:rPr lang="en-US" sz="2800" dirty="0" err="1" smtClean="0"/>
            <a:t>Semua</a:t>
          </a:r>
          <a:r>
            <a:rPr lang="en-US" sz="2800" dirty="0" smtClean="0"/>
            <a:t> </a:t>
          </a:r>
          <a:r>
            <a:rPr lang="en-US" sz="2800" dirty="0" err="1" smtClean="0"/>
            <a:t>tindakan</a:t>
          </a:r>
          <a:r>
            <a:rPr lang="en-US" sz="2800" dirty="0" smtClean="0"/>
            <a:t> </a:t>
          </a:r>
          <a:r>
            <a:rPr lang="en-US" sz="2800" dirty="0" err="1" smtClean="0"/>
            <a:t>berdasar</a:t>
          </a:r>
          <a:r>
            <a:rPr lang="en-US" sz="2800" dirty="0" smtClean="0"/>
            <a:t> U2</a:t>
          </a:r>
          <a:endParaRPr lang="en-US" sz="2800" dirty="0"/>
        </a:p>
      </dgm:t>
    </dgm:pt>
    <dgm:pt modelId="{2CEEE9AC-817C-4246-B3E9-FF245B95A89A}" type="parTrans" cxnId="{44FFE099-F8F0-455D-AE30-71055CE6EA4B}">
      <dgm:prSet/>
      <dgm:spPr/>
      <dgm:t>
        <a:bodyPr/>
        <a:lstStyle/>
        <a:p>
          <a:endParaRPr lang="en-US"/>
        </a:p>
      </dgm:t>
    </dgm:pt>
    <dgm:pt modelId="{E2B8E5EF-E902-49AC-BB3E-537CA8682424}" type="sibTrans" cxnId="{44FFE099-F8F0-455D-AE30-71055CE6EA4B}">
      <dgm:prSet/>
      <dgm:spPr>
        <a:ln>
          <a:solidFill>
            <a:schemeClr val="bg1"/>
          </a:solidFill>
        </a:ln>
      </dgm:spPr>
      <dgm:t>
        <a:bodyPr/>
        <a:lstStyle/>
        <a:p>
          <a:endParaRPr lang="en-US"/>
        </a:p>
      </dgm:t>
    </dgm:pt>
    <dgm:pt modelId="{C4BC5139-39E6-409A-82C1-4A7E6A07AFFD}">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r>
            <a:rPr lang="en-US" sz="2800" dirty="0" err="1" smtClean="0"/>
            <a:t>Tindakan</a:t>
          </a:r>
          <a:r>
            <a:rPr lang="en-US" sz="2800" dirty="0" smtClean="0"/>
            <a:t> </a:t>
          </a:r>
          <a:r>
            <a:rPr lang="en-US" sz="2800" dirty="0" err="1" smtClean="0"/>
            <a:t>administrasi</a:t>
          </a:r>
          <a:r>
            <a:rPr lang="en-US" sz="2800" dirty="0" smtClean="0"/>
            <a:t>, </a:t>
          </a:r>
          <a:r>
            <a:rPr lang="en-US" sz="2800" i="1" dirty="0" err="1" smtClean="0"/>
            <a:t>regeling</a:t>
          </a:r>
          <a:r>
            <a:rPr lang="en-US" sz="2800" i="1" dirty="0" smtClean="0"/>
            <a:t>, </a:t>
          </a:r>
          <a:r>
            <a:rPr lang="en-US" sz="2800" i="1" dirty="0" err="1" smtClean="0"/>
            <a:t>beschikking</a:t>
          </a:r>
          <a:r>
            <a:rPr lang="en-US" sz="2800" i="1" dirty="0" smtClean="0"/>
            <a:t>, materiel </a:t>
          </a:r>
          <a:r>
            <a:rPr lang="en-US" sz="2800" i="1" dirty="0" err="1" smtClean="0"/>
            <a:t>daad</a:t>
          </a:r>
          <a:endParaRPr lang="en-US" sz="2800" i="1" dirty="0"/>
        </a:p>
      </dgm:t>
    </dgm:pt>
    <dgm:pt modelId="{31C599E9-C2DF-44EB-A2E2-24ECBBB088FB}" type="parTrans" cxnId="{29021FA7-7EFD-4752-8AC3-8B396DB848BD}">
      <dgm:prSet/>
      <dgm:spPr/>
      <dgm:t>
        <a:bodyPr/>
        <a:lstStyle/>
        <a:p>
          <a:endParaRPr lang="en-US"/>
        </a:p>
      </dgm:t>
    </dgm:pt>
    <dgm:pt modelId="{C33E82A4-FD5A-4551-9F02-625DAFF91B41}" type="sibTrans" cxnId="{29021FA7-7EFD-4752-8AC3-8B396DB848BD}">
      <dgm:prSet/>
      <dgm:spPr>
        <a:ln>
          <a:solidFill>
            <a:schemeClr val="bg1"/>
          </a:solidFill>
        </a:ln>
      </dgm:spPr>
      <dgm:t>
        <a:bodyPr/>
        <a:lstStyle/>
        <a:p>
          <a:endParaRPr lang="en-US"/>
        </a:p>
      </dgm:t>
    </dgm:pt>
    <dgm:pt modelId="{7B263777-1534-4892-AEC6-A81987A74394}">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r>
            <a:rPr lang="en-US" sz="2800" dirty="0" smtClean="0"/>
            <a:t> </a:t>
          </a:r>
          <a:r>
            <a:rPr lang="en-US" sz="2800" dirty="0" err="1" smtClean="0"/>
            <a:t>Membayar</a:t>
          </a:r>
          <a:r>
            <a:rPr lang="en-US" sz="2800" dirty="0" smtClean="0"/>
            <a:t> </a:t>
          </a:r>
          <a:r>
            <a:rPr lang="en-US" sz="2800" dirty="0" err="1" smtClean="0"/>
            <a:t>pajak</a:t>
          </a:r>
          <a:r>
            <a:rPr lang="en-US" sz="2800" dirty="0" smtClean="0"/>
            <a:t> =</a:t>
          </a:r>
          <a:r>
            <a:rPr lang="en-US" sz="2800" dirty="0" err="1" smtClean="0"/>
            <a:t>kewajiban</a:t>
          </a:r>
          <a:r>
            <a:rPr lang="en-US" sz="2800" dirty="0" smtClean="0"/>
            <a:t> </a:t>
          </a:r>
          <a:r>
            <a:rPr lang="en-US" sz="2800" dirty="0" err="1" smtClean="0"/>
            <a:t>kenegaraan</a:t>
          </a:r>
          <a:endParaRPr lang="en-US" sz="2800" dirty="0"/>
        </a:p>
      </dgm:t>
    </dgm:pt>
    <dgm:pt modelId="{FF0F2D8F-5A52-46EC-BE42-D74E060A617C}" type="parTrans" cxnId="{981CF3C9-FA22-4C39-8C2A-FA62205D2436}">
      <dgm:prSet/>
      <dgm:spPr/>
      <dgm:t>
        <a:bodyPr/>
        <a:lstStyle/>
        <a:p>
          <a:endParaRPr lang="en-US"/>
        </a:p>
      </dgm:t>
    </dgm:pt>
    <dgm:pt modelId="{485D3793-2C10-4970-8AC6-D5F7E91A9C0D}" type="sibTrans" cxnId="{981CF3C9-FA22-4C39-8C2A-FA62205D2436}">
      <dgm:prSet/>
      <dgm:spPr/>
      <dgm:t>
        <a:bodyPr/>
        <a:lstStyle/>
        <a:p>
          <a:endParaRPr lang="en-US"/>
        </a:p>
      </dgm:t>
    </dgm:pt>
    <dgm:pt modelId="{DB540B37-B044-482A-AC86-B3F191619C30}">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2400" dirty="0" err="1" smtClean="0"/>
            <a:t>Institusi</a:t>
          </a:r>
          <a:r>
            <a:rPr lang="en-US" sz="2400" dirty="0" smtClean="0"/>
            <a:t> </a:t>
          </a:r>
          <a:r>
            <a:rPr lang="en-US" sz="2400" dirty="0" err="1" smtClean="0"/>
            <a:t>pengawas</a:t>
          </a:r>
          <a:r>
            <a:rPr lang="en-US" sz="2400" dirty="0" smtClean="0"/>
            <a:t> </a:t>
          </a:r>
          <a:r>
            <a:rPr lang="en-US" sz="2400" dirty="0" err="1" smtClean="0"/>
            <a:t>tindakan</a:t>
          </a:r>
          <a:r>
            <a:rPr lang="en-US" sz="2400" dirty="0" smtClean="0"/>
            <a:t> </a:t>
          </a:r>
          <a:r>
            <a:rPr lang="en-US" sz="2400" dirty="0" err="1" smtClean="0"/>
            <a:t>administrasi</a:t>
          </a:r>
          <a:r>
            <a:rPr lang="en-US" sz="2400" dirty="0" smtClean="0"/>
            <a:t> (</a:t>
          </a:r>
          <a:r>
            <a:rPr lang="en-US" sz="2400" dirty="0" err="1" smtClean="0"/>
            <a:t>peradilan</a:t>
          </a:r>
          <a:r>
            <a:rPr lang="en-US" sz="2400" dirty="0" smtClean="0"/>
            <a:t> </a:t>
          </a:r>
          <a:r>
            <a:rPr lang="en-US" sz="2400" dirty="0" err="1" smtClean="0"/>
            <a:t>kuasi</a:t>
          </a:r>
          <a:r>
            <a:rPr lang="en-US" sz="2400" dirty="0" smtClean="0"/>
            <a:t>)</a:t>
          </a:r>
        </a:p>
        <a:p>
          <a:pPr defTabSz="1155700">
            <a:lnSpc>
              <a:spcPct val="90000"/>
            </a:lnSpc>
            <a:spcBef>
              <a:spcPct val="0"/>
            </a:spcBef>
            <a:spcAft>
              <a:spcPct val="35000"/>
            </a:spcAft>
          </a:pPr>
          <a:endParaRPr lang="en-US" sz="2000" dirty="0"/>
        </a:p>
      </dgm:t>
    </dgm:pt>
    <dgm:pt modelId="{5829A437-1567-4503-9F29-D7DDFA90C766}" type="parTrans" cxnId="{BBB6463A-6746-4C5A-98E0-E06339366B3C}">
      <dgm:prSet/>
      <dgm:spPr/>
      <dgm:t>
        <a:bodyPr/>
        <a:lstStyle/>
        <a:p>
          <a:endParaRPr lang="en-US"/>
        </a:p>
      </dgm:t>
    </dgm:pt>
    <dgm:pt modelId="{9D027512-D99C-47BA-9ECD-66238BD2562B}" type="sibTrans" cxnId="{BBB6463A-6746-4C5A-98E0-E06339366B3C}">
      <dgm:prSet/>
      <dgm:spPr>
        <a:ln>
          <a:solidFill>
            <a:schemeClr val="bg1"/>
          </a:solidFill>
        </a:ln>
      </dgm:spPr>
      <dgm:t>
        <a:bodyPr/>
        <a:lstStyle/>
        <a:p>
          <a:endParaRPr lang="en-US"/>
        </a:p>
      </dgm:t>
    </dgm:pt>
    <dgm:pt modelId="{FB25C313-1E8E-48D0-A117-B2972CAC8E01}">
      <dgm:prSet phldrT="[Text]" custT="1">
        <dgm:style>
          <a:lnRef idx="2">
            <a:schemeClr val="accent6"/>
          </a:lnRef>
          <a:fillRef idx="1">
            <a:schemeClr val="lt1"/>
          </a:fillRef>
          <a:effectRef idx="0">
            <a:schemeClr val="accent6"/>
          </a:effectRef>
          <a:fontRef idx="minor">
            <a:schemeClr val="dk1"/>
          </a:fontRef>
        </dgm:style>
      </dgm:prSet>
      <dgm:spPr>
        <a:ln>
          <a:solidFill>
            <a:schemeClr val="bg1"/>
          </a:solidFill>
        </a:ln>
      </dgm:spPr>
      <dgm:t>
        <a:bodyPr/>
        <a:lstStyle/>
        <a:p>
          <a:r>
            <a:rPr lang="en-US" sz="1900" dirty="0" smtClean="0"/>
            <a:t> </a:t>
          </a:r>
          <a:r>
            <a:rPr lang="en-US" sz="2400" dirty="0" err="1" smtClean="0"/>
            <a:t>Peradilan</a:t>
          </a:r>
          <a:r>
            <a:rPr lang="en-US" sz="2400" dirty="0" smtClean="0"/>
            <a:t> </a:t>
          </a:r>
          <a:r>
            <a:rPr lang="en-US" sz="2400" dirty="0" err="1" smtClean="0"/>
            <a:t>dengan</a:t>
          </a:r>
          <a:r>
            <a:rPr lang="en-US" sz="2400" dirty="0" smtClean="0"/>
            <a:t> </a:t>
          </a:r>
          <a:r>
            <a:rPr lang="en-US" sz="2400" dirty="0" err="1" smtClean="0"/>
            <a:t>kekuasaan</a:t>
          </a:r>
          <a:r>
            <a:rPr lang="en-US" sz="2400" dirty="0" smtClean="0"/>
            <a:t> </a:t>
          </a:r>
          <a:r>
            <a:rPr lang="en-US" sz="2400" dirty="0" err="1" smtClean="0"/>
            <a:t>kehakiman</a:t>
          </a:r>
          <a:r>
            <a:rPr lang="en-US" sz="2400" dirty="0" smtClean="0"/>
            <a:t> </a:t>
          </a:r>
          <a:r>
            <a:rPr lang="en-US" sz="2400" dirty="0" err="1" smtClean="0"/>
            <a:t>peradilan</a:t>
          </a:r>
          <a:r>
            <a:rPr lang="en-US" sz="2400" dirty="0" smtClean="0"/>
            <a:t> </a:t>
          </a:r>
          <a:r>
            <a:rPr lang="en-US" sz="2400" dirty="0" err="1" smtClean="0"/>
            <a:t>khusus</a:t>
          </a:r>
          <a:r>
            <a:rPr lang="en-US" sz="2400" dirty="0" smtClean="0"/>
            <a:t> </a:t>
          </a:r>
          <a:endParaRPr lang="en-US" sz="2400" dirty="0"/>
        </a:p>
      </dgm:t>
    </dgm:pt>
    <dgm:pt modelId="{82520010-7A74-46BF-A332-4A587ED5B59B}" type="parTrans" cxnId="{C1DBA8E3-F0B3-4A3D-B486-904D1FCF2AA7}">
      <dgm:prSet/>
      <dgm:spPr/>
      <dgm:t>
        <a:bodyPr/>
        <a:lstStyle/>
        <a:p>
          <a:endParaRPr lang="en-US"/>
        </a:p>
      </dgm:t>
    </dgm:pt>
    <dgm:pt modelId="{04F22471-2455-4EE4-88FB-49BD2AB30A83}" type="sibTrans" cxnId="{C1DBA8E3-F0B3-4A3D-B486-904D1FCF2AA7}">
      <dgm:prSet/>
      <dgm:spPr>
        <a:ln>
          <a:solidFill>
            <a:schemeClr val="bg1"/>
          </a:solidFill>
        </a:ln>
      </dgm:spPr>
      <dgm:t>
        <a:bodyPr/>
        <a:lstStyle/>
        <a:p>
          <a:endParaRPr lang="en-US"/>
        </a:p>
      </dgm:t>
    </dgm:pt>
    <dgm:pt modelId="{9250F8D7-B773-4B8F-942A-BA468C4544C6}" type="pres">
      <dgm:prSet presAssocID="{0353F5F2-52BF-4B87-8821-D07ECED5A7EE}" presName="cycle" presStyleCnt="0">
        <dgm:presLayoutVars>
          <dgm:dir/>
          <dgm:resizeHandles val="exact"/>
        </dgm:presLayoutVars>
      </dgm:prSet>
      <dgm:spPr/>
      <dgm:t>
        <a:bodyPr/>
        <a:lstStyle/>
        <a:p>
          <a:endParaRPr lang="en-US"/>
        </a:p>
      </dgm:t>
    </dgm:pt>
    <dgm:pt modelId="{780E49B6-07D4-40C9-8B29-304761C75591}" type="pres">
      <dgm:prSet presAssocID="{84CBABD2-D5F0-4F55-B82A-2363703474E6}" presName="node" presStyleLbl="node1" presStyleIdx="0" presStyleCnt="5" custScaleX="129247" custRadScaleRad="100374" custRadScaleInc="20633">
        <dgm:presLayoutVars>
          <dgm:bulletEnabled val="1"/>
        </dgm:presLayoutVars>
      </dgm:prSet>
      <dgm:spPr/>
      <dgm:t>
        <a:bodyPr/>
        <a:lstStyle/>
        <a:p>
          <a:endParaRPr lang="en-US"/>
        </a:p>
      </dgm:t>
    </dgm:pt>
    <dgm:pt modelId="{1627E5A6-1335-490A-8333-ECD48DC0B027}" type="pres">
      <dgm:prSet presAssocID="{84CBABD2-D5F0-4F55-B82A-2363703474E6}" presName="spNode" presStyleCnt="0"/>
      <dgm:spPr/>
    </dgm:pt>
    <dgm:pt modelId="{C9342A40-040B-4910-AC92-719AFEEEE224}" type="pres">
      <dgm:prSet presAssocID="{E2B8E5EF-E902-49AC-BB3E-537CA8682424}" presName="sibTrans" presStyleLbl="sibTrans1D1" presStyleIdx="0" presStyleCnt="5"/>
      <dgm:spPr/>
      <dgm:t>
        <a:bodyPr/>
        <a:lstStyle/>
        <a:p>
          <a:endParaRPr lang="en-US"/>
        </a:p>
      </dgm:t>
    </dgm:pt>
    <dgm:pt modelId="{C3EA28E8-F257-4CE9-BFDE-2813A9E89E62}" type="pres">
      <dgm:prSet presAssocID="{C4BC5139-39E6-409A-82C1-4A7E6A07AFFD}" presName="node" presStyleLbl="node1" presStyleIdx="1" presStyleCnt="5" custScaleX="183057" custScaleY="176312" custRadScaleRad="104364" custRadScaleInc="40628">
        <dgm:presLayoutVars>
          <dgm:bulletEnabled val="1"/>
        </dgm:presLayoutVars>
      </dgm:prSet>
      <dgm:spPr/>
      <dgm:t>
        <a:bodyPr/>
        <a:lstStyle/>
        <a:p>
          <a:endParaRPr lang="en-US"/>
        </a:p>
      </dgm:t>
    </dgm:pt>
    <dgm:pt modelId="{B52567A5-3005-4110-9239-1BA9BA62C12B}" type="pres">
      <dgm:prSet presAssocID="{C4BC5139-39E6-409A-82C1-4A7E6A07AFFD}" presName="spNode" presStyleCnt="0"/>
      <dgm:spPr/>
    </dgm:pt>
    <dgm:pt modelId="{3DE74C8A-8AF1-4B5B-8BFB-496AA63D31D8}" type="pres">
      <dgm:prSet presAssocID="{C33E82A4-FD5A-4551-9F02-625DAFF91B41}" presName="sibTrans" presStyleLbl="sibTrans1D1" presStyleIdx="1" presStyleCnt="5"/>
      <dgm:spPr/>
      <dgm:t>
        <a:bodyPr/>
        <a:lstStyle/>
        <a:p>
          <a:endParaRPr lang="en-US"/>
        </a:p>
      </dgm:t>
    </dgm:pt>
    <dgm:pt modelId="{C85DF208-9066-4CC3-AA3A-22EC2703F116}" type="pres">
      <dgm:prSet presAssocID="{7B263777-1534-4892-AEC6-A81987A74394}" presName="node" presStyleLbl="node1" presStyleIdx="2" presStyleCnt="5" custScaleX="163897" custScaleY="101682" custRadScaleRad="123339" custRadScaleInc="-54209">
        <dgm:presLayoutVars>
          <dgm:bulletEnabled val="1"/>
        </dgm:presLayoutVars>
      </dgm:prSet>
      <dgm:spPr/>
      <dgm:t>
        <a:bodyPr/>
        <a:lstStyle/>
        <a:p>
          <a:endParaRPr lang="en-US"/>
        </a:p>
      </dgm:t>
    </dgm:pt>
    <dgm:pt modelId="{33D0614E-7C55-4065-B51D-C8B2FA557B6A}" type="pres">
      <dgm:prSet presAssocID="{7B263777-1534-4892-AEC6-A81987A74394}" presName="spNode" presStyleCnt="0"/>
      <dgm:spPr/>
    </dgm:pt>
    <dgm:pt modelId="{393E3574-946A-4280-8118-27121C1DB9D7}" type="pres">
      <dgm:prSet presAssocID="{485D3793-2C10-4970-8AC6-D5F7E91A9C0D}" presName="sibTrans" presStyleLbl="sibTrans1D1" presStyleIdx="2" presStyleCnt="5"/>
      <dgm:spPr/>
      <dgm:t>
        <a:bodyPr/>
        <a:lstStyle/>
        <a:p>
          <a:endParaRPr lang="en-US"/>
        </a:p>
      </dgm:t>
    </dgm:pt>
    <dgm:pt modelId="{E8B42789-3A53-443C-BB43-9885CD7B5B0A}" type="pres">
      <dgm:prSet presAssocID="{DB540B37-B044-482A-AC86-B3F191619C30}" presName="node" presStyleLbl="node1" presStyleIdx="3" presStyleCnt="5" custScaleX="153551" custScaleY="115478" custRadScaleRad="107790" custRadScaleInc="22341">
        <dgm:presLayoutVars>
          <dgm:bulletEnabled val="1"/>
        </dgm:presLayoutVars>
      </dgm:prSet>
      <dgm:spPr/>
      <dgm:t>
        <a:bodyPr/>
        <a:lstStyle/>
        <a:p>
          <a:endParaRPr lang="en-US"/>
        </a:p>
      </dgm:t>
    </dgm:pt>
    <dgm:pt modelId="{7837F279-4115-42F2-8316-A4DF0C91E56F}" type="pres">
      <dgm:prSet presAssocID="{DB540B37-B044-482A-AC86-B3F191619C30}" presName="spNode" presStyleCnt="0"/>
      <dgm:spPr/>
    </dgm:pt>
    <dgm:pt modelId="{601183BF-1A5E-4C95-8E41-134F83B0281C}" type="pres">
      <dgm:prSet presAssocID="{9D027512-D99C-47BA-9ECD-66238BD2562B}" presName="sibTrans" presStyleLbl="sibTrans1D1" presStyleIdx="3" presStyleCnt="5"/>
      <dgm:spPr/>
      <dgm:t>
        <a:bodyPr/>
        <a:lstStyle/>
        <a:p>
          <a:endParaRPr lang="en-US"/>
        </a:p>
      </dgm:t>
    </dgm:pt>
    <dgm:pt modelId="{D18221BF-18D5-48E6-96E0-EE7A67CD5729}" type="pres">
      <dgm:prSet presAssocID="{FB25C313-1E8E-48D0-A117-B2972CAC8E01}" presName="node" presStyleLbl="node1" presStyleIdx="4" presStyleCnt="5" custScaleX="159433" custRadScaleRad="90787" custRadScaleInc="7915">
        <dgm:presLayoutVars>
          <dgm:bulletEnabled val="1"/>
        </dgm:presLayoutVars>
      </dgm:prSet>
      <dgm:spPr/>
      <dgm:t>
        <a:bodyPr/>
        <a:lstStyle/>
        <a:p>
          <a:endParaRPr lang="en-US"/>
        </a:p>
      </dgm:t>
    </dgm:pt>
    <dgm:pt modelId="{7D9FFAE6-96CC-4C11-9851-9223FEC9FF49}" type="pres">
      <dgm:prSet presAssocID="{FB25C313-1E8E-48D0-A117-B2972CAC8E01}" presName="spNode" presStyleCnt="0"/>
      <dgm:spPr/>
    </dgm:pt>
    <dgm:pt modelId="{1AD5A7C1-B7AC-4F3F-87FC-A343E37732F9}" type="pres">
      <dgm:prSet presAssocID="{04F22471-2455-4EE4-88FB-49BD2AB30A83}" presName="sibTrans" presStyleLbl="sibTrans1D1" presStyleIdx="4" presStyleCnt="5"/>
      <dgm:spPr/>
      <dgm:t>
        <a:bodyPr/>
        <a:lstStyle/>
        <a:p>
          <a:endParaRPr lang="en-US"/>
        </a:p>
      </dgm:t>
    </dgm:pt>
  </dgm:ptLst>
  <dgm:cxnLst>
    <dgm:cxn modelId="{0991515B-B013-459A-9E72-2D18EB7CCFC1}" type="presOf" srcId="{DB540B37-B044-482A-AC86-B3F191619C30}" destId="{E8B42789-3A53-443C-BB43-9885CD7B5B0A}" srcOrd="0" destOrd="0" presId="urn:microsoft.com/office/officeart/2005/8/layout/cycle6"/>
    <dgm:cxn modelId="{B51F7777-7549-413C-904D-4F3C917E4B57}" type="presOf" srcId="{7B263777-1534-4892-AEC6-A81987A74394}" destId="{C85DF208-9066-4CC3-AA3A-22EC2703F116}" srcOrd="0" destOrd="0" presId="urn:microsoft.com/office/officeart/2005/8/layout/cycle6"/>
    <dgm:cxn modelId="{62B114B2-399D-4A50-BD09-0B6193061345}" type="presOf" srcId="{C4BC5139-39E6-409A-82C1-4A7E6A07AFFD}" destId="{C3EA28E8-F257-4CE9-BFDE-2813A9E89E62}" srcOrd="0" destOrd="0" presId="urn:microsoft.com/office/officeart/2005/8/layout/cycle6"/>
    <dgm:cxn modelId="{BBB6463A-6746-4C5A-98E0-E06339366B3C}" srcId="{0353F5F2-52BF-4B87-8821-D07ECED5A7EE}" destId="{DB540B37-B044-482A-AC86-B3F191619C30}" srcOrd="3" destOrd="0" parTransId="{5829A437-1567-4503-9F29-D7DDFA90C766}" sibTransId="{9D027512-D99C-47BA-9ECD-66238BD2562B}"/>
    <dgm:cxn modelId="{29021FA7-7EFD-4752-8AC3-8B396DB848BD}" srcId="{0353F5F2-52BF-4B87-8821-D07ECED5A7EE}" destId="{C4BC5139-39E6-409A-82C1-4A7E6A07AFFD}" srcOrd="1" destOrd="0" parTransId="{31C599E9-C2DF-44EB-A2E2-24ECBBB088FB}" sibTransId="{C33E82A4-FD5A-4551-9F02-625DAFF91B41}"/>
    <dgm:cxn modelId="{696D473B-B186-4BD6-876E-C01B4A956BD4}" type="presOf" srcId="{9D027512-D99C-47BA-9ECD-66238BD2562B}" destId="{601183BF-1A5E-4C95-8E41-134F83B0281C}" srcOrd="0" destOrd="0" presId="urn:microsoft.com/office/officeart/2005/8/layout/cycle6"/>
    <dgm:cxn modelId="{FFF13F28-00DF-4E74-B217-0CB9C0191D3B}" type="presOf" srcId="{FB25C313-1E8E-48D0-A117-B2972CAC8E01}" destId="{D18221BF-18D5-48E6-96E0-EE7A67CD5729}" srcOrd="0" destOrd="0" presId="urn:microsoft.com/office/officeart/2005/8/layout/cycle6"/>
    <dgm:cxn modelId="{ABE90E0A-F61A-412B-8BE1-2F7461795015}" type="presOf" srcId="{0353F5F2-52BF-4B87-8821-D07ECED5A7EE}" destId="{9250F8D7-B773-4B8F-942A-BA468C4544C6}" srcOrd="0" destOrd="0" presId="urn:microsoft.com/office/officeart/2005/8/layout/cycle6"/>
    <dgm:cxn modelId="{F145838E-1F4F-4160-8459-AA8EC47D9790}" type="presOf" srcId="{84CBABD2-D5F0-4F55-B82A-2363703474E6}" destId="{780E49B6-07D4-40C9-8B29-304761C75591}" srcOrd="0" destOrd="0" presId="urn:microsoft.com/office/officeart/2005/8/layout/cycle6"/>
    <dgm:cxn modelId="{EF200B72-9A9B-49B9-94A0-A5654DDEB3B3}" type="presOf" srcId="{04F22471-2455-4EE4-88FB-49BD2AB30A83}" destId="{1AD5A7C1-B7AC-4F3F-87FC-A343E37732F9}" srcOrd="0" destOrd="0" presId="urn:microsoft.com/office/officeart/2005/8/layout/cycle6"/>
    <dgm:cxn modelId="{981CF3C9-FA22-4C39-8C2A-FA62205D2436}" srcId="{0353F5F2-52BF-4B87-8821-D07ECED5A7EE}" destId="{7B263777-1534-4892-AEC6-A81987A74394}" srcOrd="2" destOrd="0" parTransId="{FF0F2D8F-5A52-46EC-BE42-D74E060A617C}" sibTransId="{485D3793-2C10-4970-8AC6-D5F7E91A9C0D}"/>
    <dgm:cxn modelId="{4F13E402-1C76-4B9C-9E99-F473BE7B1C9D}" type="presOf" srcId="{C33E82A4-FD5A-4551-9F02-625DAFF91B41}" destId="{3DE74C8A-8AF1-4B5B-8BFB-496AA63D31D8}" srcOrd="0" destOrd="0" presId="urn:microsoft.com/office/officeart/2005/8/layout/cycle6"/>
    <dgm:cxn modelId="{44FFE099-F8F0-455D-AE30-71055CE6EA4B}" srcId="{0353F5F2-52BF-4B87-8821-D07ECED5A7EE}" destId="{84CBABD2-D5F0-4F55-B82A-2363703474E6}" srcOrd="0" destOrd="0" parTransId="{2CEEE9AC-817C-4246-B3E9-FF245B95A89A}" sibTransId="{E2B8E5EF-E902-49AC-BB3E-537CA8682424}"/>
    <dgm:cxn modelId="{2BDD863B-D62A-42ED-8FC7-D1093C390E9D}" type="presOf" srcId="{E2B8E5EF-E902-49AC-BB3E-537CA8682424}" destId="{C9342A40-040B-4910-AC92-719AFEEEE224}" srcOrd="0" destOrd="0" presId="urn:microsoft.com/office/officeart/2005/8/layout/cycle6"/>
    <dgm:cxn modelId="{C7F55F69-81E9-4257-A422-5D4A23D32536}" type="presOf" srcId="{485D3793-2C10-4970-8AC6-D5F7E91A9C0D}" destId="{393E3574-946A-4280-8118-27121C1DB9D7}" srcOrd="0" destOrd="0" presId="urn:microsoft.com/office/officeart/2005/8/layout/cycle6"/>
    <dgm:cxn modelId="{C1DBA8E3-F0B3-4A3D-B486-904D1FCF2AA7}" srcId="{0353F5F2-52BF-4B87-8821-D07ECED5A7EE}" destId="{FB25C313-1E8E-48D0-A117-B2972CAC8E01}" srcOrd="4" destOrd="0" parTransId="{82520010-7A74-46BF-A332-4A587ED5B59B}" sibTransId="{04F22471-2455-4EE4-88FB-49BD2AB30A83}"/>
    <dgm:cxn modelId="{9B6ED275-6139-479F-B4A0-1737DA9D7E78}" type="presParOf" srcId="{9250F8D7-B773-4B8F-942A-BA468C4544C6}" destId="{780E49B6-07D4-40C9-8B29-304761C75591}" srcOrd="0" destOrd="0" presId="urn:microsoft.com/office/officeart/2005/8/layout/cycle6"/>
    <dgm:cxn modelId="{FAD86E1F-36AD-460D-9744-B188EE365804}" type="presParOf" srcId="{9250F8D7-B773-4B8F-942A-BA468C4544C6}" destId="{1627E5A6-1335-490A-8333-ECD48DC0B027}" srcOrd="1" destOrd="0" presId="urn:microsoft.com/office/officeart/2005/8/layout/cycle6"/>
    <dgm:cxn modelId="{4CCD1524-A5CD-4FB6-9248-E53FCE489A1C}" type="presParOf" srcId="{9250F8D7-B773-4B8F-942A-BA468C4544C6}" destId="{C9342A40-040B-4910-AC92-719AFEEEE224}" srcOrd="2" destOrd="0" presId="urn:microsoft.com/office/officeart/2005/8/layout/cycle6"/>
    <dgm:cxn modelId="{B6741ADE-54F4-449F-9247-2777FBF7F714}" type="presParOf" srcId="{9250F8D7-B773-4B8F-942A-BA468C4544C6}" destId="{C3EA28E8-F257-4CE9-BFDE-2813A9E89E62}" srcOrd="3" destOrd="0" presId="urn:microsoft.com/office/officeart/2005/8/layout/cycle6"/>
    <dgm:cxn modelId="{E70B1CE6-432A-4CC6-A5C1-3FA994E7278D}" type="presParOf" srcId="{9250F8D7-B773-4B8F-942A-BA468C4544C6}" destId="{B52567A5-3005-4110-9239-1BA9BA62C12B}" srcOrd="4" destOrd="0" presId="urn:microsoft.com/office/officeart/2005/8/layout/cycle6"/>
    <dgm:cxn modelId="{E107C572-FDDE-46A3-A76B-EA7721421392}" type="presParOf" srcId="{9250F8D7-B773-4B8F-942A-BA468C4544C6}" destId="{3DE74C8A-8AF1-4B5B-8BFB-496AA63D31D8}" srcOrd="5" destOrd="0" presId="urn:microsoft.com/office/officeart/2005/8/layout/cycle6"/>
    <dgm:cxn modelId="{F928BBE8-E17B-4ADA-854C-F2A20175E939}" type="presParOf" srcId="{9250F8D7-B773-4B8F-942A-BA468C4544C6}" destId="{C85DF208-9066-4CC3-AA3A-22EC2703F116}" srcOrd="6" destOrd="0" presId="urn:microsoft.com/office/officeart/2005/8/layout/cycle6"/>
    <dgm:cxn modelId="{D5A9373E-4D6E-4664-9F19-7BB47235C654}" type="presParOf" srcId="{9250F8D7-B773-4B8F-942A-BA468C4544C6}" destId="{33D0614E-7C55-4065-B51D-C8B2FA557B6A}" srcOrd="7" destOrd="0" presId="urn:microsoft.com/office/officeart/2005/8/layout/cycle6"/>
    <dgm:cxn modelId="{F9BB94E3-1DDA-4EF1-9F54-E104DAB43C73}" type="presParOf" srcId="{9250F8D7-B773-4B8F-942A-BA468C4544C6}" destId="{393E3574-946A-4280-8118-27121C1DB9D7}" srcOrd="8" destOrd="0" presId="urn:microsoft.com/office/officeart/2005/8/layout/cycle6"/>
    <dgm:cxn modelId="{D1E7C365-6B0D-468A-BC94-42F313773E67}" type="presParOf" srcId="{9250F8D7-B773-4B8F-942A-BA468C4544C6}" destId="{E8B42789-3A53-443C-BB43-9885CD7B5B0A}" srcOrd="9" destOrd="0" presId="urn:microsoft.com/office/officeart/2005/8/layout/cycle6"/>
    <dgm:cxn modelId="{4ED03AF7-AD64-4193-A919-01610F08C062}" type="presParOf" srcId="{9250F8D7-B773-4B8F-942A-BA468C4544C6}" destId="{7837F279-4115-42F2-8316-A4DF0C91E56F}" srcOrd="10" destOrd="0" presId="urn:microsoft.com/office/officeart/2005/8/layout/cycle6"/>
    <dgm:cxn modelId="{0927BC8B-8849-4862-9F45-051960CAA5FB}" type="presParOf" srcId="{9250F8D7-B773-4B8F-942A-BA468C4544C6}" destId="{601183BF-1A5E-4C95-8E41-134F83B0281C}" srcOrd="11" destOrd="0" presId="urn:microsoft.com/office/officeart/2005/8/layout/cycle6"/>
    <dgm:cxn modelId="{CAAC0E13-40AA-4F01-ACFC-3DDF9D6CF336}" type="presParOf" srcId="{9250F8D7-B773-4B8F-942A-BA468C4544C6}" destId="{D18221BF-18D5-48E6-96E0-EE7A67CD5729}" srcOrd="12" destOrd="0" presId="urn:microsoft.com/office/officeart/2005/8/layout/cycle6"/>
    <dgm:cxn modelId="{E637B038-C5AF-48A8-B4AE-576EDFF2899A}" type="presParOf" srcId="{9250F8D7-B773-4B8F-942A-BA468C4544C6}" destId="{7D9FFAE6-96CC-4C11-9851-9223FEC9FF49}" srcOrd="13" destOrd="0" presId="urn:microsoft.com/office/officeart/2005/8/layout/cycle6"/>
    <dgm:cxn modelId="{DA9F0122-EB20-4A79-B3B9-6ABAB094EF73}" type="presParOf" srcId="{9250F8D7-B773-4B8F-942A-BA468C4544C6}" destId="{1AD5A7C1-B7AC-4F3F-87FC-A343E37732F9}" srcOrd="14" destOrd="0" presId="urn:microsoft.com/office/officeart/2005/8/layout/cycle6"/>
  </dgm:cxnLst>
  <dgm:bg/>
  <dgm:whole/>
</dgm:dataModel>
</file>

<file path=ppt/diagrams/data17.xml><?xml version="1.0" encoding="utf-8"?>
<dgm:dataModel xmlns:dgm="http://schemas.openxmlformats.org/drawingml/2006/diagram" xmlns:a="http://schemas.openxmlformats.org/drawingml/2006/main">
  <dgm:ptLst>
    <dgm:pt modelId="{A08CA4F3-D14B-428B-8143-261ADA1ACB1C}"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7FD99085-1D1E-4491-93D0-6E462F40EE98}">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Filosofi</a:t>
          </a:r>
          <a:r>
            <a:rPr lang="en-US" sz="2800" dirty="0" smtClean="0"/>
            <a:t> </a:t>
          </a:r>
        </a:p>
        <a:p>
          <a:r>
            <a:rPr lang="en-US" sz="2800" dirty="0" smtClean="0"/>
            <a:t>UU KUP</a:t>
          </a:r>
          <a:endParaRPr lang="en-US" sz="2800" dirty="0"/>
        </a:p>
      </dgm:t>
    </dgm:pt>
    <dgm:pt modelId="{9DFB5D33-F6B8-4B3D-8CFE-2A38E7990AE1}" type="parTrans" cxnId="{C05A168B-6E3B-42DF-8544-0BC9F749F062}">
      <dgm:prSet/>
      <dgm:spPr/>
      <dgm:t>
        <a:bodyPr/>
        <a:lstStyle/>
        <a:p>
          <a:endParaRPr lang="en-US"/>
        </a:p>
      </dgm:t>
    </dgm:pt>
    <dgm:pt modelId="{0A3D8C40-E75F-47AE-8608-62F548907280}" type="sibTrans" cxnId="{C05A168B-6E3B-42DF-8544-0BC9F749F062}">
      <dgm:prSet/>
      <dgm:spPr/>
      <dgm:t>
        <a:bodyPr/>
        <a:lstStyle/>
        <a:p>
          <a:endParaRPr lang="en-US"/>
        </a:p>
      </dgm:t>
    </dgm:pt>
    <dgm:pt modelId="{57B6CBA0-6153-4555-BB87-9F91A107B7DE}">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300" dirty="0" smtClean="0"/>
            <a:t> </a:t>
          </a:r>
          <a:r>
            <a:rPr lang="en-US" sz="2400" dirty="0" err="1" smtClean="0"/>
            <a:t>Menjunjung</a:t>
          </a:r>
          <a:r>
            <a:rPr lang="en-US" sz="2400" dirty="0" smtClean="0"/>
            <a:t> </a:t>
          </a:r>
          <a:r>
            <a:rPr lang="en-US" sz="2400" dirty="0" err="1" smtClean="0"/>
            <a:t>tinggi</a:t>
          </a:r>
          <a:r>
            <a:rPr lang="en-US" sz="2400" dirty="0" smtClean="0"/>
            <a:t> </a:t>
          </a:r>
          <a:r>
            <a:rPr lang="en-US" sz="2400" dirty="0" err="1" smtClean="0"/>
            <a:t>hak</a:t>
          </a:r>
          <a:r>
            <a:rPr lang="en-US" sz="2400" dirty="0" smtClean="0"/>
            <a:t> </a:t>
          </a:r>
          <a:r>
            <a:rPr lang="en-US" sz="2400" dirty="0" err="1" smtClean="0"/>
            <a:t>Warga</a:t>
          </a:r>
          <a:r>
            <a:rPr lang="en-US" sz="2400" dirty="0" smtClean="0"/>
            <a:t> </a:t>
          </a:r>
          <a:r>
            <a:rPr lang="en-US" sz="2400" dirty="0" err="1" smtClean="0"/>
            <a:t>negara</a:t>
          </a:r>
          <a:endParaRPr lang="en-US" sz="2400" dirty="0"/>
        </a:p>
      </dgm:t>
    </dgm:pt>
    <dgm:pt modelId="{2E58B4DD-A09E-44EE-9173-EB73A65F3DFB}" type="parTrans" cxnId="{958C03CB-5D5F-4A8A-B68A-7E376D08777C}">
      <dgm:prSet/>
      <dgm:spPr/>
      <dgm:t>
        <a:bodyPr/>
        <a:lstStyle/>
        <a:p>
          <a:endParaRPr lang="en-US"/>
        </a:p>
      </dgm:t>
    </dgm:pt>
    <dgm:pt modelId="{336E8D54-79D0-4833-9B90-7C25C395ACE0}" type="sibTrans" cxnId="{958C03CB-5D5F-4A8A-B68A-7E376D08777C}">
      <dgm:prSet/>
      <dgm:spPr/>
      <dgm:t>
        <a:bodyPr/>
        <a:lstStyle/>
        <a:p>
          <a:endParaRPr lang="en-US"/>
        </a:p>
      </dgm:t>
    </dgm:pt>
    <dgm:pt modelId="{B16FBA1F-7915-4B72-9065-FE2E175CAD0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Persamaan</a:t>
          </a:r>
          <a:r>
            <a:rPr lang="en-US" sz="2800" dirty="0" smtClean="0"/>
            <a:t> </a:t>
          </a:r>
          <a:r>
            <a:rPr lang="en-US" sz="2800" dirty="0" err="1" smtClean="0"/>
            <a:t>kedududukan</a:t>
          </a:r>
          <a:r>
            <a:rPr lang="en-US" sz="2800" dirty="0" smtClean="0"/>
            <a:t> </a:t>
          </a:r>
          <a:r>
            <a:rPr lang="en-US" sz="2800" dirty="0" err="1" smtClean="0"/>
            <a:t>hukum</a:t>
          </a:r>
          <a:r>
            <a:rPr lang="en-US" sz="2800" dirty="0" smtClean="0"/>
            <a:t> (equality</a:t>
          </a:r>
          <a:r>
            <a:rPr lang="en-US" sz="2300" dirty="0" smtClean="0"/>
            <a:t>)</a:t>
          </a:r>
          <a:endParaRPr lang="en-US" sz="2300" dirty="0"/>
        </a:p>
      </dgm:t>
    </dgm:pt>
    <dgm:pt modelId="{CDB92AAC-902C-47B4-8065-E643742A4145}" type="parTrans" cxnId="{EABC51CC-CA98-4B1B-BA21-2B8F38ECDDCD}">
      <dgm:prSet/>
      <dgm:spPr/>
      <dgm:t>
        <a:bodyPr/>
        <a:lstStyle/>
        <a:p>
          <a:endParaRPr lang="en-US"/>
        </a:p>
      </dgm:t>
    </dgm:pt>
    <dgm:pt modelId="{4E34662B-3F45-41E7-90BA-EA6BFC585766}" type="sibTrans" cxnId="{EABC51CC-CA98-4B1B-BA21-2B8F38ECDDCD}">
      <dgm:prSet/>
      <dgm:spPr/>
      <dgm:t>
        <a:bodyPr/>
        <a:lstStyle/>
        <a:p>
          <a:endParaRPr lang="en-US"/>
        </a:p>
      </dgm:t>
    </dgm:pt>
    <dgm:pt modelId="{0B618F52-B760-47CB-AEF2-FA823CC629CA}">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Memiliki</a:t>
          </a:r>
          <a:r>
            <a:rPr lang="en-US" dirty="0" smtClean="0"/>
            <a:t> </a:t>
          </a:r>
          <a:r>
            <a:rPr lang="en-US" dirty="0" err="1" smtClean="0"/>
            <a:t>hak</a:t>
          </a:r>
          <a:r>
            <a:rPr lang="en-US" dirty="0" smtClean="0"/>
            <a:t> </a:t>
          </a:r>
          <a:r>
            <a:rPr lang="en-US" dirty="0" err="1" smtClean="0"/>
            <a:t>dan</a:t>
          </a:r>
          <a:r>
            <a:rPr lang="en-US" dirty="0" smtClean="0"/>
            <a:t> </a:t>
          </a:r>
          <a:r>
            <a:rPr lang="en-US" dirty="0" err="1" smtClean="0"/>
            <a:t>kewajiban</a:t>
          </a:r>
          <a:r>
            <a:rPr lang="en-US" dirty="0" smtClean="0"/>
            <a:t> yang </a:t>
          </a:r>
          <a:r>
            <a:rPr lang="en-US" dirty="0" err="1" smtClean="0"/>
            <a:t>sama</a:t>
          </a:r>
          <a:endParaRPr lang="en-US" dirty="0"/>
        </a:p>
      </dgm:t>
    </dgm:pt>
    <dgm:pt modelId="{E14A99F6-6B65-4667-A3D1-C1EA9415367F}" type="parTrans" cxnId="{44899EAA-0E97-40F2-A911-EA52536E10D4}">
      <dgm:prSet/>
      <dgm:spPr/>
      <dgm:t>
        <a:bodyPr/>
        <a:lstStyle/>
        <a:p>
          <a:endParaRPr lang="en-US"/>
        </a:p>
      </dgm:t>
    </dgm:pt>
    <dgm:pt modelId="{ED515779-7190-4348-A9A0-AB469644F84A}" type="sibTrans" cxnId="{44899EAA-0E97-40F2-A911-EA52536E10D4}">
      <dgm:prSet/>
      <dgm:spPr/>
      <dgm:t>
        <a:bodyPr/>
        <a:lstStyle/>
        <a:p>
          <a:endParaRPr lang="en-US"/>
        </a:p>
      </dgm:t>
    </dgm:pt>
    <dgm:pt modelId="{10A333C3-FBFA-42FE-8E7D-A0B1D7CAFD5B}">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Kewajiban</a:t>
          </a:r>
          <a:r>
            <a:rPr lang="en-US" dirty="0" smtClean="0"/>
            <a:t> </a:t>
          </a:r>
          <a:r>
            <a:rPr lang="en-US" dirty="0" err="1" smtClean="0"/>
            <a:t>Perpajakan</a:t>
          </a:r>
          <a:r>
            <a:rPr lang="en-US" dirty="0" smtClean="0"/>
            <a:t> = </a:t>
          </a:r>
          <a:r>
            <a:rPr lang="en-US" dirty="0" err="1" smtClean="0"/>
            <a:t>kewajiban</a:t>
          </a:r>
          <a:r>
            <a:rPr lang="en-US" dirty="0" smtClean="0"/>
            <a:t> </a:t>
          </a:r>
          <a:r>
            <a:rPr lang="en-US" dirty="0" err="1" smtClean="0"/>
            <a:t>kenegaraan</a:t>
          </a:r>
          <a:endParaRPr lang="en-US" dirty="0"/>
        </a:p>
      </dgm:t>
    </dgm:pt>
    <dgm:pt modelId="{39C936D4-0F8E-4A2E-89E3-E23B257C42D4}" type="parTrans" cxnId="{7273B78C-F9D5-42D3-AB77-9528C912DCFC}">
      <dgm:prSet/>
      <dgm:spPr/>
      <dgm:t>
        <a:bodyPr/>
        <a:lstStyle/>
        <a:p>
          <a:endParaRPr lang="en-US"/>
        </a:p>
      </dgm:t>
    </dgm:pt>
    <dgm:pt modelId="{0F0C0974-56D7-441C-8EAD-B285A69AB4E3}" type="sibTrans" cxnId="{7273B78C-F9D5-42D3-AB77-9528C912DCFC}">
      <dgm:prSet/>
      <dgm:spPr/>
      <dgm:t>
        <a:bodyPr/>
        <a:lstStyle/>
        <a:p>
          <a:endParaRPr lang="en-US"/>
        </a:p>
      </dgm:t>
    </dgm:pt>
    <dgm:pt modelId="{607CD15B-36CF-4DEF-9A1C-EA899866D729}">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smtClean="0"/>
            <a:t> </a:t>
          </a:r>
          <a:r>
            <a:rPr lang="en-US" sz="2400" dirty="0" err="1" smtClean="0"/>
            <a:t>Kenyataan</a:t>
          </a:r>
          <a:r>
            <a:rPr lang="en-US" sz="2400" dirty="0" smtClean="0"/>
            <a:t> </a:t>
          </a:r>
          <a:r>
            <a:rPr lang="en-US" sz="2400" dirty="0" err="1" smtClean="0"/>
            <a:t>tidak</a:t>
          </a:r>
          <a:r>
            <a:rPr lang="en-US" sz="2400" dirty="0" smtClean="0"/>
            <a:t> </a:t>
          </a:r>
          <a:r>
            <a:rPr lang="en-US" sz="2400" dirty="0" err="1" smtClean="0"/>
            <a:t>ada</a:t>
          </a:r>
          <a:r>
            <a:rPr lang="en-US" sz="2400" dirty="0" smtClean="0"/>
            <a:t> </a:t>
          </a:r>
          <a:r>
            <a:rPr lang="en-US" sz="2400" dirty="0" err="1" smtClean="0"/>
            <a:t>keseimbangan</a:t>
          </a:r>
          <a:r>
            <a:rPr lang="en-US" sz="2400" dirty="0" smtClean="0"/>
            <a:t> </a:t>
          </a:r>
          <a:r>
            <a:rPr lang="en-US" sz="2400" dirty="0" err="1" smtClean="0"/>
            <a:t>antara</a:t>
          </a:r>
          <a:r>
            <a:rPr lang="en-US" sz="2400" dirty="0" smtClean="0"/>
            <a:t> </a:t>
          </a:r>
          <a:r>
            <a:rPr lang="en-US" sz="2400" dirty="0" err="1" smtClean="0"/>
            <a:t>hak</a:t>
          </a:r>
          <a:r>
            <a:rPr lang="en-US" sz="2400" dirty="0" smtClean="0"/>
            <a:t> </a:t>
          </a:r>
          <a:r>
            <a:rPr lang="en-US" sz="2400" dirty="0" err="1" smtClean="0"/>
            <a:t>dan</a:t>
          </a:r>
          <a:r>
            <a:rPr lang="en-US" sz="2400" dirty="0" smtClean="0"/>
            <a:t> </a:t>
          </a:r>
          <a:r>
            <a:rPr lang="en-US" sz="2400" dirty="0" err="1" smtClean="0"/>
            <a:t>kewajiban</a:t>
          </a:r>
          <a:endParaRPr lang="en-US" sz="2400" dirty="0"/>
        </a:p>
      </dgm:t>
    </dgm:pt>
    <dgm:pt modelId="{457C3F7C-749B-4027-B37F-5432F25FE41B}" type="parTrans" cxnId="{A17D06D8-850B-4214-B825-3256F1116685}">
      <dgm:prSet/>
      <dgm:spPr/>
      <dgm:t>
        <a:bodyPr/>
        <a:lstStyle/>
        <a:p>
          <a:endParaRPr lang="en-US"/>
        </a:p>
      </dgm:t>
    </dgm:pt>
    <dgm:pt modelId="{DB9DCA9A-2E82-4DC1-8A59-CE760221F093}" type="sibTrans" cxnId="{A17D06D8-850B-4214-B825-3256F1116685}">
      <dgm:prSet/>
      <dgm:spPr/>
      <dgm:t>
        <a:bodyPr/>
        <a:lstStyle/>
        <a:p>
          <a:endParaRPr lang="en-US"/>
        </a:p>
      </dgm:t>
    </dgm:pt>
    <dgm:pt modelId="{5E8D56A5-8E1C-4EA8-BB2F-09DD83F3120A}" type="pres">
      <dgm:prSet presAssocID="{A08CA4F3-D14B-428B-8143-261ADA1ACB1C}" presName="diagram" presStyleCnt="0">
        <dgm:presLayoutVars>
          <dgm:chPref val="1"/>
          <dgm:dir/>
          <dgm:animOne val="branch"/>
          <dgm:animLvl val="lvl"/>
          <dgm:resizeHandles val="exact"/>
        </dgm:presLayoutVars>
      </dgm:prSet>
      <dgm:spPr/>
      <dgm:t>
        <a:bodyPr/>
        <a:lstStyle/>
        <a:p>
          <a:endParaRPr lang="en-US"/>
        </a:p>
      </dgm:t>
    </dgm:pt>
    <dgm:pt modelId="{F7D579EF-E4C7-45E7-8B33-FE84B77EBACE}" type="pres">
      <dgm:prSet presAssocID="{7FD99085-1D1E-4491-93D0-6E462F40EE98}" presName="root1" presStyleCnt="0"/>
      <dgm:spPr/>
    </dgm:pt>
    <dgm:pt modelId="{DA119AE6-FB3D-484D-B0AD-E91BBAFAB74E}" type="pres">
      <dgm:prSet presAssocID="{7FD99085-1D1E-4491-93D0-6E462F40EE98}" presName="LevelOneTextNode" presStyleLbl="node0" presStyleIdx="0" presStyleCnt="1" custScaleX="85164" custScaleY="140965">
        <dgm:presLayoutVars>
          <dgm:chPref val="3"/>
        </dgm:presLayoutVars>
      </dgm:prSet>
      <dgm:spPr/>
      <dgm:t>
        <a:bodyPr/>
        <a:lstStyle/>
        <a:p>
          <a:endParaRPr lang="en-US"/>
        </a:p>
      </dgm:t>
    </dgm:pt>
    <dgm:pt modelId="{4D8B9C83-B21E-46C4-89EC-9C32D02C084B}" type="pres">
      <dgm:prSet presAssocID="{7FD99085-1D1E-4491-93D0-6E462F40EE98}" presName="level2hierChild" presStyleCnt="0"/>
      <dgm:spPr/>
    </dgm:pt>
    <dgm:pt modelId="{E5895DCD-1F34-4477-8118-088F870A39A8}" type="pres">
      <dgm:prSet presAssocID="{2E58B4DD-A09E-44EE-9173-EB73A65F3DFB}" presName="conn2-1" presStyleLbl="parChTrans1D2" presStyleIdx="0" presStyleCnt="2"/>
      <dgm:spPr/>
      <dgm:t>
        <a:bodyPr/>
        <a:lstStyle/>
        <a:p>
          <a:endParaRPr lang="en-US"/>
        </a:p>
      </dgm:t>
    </dgm:pt>
    <dgm:pt modelId="{0CCCF605-5EE6-49B2-87C4-05CFC4C9071F}" type="pres">
      <dgm:prSet presAssocID="{2E58B4DD-A09E-44EE-9173-EB73A65F3DFB}" presName="connTx" presStyleLbl="parChTrans1D2" presStyleIdx="0" presStyleCnt="2"/>
      <dgm:spPr/>
      <dgm:t>
        <a:bodyPr/>
        <a:lstStyle/>
        <a:p>
          <a:endParaRPr lang="en-US"/>
        </a:p>
      </dgm:t>
    </dgm:pt>
    <dgm:pt modelId="{30B97B93-9FF8-4202-9921-087342AE8170}" type="pres">
      <dgm:prSet presAssocID="{57B6CBA0-6153-4555-BB87-9F91A107B7DE}" presName="root2" presStyleCnt="0"/>
      <dgm:spPr/>
    </dgm:pt>
    <dgm:pt modelId="{CA737A44-8F3C-47F7-BED9-87F857B4FE5A}" type="pres">
      <dgm:prSet presAssocID="{57B6CBA0-6153-4555-BB87-9F91A107B7DE}" presName="LevelTwoTextNode" presStyleLbl="node2" presStyleIdx="0" presStyleCnt="2" custScaleY="155326">
        <dgm:presLayoutVars>
          <dgm:chPref val="3"/>
        </dgm:presLayoutVars>
      </dgm:prSet>
      <dgm:spPr/>
      <dgm:t>
        <a:bodyPr/>
        <a:lstStyle/>
        <a:p>
          <a:endParaRPr lang="en-US"/>
        </a:p>
      </dgm:t>
    </dgm:pt>
    <dgm:pt modelId="{B2C66CA4-8BC0-4A91-A749-AC44DF79BC3A}" type="pres">
      <dgm:prSet presAssocID="{57B6CBA0-6153-4555-BB87-9F91A107B7DE}" presName="level3hierChild" presStyleCnt="0"/>
      <dgm:spPr/>
    </dgm:pt>
    <dgm:pt modelId="{E3762ABB-7E44-46C1-8C50-EDCA5BBBBFD2}" type="pres">
      <dgm:prSet presAssocID="{CDB92AAC-902C-47B4-8065-E643742A4145}" presName="conn2-1" presStyleLbl="parChTrans1D3" presStyleIdx="0" presStyleCnt="3"/>
      <dgm:spPr/>
      <dgm:t>
        <a:bodyPr/>
        <a:lstStyle/>
        <a:p>
          <a:endParaRPr lang="en-US"/>
        </a:p>
      </dgm:t>
    </dgm:pt>
    <dgm:pt modelId="{0BB8696A-059E-41BA-9C66-A543ADA076F6}" type="pres">
      <dgm:prSet presAssocID="{CDB92AAC-902C-47B4-8065-E643742A4145}" presName="connTx" presStyleLbl="parChTrans1D3" presStyleIdx="0" presStyleCnt="3"/>
      <dgm:spPr/>
      <dgm:t>
        <a:bodyPr/>
        <a:lstStyle/>
        <a:p>
          <a:endParaRPr lang="en-US"/>
        </a:p>
      </dgm:t>
    </dgm:pt>
    <dgm:pt modelId="{9837C354-5F2C-4223-994B-D0907F4ACF3C}" type="pres">
      <dgm:prSet presAssocID="{B16FBA1F-7915-4B72-9065-FE2E175CAD04}" presName="root2" presStyleCnt="0"/>
      <dgm:spPr/>
    </dgm:pt>
    <dgm:pt modelId="{2CC9EFA5-72D1-45AF-8BD2-851CD7DFB260}" type="pres">
      <dgm:prSet presAssocID="{B16FBA1F-7915-4B72-9065-FE2E175CAD04}" presName="LevelTwoTextNode" presStyleLbl="node3" presStyleIdx="0" presStyleCnt="3" custScaleY="149492" custLinFactNeighborY="-35655">
        <dgm:presLayoutVars>
          <dgm:chPref val="3"/>
        </dgm:presLayoutVars>
      </dgm:prSet>
      <dgm:spPr/>
      <dgm:t>
        <a:bodyPr/>
        <a:lstStyle/>
        <a:p>
          <a:endParaRPr lang="en-US"/>
        </a:p>
      </dgm:t>
    </dgm:pt>
    <dgm:pt modelId="{AE0B123F-2F38-451E-8455-3FB1ADF66799}" type="pres">
      <dgm:prSet presAssocID="{B16FBA1F-7915-4B72-9065-FE2E175CAD04}" presName="level3hierChild" presStyleCnt="0"/>
      <dgm:spPr/>
    </dgm:pt>
    <dgm:pt modelId="{5B96A950-105B-4E82-BFC6-3AFED14DF20A}" type="pres">
      <dgm:prSet presAssocID="{E14A99F6-6B65-4667-A3D1-C1EA9415367F}" presName="conn2-1" presStyleLbl="parChTrans1D3" presStyleIdx="1" presStyleCnt="3"/>
      <dgm:spPr/>
      <dgm:t>
        <a:bodyPr/>
        <a:lstStyle/>
        <a:p>
          <a:endParaRPr lang="en-US"/>
        </a:p>
      </dgm:t>
    </dgm:pt>
    <dgm:pt modelId="{1BE29544-DCAB-4D06-B684-3ECB20DB99D1}" type="pres">
      <dgm:prSet presAssocID="{E14A99F6-6B65-4667-A3D1-C1EA9415367F}" presName="connTx" presStyleLbl="parChTrans1D3" presStyleIdx="1" presStyleCnt="3"/>
      <dgm:spPr/>
      <dgm:t>
        <a:bodyPr/>
        <a:lstStyle/>
        <a:p>
          <a:endParaRPr lang="en-US"/>
        </a:p>
      </dgm:t>
    </dgm:pt>
    <dgm:pt modelId="{84AC3A9B-8F95-4E95-B10C-EEEF1C711C8D}" type="pres">
      <dgm:prSet presAssocID="{0B618F52-B760-47CB-AEF2-FA823CC629CA}" presName="root2" presStyleCnt="0"/>
      <dgm:spPr/>
    </dgm:pt>
    <dgm:pt modelId="{89F843DB-6203-4EBD-BC7D-CBCDE92EBB44}" type="pres">
      <dgm:prSet presAssocID="{0B618F52-B760-47CB-AEF2-FA823CC629CA}" presName="LevelTwoTextNode" presStyleLbl="node3" presStyleIdx="1" presStyleCnt="3" custScaleY="148394">
        <dgm:presLayoutVars>
          <dgm:chPref val="3"/>
        </dgm:presLayoutVars>
      </dgm:prSet>
      <dgm:spPr/>
      <dgm:t>
        <a:bodyPr/>
        <a:lstStyle/>
        <a:p>
          <a:endParaRPr lang="en-US"/>
        </a:p>
      </dgm:t>
    </dgm:pt>
    <dgm:pt modelId="{72522E2D-2AF6-49D2-B90E-BC8D122B96D3}" type="pres">
      <dgm:prSet presAssocID="{0B618F52-B760-47CB-AEF2-FA823CC629CA}" presName="level3hierChild" presStyleCnt="0"/>
      <dgm:spPr/>
    </dgm:pt>
    <dgm:pt modelId="{20AEF643-5A6F-48B6-89F7-46099C9C6C5D}" type="pres">
      <dgm:prSet presAssocID="{39C936D4-0F8E-4A2E-89E3-E23B257C42D4}" presName="conn2-1" presStyleLbl="parChTrans1D2" presStyleIdx="1" presStyleCnt="2"/>
      <dgm:spPr/>
      <dgm:t>
        <a:bodyPr/>
        <a:lstStyle/>
        <a:p>
          <a:endParaRPr lang="en-US"/>
        </a:p>
      </dgm:t>
    </dgm:pt>
    <dgm:pt modelId="{FE0C8546-3525-4DDA-86C3-CC2315BAF166}" type="pres">
      <dgm:prSet presAssocID="{39C936D4-0F8E-4A2E-89E3-E23B257C42D4}" presName="connTx" presStyleLbl="parChTrans1D2" presStyleIdx="1" presStyleCnt="2"/>
      <dgm:spPr/>
      <dgm:t>
        <a:bodyPr/>
        <a:lstStyle/>
        <a:p>
          <a:endParaRPr lang="en-US"/>
        </a:p>
      </dgm:t>
    </dgm:pt>
    <dgm:pt modelId="{32DDE043-D36D-464F-9894-A724F8A37A6E}" type="pres">
      <dgm:prSet presAssocID="{10A333C3-FBFA-42FE-8E7D-A0B1D7CAFD5B}" presName="root2" presStyleCnt="0"/>
      <dgm:spPr/>
    </dgm:pt>
    <dgm:pt modelId="{F7E94497-3FB7-4CED-87D0-63E9410ED19C}" type="pres">
      <dgm:prSet presAssocID="{10A333C3-FBFA-42FE-8E7D-A0B1D7CAFD5B}" presName="LevelTwoTextNode" presStyleLbl="node2" presStyleIdx="1" presStyleCnt="2" custScaleY="161482">
        <dgm:presLayoutVars>
          <dgm:chPref val="3"/>
        </dgm:presLayoutVars>
      </dgm:prSet>
      <dgm:spPr/>
      <dgm:t>
        <a:bodyPr/>
        <a:lstStyle/>
        <a:p>
          <a:endParaRPr lang="en-US"/>
        </a:p>
      </dgm:t>
    </dgm:pt>
    <dgm:pt modelId="{1C04ECA5-EA90-41B0-B780-9FF8B7C73BE6}" type="pres">
      <dgm:prSet presAssocID="{10A333C3-FBFA-42FE-8E7D-A0B1D7CAFD5B}" presName="level3hierChild" presStyleCnt="0"/>
      <dgm:spPr/>
    </dgm:pt>
    <dgm:pt modelId="{2B62517F-C51E-4342-98F1-39C02FADB17A}" type="pres">
      <dgm:prSet presAssocID="{457C3F7C-749B-4027-B37F-5432F25FE41B}" presName="conn2-1" presStyleLbl="parChTrans1D3" presStyleIdx="2" presStyleCnt="3"/>
      <dgm:spPr/>
      <dgm:t>
        <a:bodyPr/>
        <a:lstStyle/>
        <a:p>
          <a:endParaRPr lang="en-US"/>
        </a:p>
      </dgm:t>
    </dgm:pt>
    <dgm:pt modelId="{142B0B05-AC3A-4573-A4D4-2BCEE1A1C62A}" type="pres">
      <dgm:prSet presAssocID="{457C3F7C-749B-4027-B37F-5432F25FE41B}" presName="connTx" presStyleLbl="parChTrans1D3" presStyleIdx="2" presStyleCnt="3"/>
      <dgm:spPr/>
      <dgm:t>
        <a:bodyPr/>
        <a:lstStyle/>
        <a:p>
          <a:endParaRPr lang="en-US"/>
        </a:p>
      </dgm:t>
    </dgm:pt>
    <dgm:pt modelId="{D960AECB-400F-4A8D-B3F8-7F1F144DF1F3}" type="pres">
      <dgm:prSet presAssocID="{607CD15B-36CF-4DEF-9A1C-EA899866D729}" presName="root2" presStyleCnt="0"/>
      <dgm:spPr/>
    </dgm:pt>
    <dgm:pt modelId="{409BEC82-E7CC-42EC-B78A-4A0EFD6D7B07}" type="pres">
      <dgm:prSet presAssocID="{607CD15B-36CF-4DEF-9A1C-EA899866D729}" presName="LevelTwoTextNode" presStyleLbl="node3" presStyleIdx="2" presStyleCnt="3" custScaleY="188976">
        <dgm:presLayoutVars>
          <dgm:chPref val="3"/>
        </dgm:presLayoutVars>
      </dgm:prSet>
      <dgm:spPr/>
      <dgm:t>
        <a:bodyPr/>
        <a:lstStyle/>
        <a:p>
          <a:endParaRPr lang="en-US"/>
        </a:p>
      </dgm:t>
    </dgm:pt>
    <dgm:pt modelId="{D0318A03-2C9B-40BD-9AD8-3DE4932C176F}" type="pres">
      <dgm:prSet presAssocID="{607CD15B-36CF-4DEF-9A1C-EA899866D729}" presName="level3hierChild" presStyleCnt="0"/>
      <dgm:spPr/>
    </dgm:pt>
  </dgm:ptLst>
  <dgm:cxnLst>
    <dgm:cxn modelId="{958C03CB-5D5F-4A8A-B68A-7E376D08777C}" srcId="{7FD99085-1D1E-4491-93D0-6E462F40EE98}" destId="{57B6CBA0-6153-4555-BB87-9F91A107B7DE}" srcOrd="0" destOrd="0" parTransId="{2E58B4DD-A09E-44EE-9173-EB73A65F3DFB}" sibTransId="{336E8D54-79D0-4833-9B90-7C25C395ACE0}"/>
    <dgm:cxn modelId="{B925F7DB-9935-441D-95C1-D2401B54DDC1}" type="presOf" srcId="{E14A99F6-6B65-4667-A3D1-C1EA9415367F}" destId="{1BE29544-DCAB-4D06-B684-3ECB20DB99D1}" srcOrd="1" destOrd="0" presId="urn:microsoft.com/office/officeart/2005/8/layout/hierarchy2"/>
    <dgm:cxn modelId="{06C88AE0-B041-4634-94AC-CAD479EE8C3D}" type="presOf" srcId="{7FD99085-1D1E-4491-93D0-6E462F40EE98}" destId="{DA119AE6-FB3D-484D-B0AD-E91BBAFAB74E}" srcOrd="0" destOrd="0" presId="urn:microsoft.com/office/officeart/2005/8/layout/hierarchy2"/>
    <dgm:cxn modelId="{C3852EF6-5197-405E-8EE4-0B16A3CCDE3C}" type="presOf" srcId="{E14A99F6-6B65-4667-A3D1-C1EA9415367F}" destId="{5B96A950-105B-4E82-BFC6-3AFED14DF20A}" srcOrd="0" destOrd="0" presId="urn:microsoft.com/office/officeart/2005/8/layout/hierarchy2"/>
    <dgm:cxn modelId="{8DDF8898-1AEB-4C04-B3E4-93CEC1EDADBF}" type="presOf" srcId="{B16FBA1F-7915-4B72-9065-FE2E175CAD04}" destId="{2CC9EFA5-72D1-45AF-8BD2-851CD7DFB260}" srcOrd="0" destOrd="0" presId="urn:microsoft.com/office/officeart/2005/8/layout/hierarchy2"/>
    <dgm:cxn modelId="{A380479D-C2EE-4FF4-968A-CE87C807C67A}" type="presOf" srcId="{CDB92AAC-902C-47B4-8065-E643742A4145}" destId="{0BB8696A-059E-41BA-9C66-A543ADA076F6}" srcOrd="1" destOrd="0" presId="urn:microsoft.com/office/officeart/2005/8/layout/hierarchy2"/>
    <dgm:cxn modelId="{0F9FE91A-BBF1-4AF1-92DD-C67D9C4844D9}" type="presOf" srcId="{2E58B4DD-A09E-44EE-9173-EB73A65F3DFB}" destId="{E5895DCD-1F34-4477-8118-088F870A39A8}" srcOrd="0" destOrd="0" presId="urn:microsoft.com/office/officeart/2005/8/layout/hierarchy2"/>
    <dgm:cxn modelId="{EABC51CC-CA98-4B1B-BA21-2B8F38ECDDCD}" srcId="{57B6CBA0-6153-4555-BB87-9F91A107B7DE}" destId="{B16FBA1F-7915-4B72-9065-FE2E175CAD04}" srcOrd="0" destOrd="0" parTransId="{CDB92AAC-902C-47B4-8065-E643742A4145}" sibTransId="{4E34662B-3F45-41E7-90BA-EA6BFC585766}"/>
    <dgm:cxn modelId="{87D89B4F-2E0E-4E71-AB8C-0B62AED79BAD}" type="presOf" srcId="{607CD15B-36CF-4DEF-9A1C-EA899866D729}" destId="{409BEC82-E7CC-42EC-B78A-4A0EFD6D7B07}" srcOrd="0" destOrd="0" presId="urn:microsoft.com/office/officeart/2005/8/layout/hierarchy2"/>
    <dgm:cxn modelId="{9E531FD1-75DE-45DD-8F0B-B93706740531}" type="presOf" srcId="{457C3F7C-749B-4027-B37F-5432F25FE41B}" destId="{142B0B05-AC3A-4573-A4D4-2BCEE1A1C62A}" srcOrd="1" destOrd="0" presId="urn:microsoft.com/office/officeart/2005/8/layout/hierarchy2"/>
    <dgm:cxn modelId="{0118E9BE-71F8-4695-91BA-C9C1C83B3E65}" type="presOf" srcId="{39C936D4-0F8E-4A2E-89E3-E23B257C42D4}" destId="{20AEF643-5A6F-48B6-89F7-46099C9C6C5D}" srcOrd="0" destOrd="0" presId="urn:microsoft.com/office/officeart/2005/8/layout/hierarchy2"/>
    <dgm:cxn modelId="{8D74AC7F-4571-4FEA-B5E2-7061FF0C6AFF}" type="presOf" srcId="{10A333C3-FBFA-42FE-8E7D-A0B1D7CAFD5B}" destId="{F7E94497-3FB7-4CED-87D0-63E9410ED19C}" srcOrd="0" destOrd="0" presId="urn:microsoft.com/office/officeart/2005/8/layout/hierarchy2"/>
    <dgm:cxn modelId="{1424D97B-E543-409C-8ECE-370C3E681891}" type="presOf" srcId="{457C3F7C-749B-4027-B37F-5432F25FE41B}" destId="{2B62517F-C51E-4342-98F1-39C02FADB17A}" srcOrd="0" destOrd="0" presId="urn:microsoft.com/office/officeart/2005/8/layout/hierarchy2"/>
    <dgm:cxn modelId="{22862167-4128-450F-BD2A-BC13F02FCEF4}" type="presOf" srcId="{0B618F52-B760-47CB-AEF2-FA823CC629CA}" destId="{89F843DB-6203-4EBD-BC7D-CBCDE92EBB44}" srcOrd="0" destOrd="0" presId="urn:microsoft.com/office/officeart/2005/8/layout/hierarchy2"/>
    <dgm:cxn modelId="{44899EAA-0E97-40F2-A911-EA52536E10D4}" srcId="{57B6CBA0-6153-4555-BB87-9F91A107B7DE}" destId="{0B618F52-B760-47CB-AEF2-FA823CC629CA}" srcOrd="1" destOrd="0" parTransId="{E14A99F6-6B65-4667-A3D1-C1EA9415367F}" sibTransId="{ED515779-7190-4348-A9A0-AB469644F84A}"/>
    <dgm:cxn modelId="{02C77474-98D1-4A86-9C89-B50BFA0CC531}" type="presOf" srcId="{39C936D4-0F8E-4A2E-89E3-E23B257C42D4}" destId="{FE0C8546-3525-4DDA-86C3-CC2315BAF166}" srcOrd="1" destOrd="0" presId="urn:microsoft.com/office/officeart/2005/8/layout/hierarchy2"/>
    <dgm:cxn modelId="{54111F3D-492D-4C7A-842C-D1D92C5D3ACB}" type="presOf" srcId="{2E58B4DD-A09E-44EE-9173-EB73A65F3DFB}" destId="{0CCCF605-5EE6-49B2-87C4-05CFC4C9071F}" srcOrd="1" destOrd="0" presId="urn:microsoft.com/office/officeart/2005/8/layout/hierarchy2"/>
    <dgm:cxn modelId="{97548BCC-D58B-4EC4-BD76-0D6EE9C120E6}" type="presOf" srcId="{57B6CBA0-6153-4555-BB87-9F91A107B7DE}" destId="{CA737A44-8F3C-47F7-BED9-87F857B4FE5A}" srcOrd="0" destOrd="0" presId="urn:microsoft.com/office/officeart/2005/8/layout/hierarchy2"/>
    <dgm:cxn modelId="{A17D06D8-850B-4214-B825-3256F1116685}" srcId="{10A333C3-FBFA-42FE-8E7D-A0B1D7CAFD5B}" destId="{607CD15B-36CF-4DEF-9A1C-EA899866D729}" srcOrd="0" destOrd="0" parTransId="{457C3F7C-749B-4027-B37F-5432F25FE41B}" sibTransId="{DB9DCA9A-2E82-4DC1-8A59-CE760221F093}"/>
    <dgm:cxn modelId="{7273B78C-F9D5-42D3-AB77-9528C912DCFC}" srcId="{7FD99085-1D1E-4491-93D0-6E462F40EE98}" destId="{10A333C3-FBFA-42FE-8E7D-A0B1D7CAFD5B}" srcOrd="1" destOrd="0" parTransId="{39C936D4-0F8E-4A2E-89E3-E23B257C42D4}" sibTransId="{0F0C0974-56D7-441C-8EAD-B285A69AB4E3}"/>
    <dgm:cxn modelId="{5168AA3C-2AA5-489D-BAC4-D05DBFD89852}" type="presOf" srcId="{CDB92AAC-902C-47B4-8065-E643742A4145}" destId="{E3762ABB-7E44-46C1-8C50-EDCA5BBBBFD2}" srcOrd="0" destOrd="0" presId="urn:microsoft.com/office/officeart/2005/8/layout/hierarchy2"/>
    <dgm:cxn modelId="{A056A189-2FD2-46A2-B24A-FD6C3F15A3B6}" type="presOf" srcId="{A08CA4F3-D14B-428B-8143-261ADA1ACB1C}" destId="{5E8D56A5-8E1C-4EA8-BB2F-09DD83F3120A}" srcOrd="0" destOrd="0" presId="urn:microsoft.com/office/officeart/2005/8/layout/hierarchy2"/>
    <dgm:cxn modelId="{C05A168B-6E3B-42DF-8544-0BC9F749F062}" srcId="{A08CA4F3-D14B-428B-8143-261ADA1ACB1C}" destId="{7FD99085-1D1E-4491-93D0-6E462F40EE98}" srcOrd="0" destOrd="0" parTransId="{9DFB5D33-F6B8-4B3D-8CFE-2A38E7990AE1}" sibTransId="{0A3D8C40-E75F-47AE-8608-62F548907280}"/>
    <dgm:cxn modelId="{F316E228-4E6D-4327-8146-9925474259FE}" type="presParOf" srcId="{5E8D56A5-8E1C-4EA8-BB2F-09DD83F3120A}" destId="{F7D579EF-E4C7-45E7-8B33-FE84B77EBACE}" srcOrd="0" destOrd="0" presId="urn:microsoft.com/office/officeart/2005/8/layout/hierarchy2"/>
    <dgm:cxn modelId="{B324F221-C98B-48CB-8B24-596A45AB0FA5}" type="presParOf" srcId="{F7D579EF-E4C7-45E7-8B33-FE84B77EBACE}" destId="{DA119AE6-FB3D-484D-B0AD-E91BBAFAB74E}" srcOrd="0" destOrd="0" presId="urn:microsoft.com/office/officeart/2005/8/layout/hierarchy2"/>
    <dgm:cxn modelId="{00EF822F-A481-4141-9758-5ED02C9B4D6A}" type="presParOf" srcId="{F7D579EF-E4C7-45E7-8B33-FE84B77EBACE}" destId="{4D8B9C83-B21E-46C4-89EC-9C32D02C084B}" srcOrd="1" destOrd="0" presId="urn:microsoft.com/office/officeart/2005/8/layout/hierarchy2"/>
    <dgm:cxn modelId="{A16F020B-9FDB-4D19-8F1F-0BF316FE0258}" type="presParOf" srcId="{4D8B9C83-B21E-46C4-89EC-9C32D02C084B}" destId="{E5895DCD-1F34-4477-8118-088F870A39A8}" srcOrd="0" destOrd="0" presId="urn:microsoft.com/office/officeart/2005/8/layout/hierarchy2"/>
    <dgm:cxn modelId="{FDE0F2E0-6518-4A1C-B674-301A9942CD9B}" type="presParOf" srcId="{E5895DCD-1F34-4477-8118-088F870A39A8}" destId="{0CCCF605-5EE6-49B2-87C4-05CFC4C9071F}" srcOrd="0" destOrd="0" presId="urn:microsoft.com/office/officeart/2005/8/layout/hierarchy2"/>
    <dgm:cxn modelId="{4F2AF006-88A7-43F5-B6CC-E40A3F32A276}" type="presParOf" srcId="{4D8B9C83-B21E-46C4-89EC-9C32D02C084B}" destId="{30B97B93-9FF8-4202-9921-087342AE8170}" srcOrd="1" destOrd="0" presId="urn:microsoft.com/office/officeart/2005/8/layout/hierarchy2"/>
    <dgm:cxn modelId="{C0EF74F4-90B7-4BA5-A5BC-C38F66B6BF14}" type="presParOf" srcId="{30B97B93-9FF8-4202-9921-087342AE8170}" destId="{CA737A44-8F3C-47F7-BED9-87F857B4FE5A}" srcOrd="0" destOrd="0" presId="urn:microsoft.com/office/officeart/2005/8/layout/hierarchy2"/>
    <dgm:cxn modelId="{03EC6FAF-F6BF-4A94-94C5-7B16678430C7}" type="presParOf" srcId="{30B97B93-9FF8-4202-9921-087342AE8170}" destId="{B2C66CA4-8BC0-4A91-A749-AC44DF79BC3A}" srcOrd="1" destOrd="0" presId="urn:microsoft.com/office/officeart/2005/8/layout/hierarchy2"/>
    <dgm:cxn modelId="{6F631556-3BA9-4DCA-B13E-7E9FFFE8AC16}" type="presParOf" srcId="{B2C66CA4-8BC0-4A91-A749-AC44DF79BC3A}" destId="{E3762ABB-7E44-46C1-8C50-EDCA5BBBBFD2}" srcOrd="0" destOrd="0" presId="urn:microsoft.com/office/officeart/2005/8/layout/hierarchy2"/>
    <dgm:cxn modelId="{27BC5F47-A19B-4732-B9D2-46FED57B9AFB}" type="presParOf" srcId="{E3762ABB-7E44-46C1-8C50-EDCA5BBBBFD2}" destId="{0BB8696A-059E-41BA-9C66-A543ADA076F6}" srcOrd="0" destOrd="0" presId="urn:microsoft.com/office/officeart/2005/8/layout/hierarchy2"/>
    <dgm:cxn modelId="{19A6DE80-1E9C-43C7-8F05-EFBB957C0C99}" type="presParOf" srcId="{B2C66CA4-8BC0-4A91-A749-AC44DF79BC3A}" destId="{9837C354-5F2C-4223-994B-D0907F4ACF3C}" srcOrd="1" destOrd="0" presId="urn:microsoft.com/office/officeart/2005/8/layout/hierarchy2"/>
    <dgm:cxn modelId="{D040A3F7-7DF0-419C-BBED-73FD9263A1FE}" type="presParOf" srcId="{9837C354-5F2C-4223-994B-D0907F4ACF3C}" destId="{2CC9EFA5-72D1-45AF-8BD2-851CD7DFB260}" srcOrd="0" destOrd="0" presId="urn:microsoft.com/office/officeart/2005/8/layout/hierarchy2"/>
    <dgm:cxn modelId="{8F057244-F005-4C2B-9AA9-60382B515CB1}" type="presParOf" srcId="{9837C354-5F2C-4223-994B-D0907F4ACF3C}" destId="{AE0B123F-2F38-451E-8455-3FB1ADF66799}" srcOrd="1" destOrd="0" presId="urn:microsoft.com/office/officeart/2005/8/layout/hierarchy2"/>
    <dgm:cxn modelId="{33CC94D2-6A37-4222-9BE2-EA5539311C83}" type="presParOf" srcId="{B2C66CA4-8BC0-4A91-A749-AC44DF79BC3A}" destId="{5B96A950-105B-4E82-BFC6-3AFED14DF20A}" srcOrd="2" destOrd="0" presId="urn:microsoft.com/office/officeart/2005/8/layout/hierarchy2"/>
    <dgm:cxn modelId="{930D99F9-979D-434C-BBBE-770F9946A9E9}" type="presParOf" srcId="{5B96A950-105B-4E82-BFC6-3AFED14DF20A}" destId="{1BE29544-DCAB-4D06-B684-3ECB20DB99D1}" srcOrd="0" destOrd="0" presId="urn:microsoft.com/office/officeart/2005/8/layout/hierarchy2"/>
    <dgm:cxn modelId="{5496B3D9-1498-4B60-B5BD-E852D8E845BC}" type="presParOf" srcId="{B2C66CA4-8BC0-4A91-A749-AC44DF79BC3A}" destId="{84AC3A9B-8F95-4E95-B10C-EEEF1C711C8D}" srcOrd="3" destOrd="0" presId="urn:microsoft.com/office/officeart/2005/8/layout/hierarchy2"/>
    <dgm:cxn modelId="{42807EEB-FF65-44D5-B9A7-F5DD1207C84F}" type="presParOf" srcId="{84AC3A9B-8F95-4E95-B10C-EEEF1C711C8D}" destId="{89F843DB-6203-4EBD-BC7D-CBCDE92EBB44}" srcOrd="0" destOrd="0" presId="urn:microsoft.com/office/officeart/2005/8/layout/hierarchy2"/>
    <dgm:cxn modelId="{340C7C51-FE7A-41D2-8FB0-B15B5D38479A}" type="presParOf" srcId="{84AC3A9B-8F95-4E95-B10C-EEEF1C711C8D}" destId="{72522E2D-2AF6-49D2-B90E-BC8D122B96D3}" srcOrd="1" destOrd="0" presId="urn:microsoft.com/office/officeart/2005/8/layout/hierarchy2"/>
    <dgm:cxn modelId="{BE6FE180-7A67-4253-A2B9-68C60D7DF2BF}" type="presParOf" srcId="{4D8B9C83-B21E-46C4-89EC-9C32D02C084B}" destId="{20AEF643-5A6F-48B6-89F7-46099C9C6C5D}" srcOrd="2" destOrd="0" presId="urn:microsoft.com/office/officeart/2005/8/layout/hierarchy2"/>
    <dgm:cxn modelId="{FA0B5593-65B1-4C6C-8146-5CAA59E95554}" type="presParOf" srcId="{20AEF643-5A6F-48B6-89F7-46099C9C6C5D}" destId="{FE0C8546-3525-4DDA-86C3-CC2315BAF166}" srcOrd="0" destOrd="0" presId="urn:microsoft.com/office/officeart/2005/8/layout/hierarchy2"/>
    <dgm:cxn modelId="{75EAA463-21E1-4460-BF27-E66775E8A873}" type="presParOf" srcId="{4D8B9C83-B21E-46C4-89EC-9C32D02C084B}" destId="{32DDE043-D36D-464F-9894-A724F8A37A6E}" srcOrd="3" destOrd="0" presId="urn:microsoft.com/office/officeart/2005/8/layout/hierarchy2"/>
    <dgm:cxn modelId="{93E63614-335B-4868-A805-BB381A94A2BF}" type="presParOf" srcId="{32DDE043-D36D-464F-9894-A724F8A37A6E}" destId="{F7E94497-3FB7-4CED-87D0-63E9410ED19C}" srcOrd="0" destOrd="0" presId="urn:microsoft.com/office/officeart/2005/8/layout/hierarchy2"/>
    <dgm:cxn modelId="{6BF8E312-FA59-4572-B017-C79750B43860}" type="presParOf" srcId="{32DDE043-D36D-464F-9894-A724F8A37A6E}" destId="{1C04ECA5-EA90-41B0-B780-9FF8B7C73BE6}" srcOrd="1" destOrd="0" presId="urn:microsoft.com/office/officeart/2005/8/layout/hierarchy2"/>
    <dgm:cxn modelId="{98951ADE-7BEE-4074-8BBC-322504DE6DED}" type="presParOf" srcId="{1C04ECA5-EA90-41B0-B780-9FF8B7C73BE6}" destId="{2B62517F-C51E-4342-98F1-39C02FADB17A}" srcOrd="0" destOrd="0" presId="urn:microsoft.com/office/officeart/2005/8/layout/hierarchy2"/>
    <dgm:cxn modelId="{F7471A06-A8E1-4239-A8EA-24CBBD4147D5}" type="presParOf" srcId="{2B62517F-C51E-4342-98F1-39C02FADB17A}" destId="{142B0B05-AC3A-4573-A4D4-2BCEE1A1C62A}" srcOrd="0" destOrd="0" presId="urn:microsoft.com/office/officeart/2005/8/layout/hierarchy2"/>
    <dgm:cxn modelId="{2B9AB618-CAC3-4E9E-A075-18DDB9814CC0}" type="presParOf" srcId="{1C04ECA5-EA90-41B0-B780-9FF8B7C73BE6}" destId="{D960AECB-400F-4A8D-B3F8-7F1F144DF1F3}" srcOrd="1" destOrd="0" presId="urn:microsoft.com/office/officeart/2005/8/layout/hierarchy2"/>
    <dgm:cxn modelId="{B61CB5A0-C530-422C-BE85-E3D8A1696D04}" type="presParOf" srcId="{D960AECB-400F-4A8D-B3F8-7F1F144DF1F3}" destId="{409BEC82-E7CC-42EC-B78A-4A0EFD6D7B07}" srcOrd="0" destOrd="0" presId="urn:microsoft.com/office/officeart/2005/8/layout/hierarchy2"/>
    <dgm:cxn modelId="{927DD546-D161-4933-AF8E-F99384B1544E}" type="presParOf" srcId="{D960AECB-400F-4A8D-B3F8-7F1F144DF1F3}" destId="{D0318A03-2C9B-40BD-9AD8-3DE4932C176F}" srcOrd="1" destOrd="0" presId="urn:microsoft.com/office/officeart/2005/8/layout/hierarchy2"/>
  </dgm:cxnLst>
  <dgm:bg/>
  <dgm:whole/>
</dgm:dataModel>
</file>

<file path=ppt/diagrams/data18.xml><?xml version="1.0" encoding="utf-8"?>
<dgm:dataModel xmlns:dgm="http://schemas.openxmlformats.org/drawingml/2006/diagram" xmlns:a="http://schemas.openxmlformats.org/drawingml/2006/main">
  <dgm:ptLst>
    <dgm:pt modelId="{5222414E-853A-4A23-9DE9-B304C74BD998}"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92D77FC2-DA41-42C3-9D1B-757C81BEB871}">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Dasar</a:t>
          </a:r>
          <a:r>
            <a:rPr lang="en-US" dirty="0" smtClean="0"/>
            <a:t> </a:t>
          </a:r>
          <a:r>
            <a:rPr lang="en-US" dirty="0" err="1" smtClean="0"/>
            <a:t>keputusan</a:t>
          </a:r>
          <a:endParaRPr lang="en-US" dirty="0"/>
        </a:p>
      </dgm:t>
    </dgm:pt>
    <dgm:pt modelId="{E3D94B05-0165-4BB8-8E41-48F0F8CEAAF3}" type="parTrans" cxnId="{E4B364A0-A38B-4646-8A12-A077E7973540}">
      <dgm:prSet/>
      <dgm:spPr/>
      <dgm:t>
        <a:bodyPr/>
        <a:lstStyle/>
        <a:p>
          <a:endParaRPr lang="en-US"/>
        </a:p>
      </dgm:t>
    </dgm:pt>
    <dgm:pt modelId="{8A2D972E-EF84-44D1-BE3F-0F309DF31306}" type="sibTrans" cxnId="{E4B364A0-A38B-4646-8A12-A077E7973540}">
      <dgm:prSet/>
      <dgm:spPr/>
      <dgm:t>
        <a:bodyPr/>
        <a:lstStyle/>
        <a:p>
          <a:endParaRPr lang="en-US"/>
        </a:p>
      </dgm:t>
    </dgm:pt>
    <dgm:pt modelId="{8BD10DB9-2D08-4A9B-A576-D9362DF76959}">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Pemeriksaan</a:t>
          </a:r>
          <a:r>
            <a:rPr lang="en-US" sz="2800" dirty="0" smtClean="0"/>
            <a:t> </a:t>
          </a:r>
          <a:r>
            <a:rPr lang="en-US" sz="2800" dirty="0" err="1" smtClean="0"/>
            <a:t>Dokumen</a:t>
          </a:r>
          <a:r>
            <a:rPr lang="en-US" sz="2800" dirty="0" smtClean="0"/>
            <a:t> </a:t>
          </a:r>
          <a:r>
            <a:rPr lang="en-US" sz="2800" dirty="0" err="1" smtClean="0"/>
            <a:t>Pemeriksaan</a:t>
          </a:r>
          <a:r>
            <a:rPr lang="en-US" sz="2800" dirty="0" smtClean="0"/>
            <a:t> </a:t>
          </a:r>
          <a:r>
            <a:rPr lang="en-US" sz="2800" dirty="0" err="1" smtClean="0"/>
            <a:t>Fisik</a:t>
          </a:r>
          <a:r>
            <a:rPr lang="en-US" sz="2800" dirty="0" smtClean="0"/>
            <a:t> </a:t>
          </a:r>
          <a:r>
            <a:rPr lang="en-US" sz="2800" dirty="0" err="1" smtClean="0"/>
            <a:t>atas</a:t>
          </a:r>
          <a:r>
            <a:rPr lang="en-US" sz="2800" dirty="0" smtClean="0"/>
            <a:t> </a:t>
          </a:r>
          <a:r>
            <a:rPr lang="en-US" sz="2800" dirty="0" err="1" smtClean="0"/>
            <a:t>barang</a:t>
          </a:r>
          <a:endParaRPr lang="en-US" sz="2800" dirty="0"/>
        </a:p>
      </dgm:t>
    </dgm:pt>
    <dgm:pt modelId="{13123EB6-0226-4656-A6A4-0F7821D4DCE5}" type="parTrans" cxnId="{B18D8E8D-8A50-4EF0-BFC6-4097827BE690}">
      <dgm:prSet/>
      <dgm:spPr/>
      <dgm:t>
        <a:bodyPr/>
        <a:lstStyle/>
        <a:p>
          <a:endParaRPr lang="en-US"/>
        </a:p>
      </dgm:t>
    </dgm:pt>
    <dgm:pt modelId="{0CAADEEB-7DCC-4C87-824C-C446AB7D28EA}" type="sibTrans" cxnId="{B18D8E8D-8A50-4EF0-BFC6-4097827BE690}">
      <dgm:prSet/>
      <dgm:spPr/>
      <dgm:t>
        <a:bodyPr/>
        <a:lstStyle/>
        <a:p>
          <a:endParaRPr lang="en-US"/>
        </a:p>
      </dgm:t>
    </dgm:pt>
    <dgm:pt modelId="{349DFCA8-A489-4371-9322-687B6FC0833B}">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3200" dirty="0" err="1" smtClean="0"/>
            <a:t>Pemeriksaan</a:t>
          </a:r>
          <a:r>
            <a:rPr lang="en-US" sz="3200" dirty="0" smtClean="0"/>
            <a:t> </a:t>
          </a:r>
          <a:r>
            <a:rPr lang="en-US" sz="3200" dirty="0" err="1" smtClean="0"/>
            <a:t>Pajak</a:t>
          </a:r>
          <a:endParaRPr lang="en-US" sz="3200" dirty="0" smtClean="0"/>
        </a:p>
        <a:p>
          <a:r>
            <a:rPr lang="en-US" sz="3200" dirty="0" smtClean="0"/>
            <a:t>Audit</a:t>
          </a:r>
          <a:endParaRPr lang="en-US" sz="3200" dirty="0"/>
        </a:p>
      </dgm:t>
    </dgm:pt>
    <dgm:pt modelId="{8907B463-3086-4AC8-8463-345EE9C9ED5E}" type="parTrans" cxnId="{95E6DB3D-0390-4D45-BAAF-9DB5E26A6289}">
      <dgm:prSet/>
      <dgm:spPr/>
      <dgm:t>
        <a:bodyPr/>
        <a:lstStyle/>
        <a:p>
          <a:endParaRPr lang="en-US"/>
        </a:p>
      </dgm:t>
    </dgm:pt>
    <dgm:pt modelId="{78CB126E-9850-46B2-B20A-4C928A8A79E6}" type="sibTrans" cxnId="{95E6DB3D-0390-4D45-BAAF-9DB5E26A6289}">
      <dgm:prSet/>
      <dgm:spPr/>
      <dgm:t>
        <a:bodyPr/>
        <a:lstStyle/>
        <a:p>
          <a:endParaRPr lang="en-US"/>
        </a:p>
      </dgm:t>
    </dgm:pt>
    <dgm:pt modelId="{A7B3576F-3E46-448C-9054-387905095C27}">
      <dgm:prSet phldrT="[Text]" custT="1">
        <dgm:style>
          <a:lnRef idx="2">
            <a:schemeClr val="accent6"/>
          </a:lnRef>
          <a:fillRef idx="1">
            <a:schemeClr val="lt1"/>
          </a:fillRef>
          <a:effectRef idx="0">
            <a:schemeClr val="accent6"/>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2800" dirty="0" err="1" smtClean="0"/>
            <a:t>Verifikas</a:t>
          </a:r>
          <a:r>
            <a:rPr lang="en-US" sz="2600" dirty="0" err="1" smtClean="0"/>
            <a:t>i</a:t>
          </a:r>
          <a:endParaRPr lang="en-US" sz="2600" dirty="0" smtClean="0"/>
        </a:p>
        <a:p>
          <a:pPr marL="0" marR="0" indent="0" defTabSz="914400" eaLnBrk="1" fontAlgn="auto" latinLnBrk="0" hangingPunct="1">
            <a:lnSpc>
              <a:spcPct val="100000"/>
            </a:lnSpc>
            <a:spcBef>
              <a:spcPts val="0"/>
            </a:spcBef>
            <a:spcAft>
              <a:spcPts val="0"/>
            </a:spcAft>
            <a:buClrTx/>
            <a:buSzTx/>
            <a:buFontTx/>
            <a:buNone/>
            <a:tabLst/>
            <a:defRPr/>
          </a:pPr>
          <a:r>
            <a:rPr lang="en-US" sz="2800" dirty="0" err="1" smtClean="0"/>
            <a:t>Pemeriksaan</a:t>
          </a:r>
          <a:r>
            <a:rPr lang="en-US" sz="2800" dirty="0" smtClean="0"/>
            <a:t> Transfer Pricing</a:t>
          </a:r>
        </a:p>
        <a:p>
          <a:pPr defTabSz="1244600">
            <a:lnSpc>
              <a:spcPct val="90000"/>
            </a:lnSpc>
            <a:spcBef>
              <a:spcPct val="0"/>
            </a:spcBef>
            <a:spcAft>
              <a:spcPct val="35000"/>
            </a:spcAft>
          </a:pPr>
          <a:endParaRPr lang="en-US" sz="2600" dirty="0"/>
        </a:p>
      </dgm:t>
    </dgm:pt>
    <dgm:pt modelId="{E59D51BB-A729-4789-92DE-BDC9753BFD39}" type="parTrans" cxnId="{5A96E6E0-C982-497E-B825-66CFEB403E11}">
      <dgm:prSet/>
      <dgm:spPr/>
      <dgm:t>
        <a:bodyPr/>
        <a:lstStyle/>
        <a:p>
          <a:endParaRPr lang="en-US"/>
        </a:p>
      </dgm:t>
    </dgm:pt>
    <dgm:pt modelId="{13653E92-8C70-4DBB-8D76-D872FE8E008D}" type="sibTrans" cxnId="{5A96E6E0-C982-497E-B825-66CFEB403E11}">
      <dgm:prSet/>
      <dgm:spPr/>
      <dgm:t>
        <a:bodyPr/>
        <a:lstStyle/>
        <a:p>
          <a:endParaRPr lang="en-US"/>
        </a:p>
      </dgm:t>
    </dgm:pt>
    <dgm:pt modelId="{098DD4A1-9E7A-4D18-87EF-7D657127B01C}" type="pres">
      <dgm:prSet presAssocID="{5222414E-853A-4A23-9DE9-B304C74BD998}" presName="Name0" presStyleCnt="0">
        <dgm:presLayoutVars>
          <dgm:dir/>
          <dgm:resizeHandles val="exact"/>
        </dgm:presLayoutVars>
      </dgm:prSet>
      <dgm:spPr/>
      <dgm:t>
        <a:bodyPr/>
        <a:lstStyle/>
        <a:p>
          <a:endParaRPr lang="en-US"/>
        </a:p>
      </dgm:t>
    </dgm:pt>
    <dgm:pt modelId="{96F7BD52-20C5-4436-852E-2E0C1B39807C}" type="pres">
      <dgm:prSet presAssocID="{92D77FC2-DA41-42C3-9D1B-757C81BEB871}" presName="node" presStyleLbl="node1" presStyleIdx="0" presStyleCnt="4" custRadScaleRad="81005" custRadScaleInc="-6808">
        <dgm:presLayoutVars>
          <dgm:bulletEnabled val="1"/>
        </dgm:presLayoutVars>
      </dgm:prSet>
      <dgm:spPr/>
      <dgm:t>
        <a:bodyPr/>
        <a:lstStyle/>
        <a:p>
          <a:endParaRPr lang="en-US"/>
        </a:p>
      </dgm:t>
    </dgm:pt>
    <dgm:pt modelId="{6E4D775B-FB2E-4413-BBFD-7785230A9361}" type="pres">
      <dgm:prSet presAssocID="{8A2D972E-EF84-44D1-BE3F-0F309DF31306}" presName="sibTrans" presStyleLbl="sibTrans2D1" presStyleIdx="0" presStyleCnt="4" custScaleX="332048"/>
      <dgm:spPr/>
      <dgm:t>
        <a:bodyPr/>
        <a:lstStyle/>
        <a:p>
          <a:endParaRPr lang="en-US"/>
        </a:p>
      </dgm:t>
    </dgm:pt>
    <dgm:pt modelId="{A8645993-F989-4486-ADEF-611200D7C7AE}" type="pres">
      <dgm:prSet presAssocID="{8A2D972E-EF84-44D1-BE3F-0F309DF31306}" presName="connectorText" presStyleLbl="sibTrans2D1" presStyleIdx="0" presStyleCnt="4"/>
      <dgm:spPr/>
      <dgm:t>
        <a:bodyPr/>
        <a:lstStyle/>
        <a:p>
          <a:endParaRPr lang="en-US"/>
        </a:p>
      </dgm:t>
    </dgm:pt>
    <dgm:pt modelId="{0D40FD4B-5BFE-4F99-ABF5-AD52DF32A3EB}" type="pres">
      <dgm:prSet presAssocID="{8BD10DB9-2D08-4A9B-A576-D9362DF76959}" presName="node" presStyleLbl="node1" presStyleIdx="1" presStyleCnt="4" custScaleX="99001" custScaleY="216822" custRadScaleRad="127263" custRadScaleInc="93894">
        <dgm:presLayoutVars>
          <dgm:bulletEnabled val="1"/>
        </dgm:presLayoutVars>
      </dgm:prSet>
      <dgm:spPr/>
      <dgm:t>
        <a:bodyPr/>
        <a:lstStyle/>
        <a:p>
          <a:endParaRPr lang="en-US"/>
        </a:p>
      </dgm:t>
    </dgm:pt>
    <dgm:pt modelId="{7508F673-6542-441C-8C07-7A28B9CFB949}" type="pres">
      <dgm:prSet presAssocID="{0CAADEEB-7DCC-4C87-824C-C446AB7D28EA}" presName="sibTrans" presStyleLbl="sibTrans2D1" presStyleIdx="1" presStyleCnt="4"/>
      <dgm:spPr/>
      <dgm:t>
        <a:bodyPr/>
        <a:lstStyle/>
        <a:p>
          <a:endParaRPr lang="en-US"/>
        </a:p>
      </dgm:t>
    </dgm:pt>
    <dgm:pt modelId="{C6A43CFC-5D4B-4FBA-A137-2828113B48E3}" type="pres">
      <dgm:prSet presAssocID="{0CAADEEB-7DCC-4C87-824C-C446AB7D28EA}" presName="connectorText" presStyleLbl="sibTrans2D1" presStyleIdx="1" presStyleCnt="4"/>
      <dgm:spPr/>
      <dgm:t>
        <a:bodyPr/>
        <a:lstStyle/>
        <a:p>
          <a:endParaRPr lang="en-US"/>
        </a:p>
      </dgm:t>
    </dgm:pt>
    <dgm:pt modelId="{B6E5B767-01F5-4FDD-94FF-DADFA2F40296}" type="pres">
      <dgm:prSet presAssocID="{A7B3576F-3E46-448C-9054-387905095C27}" presName="node" presStyleLbl="node1" presStyleIdx="2" presStyleCnt="4" custScaleX="94519" custScaleY="222127" custRadScaleRad="92486" custRadScaleInc="32074">
        <dgm:presLayoutVars>
          <dgm:bulletEnabled val="1"/>
        </dgm:presLayoutVars>
      </dgm:prSet>
      <dgm:spPr/>
      <dgm:t>
        <a:bodyPr/>
        <a:lstStyle/>
        <a:p>
          <a:endParaRPr lang="en-US"/>
        </a:p>
      </dgm:t>
    </dgm:pt>
    <dgm:pt modelId="{221436D2-4866-4CAF-95A8-D111791D9CC7}" type="pres">
      <dgm:prSet presAssocID="{13653E92-8C70-4DBB-8D76-D872FE8E008D}" presName="sibTrans" presStyleLbl="sibTrans2D1" presStyleIdx="2" presStyleCnt="4"/>
      <dgm:spPr/>
      <dgm:t>
        <a:bodyPr/>
        <a:lstStyle/>
        <a:p>
          <a:endParaRPr lang="en-US"/>
        </a:p>
      </dgm:t>
    </dgm:pt>
    <dgm:pt modelId="{42693EC9-5D4A-4A6D-85ED-CB8BA16F7A2C}" type="pres">
      <dgm:prSet presAssocID="{13653E92-8C70-4DBB-8D76-D872FE8E008D}" presName="connectorText" presStyleLbl="sibTrans2D1" presStyleIdx="2" presStyleCnt="4"/>
      <dgm:spPr/>
      <dgm:t>
        <a:bodyPr/>
        <a:lstStyle/>
        <a:p>
          <a:endParaRPr lang="en-US"/>
        </a:p>
      </dgm:t>
    </dgm:pt>
    <dgm:pt modelId="{7C6C6E16-A048-4254-9AD1-0B6D85A10AE3}" type="pres">
      <dgm:prSet presAssocID="{349DFCA8-A489-4371-9322-687B6FC0833B}" presName="node" presStyleLbl="node1" presStyleIdx="3" presStyleCnt="4" custScaleX="89463" custScaleY="217107" custRadScaleRad="162807" custRadScaleInc="-79789">
        <dgm:presLayoutVars>
          <dgm:bulletEnabled val="1"/>
        </dgm:presLayoutVars>
      </dgm:prSet>
      <dgm:spPr/>
      <dgm:t>
        <a:bodyPr/>
        <a:lstStyle/>
        <a:p>
          <a:endParaRPr lang="en-US"/>
        </a:p>
      </dgm:t>
    </dgm:pt>
    <dgm:pt modelId="{998DE622-289F-48C1-9DCC-A6D25C164201}" type="pres">
      <dgm:prSet presAssocID="{78CB126E-9850-46B2-B20A-4C928A8A79E6}" presName="sibTrans" presStyleLbl="sibTrans2D1" presStyleIdx="3" presStyleCnt="4" custScaleX="339599"/>
      <dgm:spPr/>
      <dgm:t>
        <a:bodyPr/>
        <a:lstStyle/>
        <a:p>
          <a:endParaRPr lang="en-US"/>
        </a:p>
      </dgm:t>
    </dgm:pt>
    <dgm:pt modelId="{2DDD73B7-5D34-4589-8CB9-B3932F570102}" type="pres">
      <dgm:prSet presAssocID="{78CB126E-9850-46B2-B20A-4C928A8A79E6}" presName="connectorText" presStyleLbl="sibTrans2D1" presStyleIdx="3" presStyleCnt="4"/>
      <dgm:spPr/>
      <dgm:t>
        <a:bodyPr/>
        <a:lstStyle/>
        <a:p>
          <a:endParaRPr lang="en-US"/>
        </a:p>
      </dgm:t>
    </dgm:pt>
  </dgm:ptLst>
  <dgm:cxnLst>
    <dgm:cxn modelId="{6BE658EE-24BD-4C36-9289-291352143A7D}" type="presOf" srcId="{349DFCA8-A489-4371-9322-687B6FC0833B}" destId="{7C6C6E16-A048-4254-9AD1-0B6D85A10AE3}" srcOrd="0" destOrd="0" presId="urn:microsoft.com/office/officeart/2005/8/layout/cycle7"/>
    <dgm:cxn modelId="{95E6DB3D-0390-4D45-BAAF-9DB5E26A6289}" srcId="{5222414E-853A-4A23-9DE9-B304C74BD998}" destId="{349DFCA8-A489-4371-9322-687B6FC0833B}" srcOrd="3" destOrd="0" parTransId="{8907B463-3086-4AC8-8463-345EE9C9ED5E}" sibTransId="{78CB126E-9850-46B2-B20A-4C928A8A79E6}"/>
    <dgm:cxn modelId="{B18D8E8D-8A50-4EF0-BFC6-4097827BE690}" srcId="{5222414E-853A-4A23-9DE9-B304C74BD998}" destId="{8BD10DB9-2D08-4A9B-A576-D9362DF76959}" srcOrd="1" destOrd="0" parTransId="{13123EB6-0226-4656-A6A4-0F7821D4DCE5}" sibTransId="{0CAADEEB-7DCC-4C87-824C-C446AB7D28EA}"/>
    <dgm:cxn modelId="{A99D71EC-3055-43D7-B298-75E1245ABD50}" type="presOf" srcId="{78CB126E-9850-46B2-B20A-4C928A8A79E6}" destId="{998DE622-289F-48C1-9DCC-A6D25C164201}" srcOrd="0" destOrd="0" presId="urn:microsoft.com/office/officeart/2005/8/layout/cycle7"/>
    <dgm:cxn modelId="{C790C6A5-04D5-48DD-97AD-EE507BCE017D}" type="presOf" srcId="{8A2D972E-EF84-44D1-BE3F-0F309DF31306}" destId="{A8645993-F989-4486-ADEF-611200D7C7AE}" srcOrd="1" destOrd="0" presId="urn:microsoft.com/office/officeart/2005/8/layout/cycle7"/>
    <dgm:cxn modelId="{7BE0A7D4-9E52-489F-9EC0-0B81418B12CD}" type="presOf" srcId="{13653E92-8C70-4DBB-8D76-D872FE8E008D}" destId="{221436D2-4866-4CAF-95A8-D111791D9CC7}" srcOrd="0" destOrd="0" presId="urn:microsoft.com/office/officeart/2005/8/layout/cycle7"/>
    <dgm:cxn modelId="{5168F532-C085-45B9-B463-C492747DC66C}" type="presOf" srcId="{5222414E-853A-4A23-9DE9-B304C74BD998}" destId="{098DD4A1-9E7A-4D18-87EF-7D657127B01C}" srcOrd="0" destOrd="0" presId="urn:microsoft.com/office/officeart/2005/8/layout/cycle7"/>
    <dgm:cxn modelId="{4D5A29EF-DCA2-4288-9DAD-4A094CDC8D38}" type="presOf" srcId="{0CAADEEB-7DCC-4C87-824C-C446AB7D28EA}" destId="{C6A43CFC-5D4B-4FBA-A137-2828113B48E3}" srcOrd="1" destOrd="0" presId="urn:microsoft.com/office/officeart/2005/8/layout/cycle7"/>
    <dgm:cxn modelId="{05B1D87D-6A18-43CA-977C-88FF3D17D058}" type="presOf" srcId="{92D77FC2-DA41-42C3-9D1B-757C81BEB871}" destId="{96F7BD52-20C5-4436-852E-2E0C1B39807C}" srcOrd="0" destOrd="0" presId="urn:microsoft.com/office/officeart/2005/8/layout/cycle7"/>
    <dgm:cxn modelId="{16C5B9AD-0F4E-485E-AD42-A64CFE4CCE59}" type="presOf" srcId="{8A2D972E-EF84-44D1-BE3F-0F309DF31306}" destId="{6E4D775B-FB2E-4413-BBFD-7785230A9361}" srcOrd="0" destOrd="0" presId="urn:microsoft.com/office/officeart/2005/8/layout/cycle7"/>
    <dgm:cxn modelId="{095A6F0F-6C81-4FD3-AEB0-BFD962349461}" type="presOf" srcId="{78CB126E-9850-46B2-B20A-4C928A8A79E6}" destId="{2DDD73B7-5D34-4589-8CB9-B3932F570102}" srcOrd="1" destOrd="0" presId="urn:microsoft.com/office/officeart/2005/8/layout/cycle7"/>
    <dgm:cxn modelId="{5A96E6E0-C982-497E-B825-66CFEB403E11}" srcId="{5222414E-853A-4A23-9DE9-B304C74BD998}" destId="{A7B3576F-3E46-448C-9054-387905095C27}" srcOrd="2" destOrd="0" parTransId="{E59D51BB-A729-4789-92DE-BDC9753BFD39}" sibTransId="{13653E92-8C70-4DBB-8D76-D872FE8E008D}"/>
    <dgm:cxn modelId="{01E810DD-C676-4504-9CB9-62A25FA4C151}" type="presOf" srcId="{13653E92-8C70-4DBB-8D76-D872FE8E008D}" destId="{42693EC9-5D4A-4A6D-85ED-CB8BA16F7A2C}" srcOrd="1" destOrd="0" presId="urn:microsoft.com/office/officeart/2005/8/layout/cycle7"/>
    <dgm:cxn modelId="{59FF7560-AAB3-43E6-BE36-FD4725707479}" type="presOf" srcId="{0CAADEEB-7DCC-4C87-824C-C446AB7D28EA}" destId="{7508F673-6542-441C-8C07-7A28B9CFB949}" srcOrd="0" destOrd="0" presId="urn:microsoft.com/office/officeart/2005/8/layout/cycle7"/>
    <dgm:cxn modelId="{F0B43F96-9A8E-497E-85F8-C16ADE660F91}" type="presOf" srcId="{8BD10DB9-2D08-4A9B-A576-D9362DF76959}" destId="{0D40FD4B-5BFE-4F99-ABF5-AD52DF32A3EB}" srcOrd="0" destOrd="0" presId="urn:microsoft.com/office/officeart/2005/8/layout/cycle7"/>
    <dgm:cxn modelId="{E4B364A0-A38B-4646-8A12-A077E7973540}" srcId="{5222414E-853A-4A23-9DE9-B304C74BD998}" destId="{92D77FC2-DA41-42C3-9D1B-757C81BEB871}" srcOrd="0" destOrd="0" parTransId="{E3D94B05-0165-4BB8-8E41-48F0F8CEAAF3}" sibTransId="{8A2D972E-EF84-44D1-BE3F-0F309DF31306}"/>
    <dgm:cxn modelId="{D948AE81-780D-49AD-9DB0-00D684C646EA}" type="presOf" srcId="{A7B3576F-3E46-448C-9054-387905095C27}" destId="{B6E5B767-01F5-4FDD-94FF-DADFA2F40296}" srcOrd="0" destOrd="0" presId="urn:microsoft.com/office/officeart/2005/8/layout/cycle7"/>
    <dgm:cxn modelId="{891843DE-C534-4BA2-BC48-68692DF4B351}" type="presParOf" srcId="{098DD4A1-9E7A-4D18-87EF-7D657127B01C}" destId="{96F7BD52-20C5-4436-852E-2E0C1B39807C}" srcOrd="0" destOrd="0" presId="urn:microsoft.com/office/officeart/2005/8/layout/cycle7"/>
    <dgm:cxn modelId="{6BA3D592-36F3-4CD4-86E9-912B2BCEF614}" type="presParOf" srcId="{098DD4A1-9E7A-4D18-87EF-7D657127B01C}" destId="{6E4D775B-FB2E-4413-BBFD-7785230A9361}" srcOrd="1" destOrd="0" presId="urn:microsoft.com/office/officeart/2005/8/layout/cycle7"/>
    <dgm:cxn modelId="{1921FA74-C053-423C-8171-6CE17D3F1B2B}" type="presParOf" srcId="{6E4D775B-FB2E-4413-BBFD-7785230A9361}" destId="{A8645993-F989-4486-ADEF-611200D7C7AE}" srcOrd="0" destOrd="0" presId="urn:microsoft.com/office/officeart/2005/8/layout/cycle7"/>
    <dgm:cxn modelId="{3A1ECF6D-D55C-46FF-A65B-D1DC866533A1}" type="presParOf" srcId="{098DD4A1-9E7A-4D18-87EF-7D657127B01C}" destId="{0D40FD4B-5BFE-4F99-ABF5-AD52DF32A3EB}" srcOrd="2" destOrd="0" presId="urn:microsoft.com/office/officeart/2005/8/layout/cycle7"/>
    <dgm:cxn modelId="{4592654E-9F60-4A21-B01E-7839FA5E57C5}" type="presParOf" srcId="{098DD4A1-9E7A-4D18-87EF-7D657127B01C}" destId="{7508F673-6542-441C-8C07-7A28B9CFB949}" srcOrd="3" destOrd="0" presId="urn:microsoft.com/office/officeart/2005/8/layout/cycle7"/>
    <dgm:cxn modelId="{08B2B7C7-A6DF-473A-B318-398A2590A5EF}" type="presParOf" srcId="{7508F673-6542-441C-8C07-7A28B9CFB949}" destId="{C6A43CFC-5D4B-4FBA-A137-2828113B48E3}" srcOrd="0" destOrd="0" presId="urn:microsoft.com/office/officeart/2005/8/layout/cycle7"/>
    <dgm:cxn modelId="{B3B8A8B1-3D55-4CBD-B52F-139DD9A14E8E}" type="presParOf" srcId="{098DD4A1-9E7A-4D18-87EF-7D657127B01C}" destId="{B6E5B767-01F5-4FDD-94FF-DADFA2F40296}" srcOrd="4" destOrd="0" presId="urn:microsoft.com/office/officeart/2005/8/layout/cycle7"/>
    <dgm:cxn modelId="{33182E14-5045-44D0-8A2B-FFE58CCFD8AD}" type="presParOf" srcId="{098DD4A1-9E7A-4D18-87EF-7D657127B01C}" destId="{221436D2-4866-4CAF-95A8-D111791D9CC7}" srcOrd="5" destOrd="0" presId="urn:microsoft.com/office/officeart/2005/8/layout/cycle7"/>
    <dgm:cxn modelId="{9A3CAA4B-D29C-44D0-A58E-7161ED8894F4}" type="presParOf" srcId="{221436D2-4866-4CAF-95A8-D111791D9CC7}" destId="{42693EC9-5D4A-4A6D-85ED-CB8BA16F7A2C}" srcOrd="0" destOrd="0" presId="urn:microsoft.com/office/officeart/2005/8/layout/cycle7"/>
    <dgm:cxn modelId="{41F5B27B-9DD5-4FB6-9DF2-8239A32212D1}" type="presParOf" srcId="{098DD4A1-9E7A-4D18-87EF-7D657127B01C}" destId="{7C6C6E16-A048-4254-9AD1-0B6D85A10AE3}" srcOrd="6" destOrd="0" presId="urn:microsoft.com/office/officeart/2005/8/layout/cycle7"/>
    <dgm:cxn modelId="{5E7D4602-924E-47EF-93E4-B3F7DC2A4D31}" type="presParOf" srcId="{098DD4A1-9E7A-4D18-87EF-7D657127B01C}" destId="{998DE622-289F-48C1-9DCC-A6D25C164201}" srcOrd="7" destOrd="0" presId="urn:microsoft.com/office/officeart/2005/8/layout/cycle7"/>
    <dgm:cxn modelId="{2E1F94B5-455F-44EC-824A-C6297C4F0A85}" type="presParOf" srcId="{998DE622-289F-48C1-9DCC-A6D25C164201}" destId="{2DDD73B7-5D34-4589-8CB9-B3932F570102}" srcOrd="0" destOrd="0" presId="urn:microsoft.com/office/officeart/2005/8/layout/cycle7"/>
  </dgm:cxnLst>
  <dgm:bg/>
  <dgm:whole/>
</dgm:dataModel>
</file>

<file path=ppt/diagrams/data19.xml><?xml version="1.0" encoding="utf-8"?>
<dgm:dataModel xmlns:dgm="http://schemas.openxmlformats.org/drawingml/2006/diagram" xmlns:a="http://schemas.openxmlformats.org/drawingml/2006/main">
  <dgm:ptLst>
    <dgm:pt modelId="{187D5085-4849-42ED-A9A9-1EF08E47FFA8}"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21303F86-34EE-4673-B3FE-BB6A405C2443}">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Sumber</a:t>
          </a:r>
          <a:r>
            <a:rPr lang="en-US" sz="2800" dirty="0" smtClean="0"/>
            <a:t> </a:t>
          </a:r>
          <a:r>
            <a:rPr lang="en-US" sz="2800" dirty="0" err="1" smtClean="0"/>
            <a:t>Keputusan</a:t>
          </a:r>
          <a:endParaRPr lang="en-US" sz="2800" dirty="0"/>
        </a:p>
      </dgm:t>
    </dgm:pt>
    <dgm:pt modelId="{DBC2525D-8AE4-462B-A437-BB1C5670D49D}" type="parTrans" cxnId="{56E5AB77-7EC4-403F-B6AA-43846EFFBBA7}">
      <dgm:prSet/>
      <dgm:spPr/>
      <dgm:t>
        <a:bodyPr/>
        <a:lstStyle/>
        <a:p>
          <a:endParaRPr lang="en-US"/>
        </a:p>
      </dgm:t>
    </dgm:pt>
    <dgm:pt modelId="{0801A7FA-3F50-4F58-A3F8-AB8BF439E0B7}" type="sibTrans" cxnId="{56E5AB77-7EC4-403F-B6AA-43846EFFBBA7}">
      <dgm:prSet/>
      <dgm:spPr/>
      <dgm:t>
        <a:bodyPr/>
        <a:lstStyle/>
        <a:p>
          <a:endParaRPr lang="en-US"/>
        </a:p>
      </dgm:t>
    </dgm:pt>
    <dgm:pt modelId="{5CDA4AAA-74DA-4BEE-990E-A85370A1B5A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smtClean="0"/>
            <a:t>SP2</a:t>
          </a:r>
          <a:endParaRPr lang="en-US" sz="2800" dirty="0"/>
        </a:p>
      </dgm:t>
    </dgm:pt>
    <dgm:pt modelId="{8B493E5D-6D0A-497F-A2AC-307A566CCC27}" type="parTrans" cxnId="{FCEDE4C9-EA4A-46DF-B465-471A438D3B56}">
      <dgm:prSet/>
      <dgm:spPr/>
      <dgm:t>
        <a:bodyPr/>
        <a:lstStyle/>
        <a:p>
          <a:endParaRPr lang="en-US"/>
        </a:p>
      </dgm:t>
    </dgm:pt>
    <dgm:pt modelId="{2B6D70A9-D3D1-48FF-B72F-14162E519B33}" type="sibTrans" cxnId="{FCEDE4C9-EA4A-46DF-B465-471A438D3B56}">
      <dgm:prSet/>
      <dgm:spPr/>
      <dgm:t>
        <a:bodyPr/>
        <a:lstStyle/>
        <a:p>
          <a:endParaRPr lang="en-US"/>
        </a:p>
      </dgm:t>
    </dgm:pt>
    <dgm:pt modelId="{5577E4DB-D0CD-419E-80E2-F4265AD34B69}">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P.A              </a:t>
          </a:r>
          <a:endParaRPr lang="en-US" dirty="0"/>
        </a:p>
      </dgm:t>
    </dgm:pt>
    <dgm:pt modelId="{9EC6F963-7E13-4A83-879A-4098ACBBF633}" type="parTrans" cxnId="{E2FC5400-131A-4AAE-A5CA-E2FC9CC6F6A8}">
      <dgm:prSet/>
      <dgm:spPr/>
      <dgm:t>
        <a:bodyPr/>
        <a:lstStyle/>
        <a:p>
          <a:endParaRPr lang="en-US"/>
        </a:p>
      </dgm:t>
    </dgm:pt>
    <dgm:pt modelId="{99CBB9CF-26F3-4BCE-A7EA-9339CF18B1A3}" type="sibTrans" cxnId="{E2FC5400-131A-4AAE-A5CA-E2FC9CC6F6A8}">
      <dgm:prSet/>
      <dgm:spPr/>
      <dgm:t>
        <a:bodyPr/>
        <a:lstStyle/>
        <a:p>
          <a:endParaRPr lang="en-US"/>
        </a:p>
      </dgm:t>
    </dgm:pt>
    <dgm:pt modelId="{9F5BA8BB-E9FA-450D-8F19-C74BFA3B2060}">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SPHP</a:t>
          </a:r>
          <a:endParaRPr lang="en-US" dirty="0"/>
        </a:p>
      </dgm:t>
    </dgm:pt>
    <dgm:pt modelId="{C55225E3-F469-4367-99AB-8F90429C6937}" type="parTrans" cxnId="{E9C6A099-063B-4DB5-A67D-30CF6B4E5412}">
      <dgm:prSet/>
      <dgm:spPr/>
      <dgm:t>
        <a:bodyPr/>
        <a:lstStyle/>
        <a:p>
          <a:endParaRPr lang="en-US"/>
        </a:p>
      </dgm:t>
    </dgm:pt>
    <dgm:pt modelId="{B937A54F-2DE2-444D-836D-15B3FA16789A}" type="sibTrans" cxnId="{E9C6A099-063B-4DB5-A67D-30CF6B4E5412}">
      <dgm:prSet/>
      <dgm:spPr/>
      <dgm:t>
        <a:bodyPr/>
        <a:lstStyle/>
        <a:p>
          <a:endParaRPr lang="en-US"/>
        </a:p>
      </dgm:t>
    </dgm:pt>
    <dgm:pt modelId="{3A8FEBE4-425D-48CF-9A8A-735376C26C4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000" dirty="0" smtClean="0"/>
            <a:t> </a:t>
          </a:r>
          <a:r>
            <a:rPr lang="en-US" sz="2800" dirty="0" smtClean="0"/>
            <a:t>KKP, HPP, LHP</a:t>
          </a:r>
          <a:endParaRPr lang="en-US" sz="2800" dirty="0"/>
        </a:p>
      </dgm:t>
    </dgm:pt>
    <dgm:pt modelId="{0CBC4CB2-A1F9-4FFB-9F91-56774BE87B5B}" type="parTrans" cxnId="{C7FEDF2B-8F59-4D5F-9C86-18A615D0231B}">
      <dgm:prSet/>
      <dgm:spPr/>
      <dgm:t>
        <a:bodyPr/>
        <a:lstStyle/>
        <a:p>
          <a:endParaRPr lang="en-US"/>
        </a:p>
      </dgm:t>
    </dgm:pt>
    <dgm:pt modelId="{F021BE9C-3C30-4802-AF61-F05CF22E8213}" type="sibTrans" cxnId="{C7FEDF2B-8F59-4D5F-9C86-18A615D0231B}">
      <dgm:prSet/>
      <dgm:spPr/>
      <dgm:t>
        <a:bodyPr/>
        <a:lstStyle/>
        <a:p>
          <a:endParaRPr lang="en-US"/>
        </a:p>
      </dgm:t>
    </dgm:pt>
    <dgm:pt modelId="{1D51BAF2-815B-4BEA-9A09-42C847EBE12B}">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Q.A</a:t>
          </a:r>
          <a:endParaRPr lang="en-US" dirty="0"/>
        </a:p>
      </dgm:t>
    </dgm:pt>
    <dgm:pt modelId="{38BBFAA5-4FA0-4165-8AB9-2F70B5CC25E5}" type="parTrans" cxnId="{FB7798E9-205D-4936-8FD5-ABE8B9AF1468}">
      <dgm:prSet/>
      <dgm:spPr/>
      <dgm:t>
        <a:bodyPr/>
        <a:lstStyle/>
        <a:p>
          <a:endParaRPr lang="en-US"/>
        </a:p>
      </dgm:t>
    </dgm:pt>
    <dgm:pt modelId="{A87CABEF-6D3F-4D5F-87DC-C8B4681BE161}" type="sibTrans" cxnId="{FB7798E9-205D-4936-8FD5-ABE8B9AF1468}">
      <dgm:prSet/>
      <dgm:spPr/>
      <dgm:t>
        <a:bodyPr/>
        <a:lstStyle/>
        <a:p>
          <a:endParaRPr lang="en-US"/>
        </a:p>
      </dgm:t>
    </dgm:pt>
    <dgm:pt modelId="{FAD49ADA-A0C1-44A4-8DCF-50BA84C0E5BF}" type="pres">
      <dgm:prSet presAssocID="{187D5085-4849-42ED-A9A9-1EF08E47FFA8}" presName="Name0" presStyleCnt="0">
        <dgm:presLayoutVars>
          <dgm:dir/>
          <dgm:resizeHandles val="exact"/>
        </dgm:presLayoutVars>
      </dgm:prSet>
      <dgm:spPr/>
      <dgm:t>
        <a:bodyPr/>
        <a:lstStyle/>
        <a:p>
          <a:endParaRPr lang="en-US"/>
        </a:p>
      </dgm:t>
    </dgm:pt>
    <dgm:pt modelId="{06371B0C-EB89-4A0A-B05D-B5E68498F266}" type="pres">
      <dgm:prSet presAssocID="{21303F86-34EE-4673-B3FE-BB6A405C2443}" presName="node" presStyleLbl="node1" presStyleIdx="0" presStyleCnt="6" custScaleX="121040" custScaleY="161960">
        <dgm:presLayoutVars>
          <dgm:bulletEnabled val="1"/>
        </dgm:presLayoutVars>
      </dgm:prSet>
      <dgm:spPr/>
      <dgm:t>
        <a:bodyPr/>
        <a:lstStyle/>
        <a:p>
          <a:endParaRPr lang="en-US"/>
        </a:p>
      </dgm:t>
    </dgm:pt>
    <dgm:pt modelId="{3B05ED77-FEB4-4903-9EFD-8DFE9D47A0F2}" type="pres">
      <dgm:prSet presAssocID="{0801A7FA-3F50-4F58-A3F8-AB8BF439E0B7}" presName="sibTrans" presStyleLbl="sibTrans2D1" presStyleIdx="0" presStyleCnt="6"/>
      <dgm:spPr/>
      <dgm:t>
        <a:bodyPr/>
        <a:lstStyle/>
        <a:p>
          <a:endParaRPr lang="en-US"/>
        </a:p>
      </dgm:t>
    </dgm:pt>
    <dgm:pt modelId="{C9238B41-C55A-4BDC-A1C9-0D85BF75EBCC}" type="pres">
      <dgm:prSet presAssocID="{0801A7FA-3F50-4F58-A3F8-AB8BF439E0B7}" presName="connectorText" presStyleLbl="sibTrans2D1" presStyleIdx="0" presStyleCnt="6"/>
      <dgm:spPr/>
      <dgm:t>
        <a:bodyPr/>
        <a:lstStyle/>
        <a:p>
          <a:endParaRPr lang="en-US"/>
        </a:p>
      </dgm:t>
    </dgm:pt>
    <dgm:pt modelId="{A0B40653-0D0A-40E0-94DB-49E95D448F61}" type="pres">
      <dgm:prSet presAssocID="{5CDA4AAA-74DA-4BEE-990E-A85370A1B5AC}" presName="node" presStyleLbl="node1" presStyleIdx="1" presStyleCnt="6" custRadScaleRad="100836" custRadScaleInc="-40">
        <dgm:presLayoutVars>
          <dgm:bulletEnabled val="1"/>
        </dgm:presLayoutVars>
      </dgm:prSet>
      <dgm:spPr/>
      <dgm:t>
        <a:bodyPr/>
        <a:lstStyle/>
        <a:p>
          <a:endParaRPr lang="en-US"/>
        </a:p>
      </dgm:t>
    </dgm:pt>
    <dgm:pt modelId="{42559B58-BB2D-4B1A-ADBC-B01937E8C446}" type="pres">
      <dgm:prSet presAssocID="{2B6D70A9-D3D1-48FF-B72F-14162E519B33}" presName="sibTrans" presStyleLbl="sibTrans2D1" presStyleIdx="1" presStyleCnt="6"/>
      <dgm:spPr/>
      <dgm:t>
        <a:bodyPr/>
        <a:lstStyle/>
        <a:p>
          <a:endParaRPr lang="en-US"/>
        </a:p>
      </dgm:t>
    </dgm:pt>
    <dgm:pt modelId="{7017889C-B8A0-4D3A-8B20-70E88B471776}" type="pres">
      <dgm:prSet presAssocID="{2B6D70A9-D3D1-48FF-B72F-14162E519B33}" presName="connectorText" presStyleLbl="sibTrans2D1" presStyleIdx="1" presStyleCnt="6"/>
      <dgm:spPr/>
      <dgm:t>
        <a:bodyPr/>
        <a:lstStyle/>
        <a:p>
          <a:endParaRPr lang="en-US"/>
        </a:p>
      </dgm:t>
    </dgm:pt>
    <dgm:pt modelId="{BE3ABB4B-E3C6-4D87-BFCB-167332A12DC6}" type="pres">
      <dgm:prSet presAssocID="{3A8FEBE4-425D-48CF-9A8A-735376C26C4C}" presName="node" presStyleLbl="node1" presStyleIdx="2" presStyleCnt="6" custRadScaleRad="100836" custRadScaleInc="-40">
        <dgm:presLayoutVars>
          <dgm:bulletEnabled val="1"/>
        </dgm:presLayoutVars>
      </dgm:prSet>
      <dgm:spPr/>
      <dgm:t>
        <a:bodyPr/>
        <a:lstStyle/>
        <a:p>
          <a:endParaRPr lang="en-US"/>
        </a:p>
      </dgm:t>
    </dgm:pt>
    <dgm:pt modelId="{A8AF57C0-1980-46D8-9BB0-1C8F880F10A8}" type="pres">
      <dgm:prSet presAssocID="{F021BE9C-3C30-4802-AF61-F05CF22E8213}" presName="sibTrans" presStyleLbl="sibTrans2D1" presStyleIdx="2" presStyleCnt="6"/>
      <dgm:spPr/>
      <dgm:t>
        <a:bodyPr/>
        <a:lstStyle/>
        <a:p>
          <a:endParaRPr lang="en-US"/>
        </a:p>
      </dgm:t>
    </dgm:pt>
    <dgm:pt modelId="{EDBB1F83-C595-4EEA-9A85-20D17730642F}" type="pres">
      <dgm:prSet presAssocID="{F021BE9C-3C30-4802-AF61-F05CF22E8213}" presName="connectorText" presStyleLbl="sibTrans2D1" presStyleIdx="2" presStyleCnt="6"/>
      <dgm:spPr/>
      <dgm:t>
        <a:bodyPr/>
        <a:lstStyle/>
        <a:p>
          <a:endParaRPr lang="en-US"/>
        </a:p>
      </dgm:t>
    </dgm:pt>
    <dgm:pt modelId="{57B09E01-02DC-436D-B07E-7485926E716D}" type="pres">
      <dgm:prSet presAssocID="{9F5BA8BB-E9FA-450D-8F19-C74BFA3B2060}" presName="node" presStyleLbl="node1" presStyleIdx="3" presStyleCnt="6" custRadScaleRad="100836" custRadScaleInc="-40">
        <dgm:presLayoutVars>
          <dgm:bulletEnabled val="1"/>
        </dgm:presLayoutVars>
      </dgm:prSet>
      <dgm:spPr/>
      <dgm:t>
        <a:bodyPr/>
        <a:lstStyle/>
        <a:p>
          <a:endParaRPr lang="en-US"/>
        </a:p>
      </dgm:t>
    </dgm:pt>
    <dgm:pt modelId="{BD2B534D-4D86-4DFF-BE96-B7DCD2C21F4F}" type="pres">
      <dgm:prSet presAssocID="{B937A54F-2DE2-444D-836D-15B3FA16789A}" presName="sibTrans" presStyleLbl="sibTrans2D1" presStyleIdx="3" presStyleCnt="6"/>
      <dgm:spPr/>
      <dgm:t>
        <a:bodyPr/>
        <a:lstStyle/>
        <a:p>
          <a:endParaRPr lang="en-US"/>
        </a:p>
      </dgm:t>
    </dgm:pt>
    <dgm:pt modelId="{B49BFBBD-7881-4783-9DBC-0ACBF158E85D}" type="pres">
      <dgm:prSet presAssocID="{B937A54F-2DE2-444D-836D-15B3FA16789A}" presName="connectorText" presStyleLbl="sibTrans2D1" presStyleIdx="3" presStyleCnt="6"/>
      <dgm:spPr/>
      <dgm:t>
        <a:bodyPr/>
        <a:lstStyle/>
        <a:p>
          <a:endParaRPr lang="en-US"/>
        </a:p>
      </dgm:t>
    </dgm:pt>
    <dgm:pt modelId="{E1C1DBFA-DA34-4027-ADD3-987607F8240C}" type="pres">
      <dgm:prSet presAssocID="{5577E4DB-D0CD-419E-80E2-F4265AD34B69}" presName="node" presStyleLbl="node1" presStyleIdx="4" presStyleCnt="6">
        <dgm:presLayoutVars>
          <dgm:bulletEnabled val="1"/>
        </dgm:presLayoutVars>
      </dgm:prSet>
      <dgm:spPr/>
      <dgm:t>
        <a:bodyPr/>
        <a:lstStyle/>
        <a:p>
          <a:endParaRPr lang="en-US"/>
        </a:p>
      </dgm:t>
    </dgm:pt>
    <dgm:pt modelId="{3BA9C248-BF65-42E3-80B7-95E800D75094}" type="pres">
      <dgm:prSet presAssocID="{99CBB9CF-26F3-4BCE-A7EA-9339CF18B1A3}" presName="sibTrans" presStyleLbl="sibTrans2D1" presStyleIdx="4" presStyleCnt="6"/>
      <dgm:spPr/>
      <dgm:t>
        <a:bodyPr/>
        <a:lstStyle/>
        <a:p>
          <a:endParaRPr lang="en-US"/>
        </a:p>
      </dgm:t>
    </dgm:pt>
    <dgm:pt modelId="{D03F58A0-DA6E-448B-A44F-DEB26BDF0452}" type="pres">
      <dgm:prSet presAssocID="{99CBB9CF-26F3-4BCE-A7EA-9339CF18B1A3}" presName="connectorText" presStyleLbl="sibTrans2D1" presStyleIdx="4" presStyleCnt="6"/>
      <dgm:spPr/>
      <dgm:t>
        <a:bodyPr/>
        <a:lstStyle/>
        <a:p>
          <a:endParaRPr lang="en-US"/>
        </a:p>
      </dgm:t>
    </dgm:pt>
    <dgm:pt modelId="{797DA890-0208-4982-819F-D89B433FFACC}" type="pres">
      <dgm:prSet presAssocID="{1D51BAF2-815B-4BEA-9A09-42C847EBE12B}" presName="node" presStyleLbl="node1" presStyleIdx="5" presStyleCnt="6">
        <dgm:presLayoutVars>
          <dgm:bulletEnabled val="1"/>
        </dgm:presLayoutVars>
      </dgm:prSet>
      <dgm:spPr/>
      <dgm:t>
        <a:bodyPr/>
        <a:lstStyle/>
        <a:p>
          <a:endParaRPr lang="en-US"/>
        </a:p>
      </dgm:t>
    </dgm:pt>
    <dgm:pt modelId="{66AF92DF-69C4-4E0C-8F9E-3DEFAF28CA5C}" type="pres">
      <dgm:prSet presAssocID="{A87CABEF-6D3F-4D5F-87DC-C8B4681BE161}" presName="sibTrans" presStyleLbl="sibTrans2D1" presStyleIdx="5" presStyleCnt="6"/>
      <dgm:spPr/>
      <dgm:t>
        <a:bodyPr/>
        <a:lstStyle/>
        <a:p>
          <a:endParaRPr lang="en-US"/>
        </a:p>
      </dgm:t>
    </dgm:pt>
    <dgm:pt modelId="{1F6348CC-A0F1-4558-AD44-28B08A7A696B}" type="pres">
      <dgm:prSet presAssocID="{A87CABEF-6D3F-4D5F-87DC-C8B4681BE161}" presName="connectorText" presStyleLbl="sibTrans2D1" presStyleIdx="5" presStyleCnt="6"/>
      <dgm:spPr/>
      <dgm:t>
        <a:bodyPr/>
        <a:lstStyle/>
        <a:p>
          <a:endParaRPr lang="en-US"/>
        </a:p>
      </dgm:t>
    </dgm:pt>
  </dgm:ptLst>
  <dgm:cxnLst>
    <dgm:cxn modelId="{E2FC5400-131A-4AAE-A5CA-E2FC9CC6F6A8}" srcId="{187D5085-4849-42ED-A9A9-1EF08E47FFA8}" destId="{5577E4DB-D0CD-419E-80E2-F4265AD34B69}" srcOrd="4" destOrd="0" parTransId="{9EC6F963-7E13-4A83-879A-4098ACBBF633}" sibTransId="{99CBB9CF-26F3-4BCE-A7EA-9339CF18B1A3}"/>
    <dgm:cxn modelId="{3FEFAA2A-E693-47BD-9329-B4775B0CA769}" type="presOf" srcId="{9F5BA8BB-E9FA-450D-8F19-C74BFA3B2060}" destId="{57B09E01-02DC-436D-B07E-7485926E716D}" srcOrd="0" destOrd="0" presId="urn:microsoft.com/office/officeart/2005/8/layout/cycle7"/>
    <dgm:cxn modelId="{2054E625-0809-4CC4-B1AA-BD9889AC2B0B}" type="presOf" srcId="{B937A54F-2DE2-444D-836D-15B3FA16789A}" destId="{B49BFBBD-7881-4783-9DBC-0ACBF158E85D}" srcOrd="1" destOrd="0" presId="urn:microsoft.com/office/officeart/2005/8/layout/cycle7"/>
    <dgm:cxn modelId="{FB7798E9-205D-4936-8FD5-ABE8B9AF1468}" srcId="{187D5085-4849-42ED-A9A9-1EF08E47FFA8}" destId="{1D51BAF2-815B-4BEA-9A09-42C847EBE12B}" srcOrd="5" destOrd="0" parTransId="{38BBFAA5-4FA0-4165-8AB9-2F70B5CC25E5}" sibTransId="{A87CABEF-6D3F-4D5F-87DC-C8B4681BE161}"/>
    <dgm:cxn modelId="{B88753D7-6A71-4F50-879F-9A112A517E77}" type="presOf" srcId="{5577E4DB-D0CD-419E-80E2-F4265AD34B69}" destId="{E1C1DBFA-DA34-4027-ADD3-987607F8240C}" srcOrd="0" destOrd="0" presId="urn:microsoft.com/office/officeart/2005/8/layout/cycle7"/>
    <dgm:cxn modelId="{62255607-2583-42CC-835F-4C3B5C894976}" type="presOf" srcId="{1D51BAF2-815B-4BEA-9A09-42C847EBE12B}" destId="{797DA890-0208-4982-819F-D89B433FFACC}" srcOrd="0" destOrd="0" presId="urn:microsoft.com/office/officeart/2005/8/layout/cycle7"/>
    <dgm:cxn modelId="{65DCD910-6989-4B8C-B766-7E6D13ECA10F}" type="presOf" srcId="{5CDA4AAA-74DA-4BEE-990E-A85370A1B5AC}" destId="{A0B40653-0D0A-40E0-94DB-49E95D448F61}" srcOrd="0" destOrd="0" presId="urn:microsoft.com/office/officeart/2005/8/layout/cycle7"/>
    <dgm:cxn modelId="{5828C92D-D508-4881-94DD-3D4CB2B1043C}" type="presOf" srcId="{F021BE9C-3C30-4802-AF61-F05CF22E8213}" destId="{A8AF57C0-1980-46D8-9BB0-1C8F880F10A8}" srcOrd="0" destOrd="0" presId="urn:microsoft.com/office/officeart/2005/8/layout/cycle7"/>
    <dgm:cxn modelId="{A673F62D-7A85-4DB1-98DD-9CD23F8E6E5D}" type="presOf" srcId="{99CBB9CF-26F3-4BCE-A7EA-9339CF18B1A3}" destId="{D03F58A0-DA6E-448B-A44F-DEB26BDF0452}" srcOrd="1" destOrd="0" presId="urn:microsoft.com/office/officeart/2005/8/layout/cycle7"/>
    <dgm:cxn modelId="{C7FEDF2B-8F59-4D5F-9C86-18A615D0231B}" srcId="{187D5085-4849-42ED-A9A9-1EF08E47FFA8}" destId="{3A8FEBE4-425D-48CF-9A8A-735376C26C4C}" srcOrd="2" destOrd="0" parTransId="{0CBC4CB2-A1F9-4FFB-9F91-56774BE87B5B}" sibTransId="{F021BE9C-3C30-4802-AF61-F05CF22E8213}"/>
    <dgm:cxn modelId="{E9C6A099-063B-4DB5-A67D-30CF6B4E5412}" srcId="{187D5085-4849-42ED-A9A9-1EF08E47FFA8}" destId="{9F5BA8BB-E9FA-450D-8F19-C74BFA3B2060}" srcOrd="3" destOrd="0" parTransId="{C55225E3-F469-4367-99AB-8F90429C6937}" sibTransId="{B937A54F-2DE2-444D-836D-15B3FA16789A}"/>
    <dgm:cxn modelId="{8904E4DF-0CE8-45DB-9649-16861579FA68}" type="presOf" srcId="{2B6D70A9-D3D1-48FF-B72F-14162E519B33}" destId="{42559B58-BB2D-4B1A-ADBC-B01937E8C446}" srcOrd="0" destOrd="0" presId="urn:microsoft.com/office/officeart/2005/8/layout/cycle7"/>
    <dgm:cxn modelId="{C2AD1E8C-16E4-4917-9F3F-1CE6848F4712}" type="presOf" srcId="{B937A54F-2DE2-444D-836D-15B3FA16789A}" destId="{BD2B534D-4D86-4DFF-BE96-B7DCD2C21F4F}" srcOrd="0" destOrd="0" presId="urn:microsoft.com/office/officeart/2005/8/layout/cycle7"/>
    <dgm:cxn modelId="{56E5AB77-7EC4-403F-B6AA-43846EFFBBA7}" srcId="{187D5085-4849-42ED-A9A9-1EF08E47FFA8}" destId="{21303F86-34EE-4673-B3FE-BB6A405C2443}" srcOrd="0" destOrd="0" parTransId="{DBC2525D-8AE4-462B-A437-BB1C5670D49D}" sibTransId="{0801A7FA-3F50-4F58-A3F8-AB8BF439E0B7}"/>
    <dgm:cxn modelId="{A5CE62A9-F73A-41A6-BC3D-39FFA2AB159F}" type="presOf" srcId="{A87CABEF-6D3F-4D5F-87DC-C8B4681BE161}" destId="{66AF92DF-69C4-4E0C-8F9E-3DEFAF28CA5C}" srcOrd="0" destOrd="0" presId="urn:microsoft.com/office/officeart/2005/8/layout/cycle7"/>
    <dgm:cxn modelId="{7A1385C5-3B69-4699-BEFB-EB0A33B6F1B9}" type="presOf" srcId="{187D5085-4849-42ED-A9A9-1EF08E47FFA8}" destId="{FAD49ADA-A0C1-44A4-8DCF-50BA84C0E5BF}" srcOrd="0" destOrd="0" presId="urn:microsoft.com/office/officeart/2005/8/layout/cycle7"/>
    <dgm:cxn modelId="{9E85B35C-E2D8-4FD1-A6C4-3DD86789500A}" type="presOf" srcId="{0801A7FA-3F50-4F58-A3F8-AB8BF439E0B7}" destId="{3B05ED77-FEB4-4903-9EFD-8DFE9D47A0F2}" srcOrd="0" destOrd="0" presId="urn:microsoft.com/office/officeart/2005/8/layout/cycle7"/>
    <dgm:cxn modelId="{043DAC97-A96E-4E41-BA70-A22419FF5149}" type="presOf" srcId="{0801A7FA-3F50-4F58-A3F8-AB8BF439E0B7}" destId="{C9238B41-C55A-4BDC-A1C9-0D85BF75EBCC}" srcOrd="1" destOrd="0" presId="urn:microsoft.com/office/officeart/2005/8/layout/cycle7"/>
    <dgm:cxn modelId="{637472EC-2F4E-40FF-B8F9-96A0C1E33AEB}" type="presOf" srcId="{2B6D70A9-D3D1-48FF-B72F-14162E519B33}" destId="{7017889C-B8A0-4D3A-8B20-70E88B471776}" srcOrd="1" destOrd="0" presId="urn:microsoft.com/office/officeart/2005/8/layout/cycle7"/>
    <dgm:cxn modelId="{37552467-CB54-4456-8BF3-C5300528028A}" type="presOf" srcId="{A87CABEF-6D3F-4D5F-87DC-C8B4681BE161}" destId="{1F6348CC-A0F1-4558-AD44-28B08A7A696B}" srcOrd="1" destOrd="0" presId="urn:microsoft.com/office/officeart/2005/8/layout/cycle7"/>
    <dgm:cxn modelId="{65768F1C-11B3-4CA6-909E-C5F3EB109144}" type="presOf" srcId="{99CBB9CF-26F3-4BCE-A7EA-9339CF18B1A3}" destId="{3BA9C248-BF65-42E3-80B7-95E800D75094}" srcOrd="0" destOrd="0" presId="urn:microsoft.com/office/officeart/2005/8/layout/cycle7"/>
    <dgm:cxn modelId="{1CD5C3F4-8EFA-46AE-AE92-50902CC31C42}" type="presOf" srcId="{21303F86-34EE-4673-B3FE-BB6A405C2443}" destId="{06371B0C-EB89-4A0A-B05D-B5E68498F266}" srcOrd="0" destOrd="0" presId="urn:microsoft.com/office/officeart/2005/8/layout/cycle7"/>
    <dgm:cxn modelId="{7986287D-D302-440D-A53C-77EFCC968177}" type="presOf" srcId="{3A8FEBE4-425D-48CF-9A8A-735376C26C4C}" destId="{BE3ABB4B-E3C6-4D87-BFCB-167332A12DC6}" srcOrd="0" destOrd="0" presId="urn:microsoft.com/office/officeart/2005/8/layout/cycle7"/>
    <dgm:cxn modelId="{FCEDE4C9-EA4A-46DF-B465-471A438D3B56}" srcId="{187D5085-4849-42ED-A9A9-1EF08E47FFA8}" destId="{5CDA4AAA-74DA-4BEE-990E-A85370A1B5AC}" srcOrd="1" destOrd="0" parTransId="{8B493E5D-6D0A-497F-A2AC-307A566CCC27}" sibTransId="{2B6D70A9-D3D1-48FF-B72F-14162E519B33}"/>
    <dgm:cxn modelId="{1BCA1A9D-D3EA-40AE-8F63-DA5E4857F726}" type="presOf" srcId="{F021BE9C-3C30-4802-AF61-F05CF22E8213}" destId="{EDBB1F83-C595-4EEA-9A85-20D17730642F}" srcOrd="1" destOrd="0" presId="urn:microsoft.com/office/officeart/2005/8/layout/cycle7"/>
    <dgm:cxn modelId="{7B01A431-9EE0-4CAC-8B1F-80C7C0870968}" type="presParOf" srcId="{FAD49ADA-A0C1-44A4-8DCF-50BA84C0E5BF}" destId="{06371B0C-EB89-4A0A-B05D-B5E68498F266}" srcOrd="0" destOrd="0" presId="urn:microsoft.com/office/officeart/2005/8/layout/cycle7"/>
    <dgm:cxn modelId="{CE027017-7625-4A4E-84FC-E7825EC8947A}" type="presParOf" srcId="{FAD49ADA-A0C1-44A4-8DCF-50BA84C0E5BF}" destId="{3B05ED77-FEB4-4903-9EFD-8DFE9D47A0F2}" srcOrd="1" destOrd="0" presId="urn:microsoft.com/office/officeart/2005/8/layout/cycle7"/>
    <dgm:cxn modelId="{0BA2C750-B806-473A-B581-4735B224E853}" type="presParOf" srcId="{3B05ED77-FEB4-4903-9EFD-8DFE9D47A0F2}" destId="{C9238B41-C55A-4BDC-A1C9-0D85BF75EBCC}" srcOrd="0" destOrd="0" presId="urn:microsoft.com/office/officeart/2005/8/layout/cycle7"/>
    <dgm:cxn modelId="{C0ABBA07-D383-40F1-AFD4-E04B27EB78BE}" type="presParOf" srcId="{FAD49ADA-A0C1-44A4-8DCF-50BA84C0E5BF}" destId="{A0B40653-0D0A-40E0-94DB-49E95D448F61}" srcOrd="2" destOrd="0" presId="urn:microsoft.com/office/officeart/2005/8/layout/cycle7"/>
    <dgm:cxn modelId="{287295B5-7939-462F-A8A3-622C97A2D81A}" type="presParOf" srcId="{FAD49ADA-A0C1-44A4-8DCF-50BA84C0E5BF}" destId="{42559B58-BB2D-4B1A-ADBC-B01937E8C446}" srcOrd="3" destOrd="0" presId="urn:microsoft.com/office/officeart/2005/8/layout/cycle7"/>
    <dgm:cxn modelId="{316D3E31-DB69-4047-8965-468B85DDFC8A}" type="presParOf" srcId="{42559B58-BB2D-4B1A-ADBC-B01937E8C446}" destId="{7017889C-B8A0-4D3A-8B20-70E88B471776}" srcOrd="0" destOrd="0" presId="urn:microsoft.com/office/officeart/2005/8/layout/cycle7"/>
    <dgm:cxn modelId="{A43CD41B-6667-4A4B-B708-2FB871953A20}" type="presParOf" srcId="{FAD49ADA-A0C1-44A4-8DCF-50BA84C0E5BF}" destId="{BE3ABB4B-E3C6-4D87-BFCB-167332A12DC6}" srcOrd="4" destOrd="0" presId="urn:microsoft.com/office/officeart/2005/8/layout/cycle7"/>
    <dgm:cxn modelId="{6D3897D5-3843-4D78-B8A9-B0370E5C2135}" type="presParOf" srcId="{FAD49ADA-A0C1-44A4-8DCF-50BA84C0E5BF}" destId="{A8AF57C0-1980-46D8-9BB0-1C8F880F10A8}" srcOrd="5" destOrd="0" presId="urn:microsoft.com/office/officeart/2005/8/layout/cycle7"/>
    <dgm:cxn modelId="{C3D768DE-1A29-4AB3-BB00-DDEBCB4C2D13}" type="presParOf" srcId="{A8AF57C0-1980-46D8-9BB0-1C8F880F10A8}" destId="{EDBB1F83-C595-4EEA-9A85-20D17730642F}" srcOrd="0" destOrd="0" presId="urn:microsoft.com/office/officeart/2005/8/layout/cycle7"/>
    <dgm:cxn modelId="{719B8DEF-15D0-4EAB-ABDD-C850CD8A3DFD}" type="presParOf" srcId="{FAD49ADA-A0C1-44A4-8DCF-50BA84C0E5BF}" destId="{57B09E01-02DC-436D-B07E-7485926E716D}" srcOrd="6" destOrd="0" presId="urn:microsoft.com/office/officeart/2005/8/layout/cycle7"/>
    <dgm:cxn modelId="{A0C7F6D8-9F32-4594-864A-F428749C2004}" type="presParOf" srcId="{FAD49ADA-A0C1-44A4-8DCF-50BA84C0E5BF}" destId="{BD2B534D-4D86-4DFF-BE96-B7DCD2C21F4F}" srcOrd="7" destOrd="0" presId="urn:microsoft.com/office/officeart/2005/8/layout/cycle7"/>
    <dgm:cxn modelId="{39E8288D-CF20-4F8E-A4E7-3A73C6B1747F}" type="presParOf" srcId="{BD2B534D-4D86-4DFF-BE96-B7DCD2C21F4F}" destId="{B49BFBBD-7881-4783-9DBC-0ACBF158E85D}" srcOrd="0" destOrd="0" presId="urn:microsoft.com/office/officeart/2005/8/layout/cycle7"/>
    <dgm:cxn modelId="{FF41C4D2-36F8-4D76-B99B-16A68E8F0457}" type="presParOf" srcId="{FAD49ADA-A0C1-44A4-8DCF-50BA84C0E5BF}" destId="{E1C1DBFA-DA34-4027-ADD3-987607F8240C}" srcOrd="8" destOrd="0" presId="urn:microsoft.com/office/officeart/2005/8/layout/cycle7"/>
    <dgm:cxn modelId="{A4C8419B-1DEF-4E11-AF11-28EF24801557}" type="presParOf" srcId="{FAD49ADA-A0C1-44A4-8DCF-50BA84C0E5BF}" destId="{3BA9C248-BF65-42E3-80B7-95E800D75094}" srcOrd="9" destOrd="0" presId="urn:microsoft.com/office/officeart/2005/8/layout/cycle7"/>
    <dgm:cxn modelId="{B561AF71-92EF-4F14-BAAF-A4F96B2D1951}" type="presParOf" srcId="{3BA9C248-BF65-42E3-80B7-95E800D75094}" destId="{D03F58A0-DA6E-448B-A44F-DEB26BDF0452}" srcOrd="0" destOrd="0" presId="urn:microsoft.com/office/officeart/2005/8/layout/cycle7"/>
    <dgm:cxn modelId="{5E7686E3-3B0A-4776-851E-BAB7147AA864}" type="presParOf" srcId="{FAD49ADA-A0C1-44A4-8DCF-50BA84C0E5BF}" destId="{797DA890-0208-4982-819F-D89B433FFACC}" srcOrd="10" destOrd="0" presId="urn:microsoft.com/office/officeart/2005/8/layout/cycle7"/>
    <dgm:cxn modelId="{EF5F6DE3-CE96-4E1E-B3B5-E27F8032B7B4}" type="presParOf" srcId="{FAD49ADA-A0C1-44A4-8DCF-50BA84C0E5BF}" destId="{66AF92DF-69C4-4E0C-8F9E-3DEFAF28CA5C}" srcOrd="11" destOrd="0" presId="urn:microsoft.com/office/officeart/2005/8/layout/cycle7"/>
    <dgm:cxn modelId="{FC42CE98-430E-42C5-9D53-9BB979270049}" type="presParOf" srcId="{66AF92DF-69C4-4E0C-8F9E-3DEFAF28CA5C}" destId="{1F6348CC-A0F1-4558-AD44-28B08A7A696B}" srcOrd="0" destOrd="0" presId="urn:microsoft.com/office/officeart/2005/8/layout/cycle7"/>
  </dgm:cxnLst>
  <dgm:bg/>
  <dgm:whole/>
</dgm:dataModel>
</file>

<file path=ppt/diagrams/data20.xml><?xml version="1.0" encoding="utf-8"?>
<dgm:dataModel xmlns:dgm="http://schemas.openxmlformats.org/drawingml/2006/diagram" xmlns:a="http://schemas.openxmlformats.org/drawingml/2006/main">
  <dgm:ptLst>
    <dgm:pt modelId="{AC4CC6DA-4783-4A07-9967-B2DCD16A566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75A5CF2-099A-44D2-BCF6-E7AAB20D2198}">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Upaya</a:t>
          </a:r>
          <a:endParaRPr lang="en-US" sz="2800" dirty="0"/>
        </a:p>
      </dgm:t>
    </dgm:pt>
    <dgm:pt modelId="{D1486E4D-6590-41E1-B9A8-9204F304675B}" type="parTrans" cxnId="{351295C9-1FC8-48E2-8060-B1EE4DD138A5}">
      <dgm:prSet/>
      <dgm:spPr/>
      <dgm:t>
        <a:bodyPr/>
        <a:lstStyle/>
        <a:p>
          <a:endParaRPr lang="en-US"/>
        </a:p>
      </dgm:t>
    </dgm:pt>
    <dgm:pt modelId="{10D8F577-B1BB-47FB-A280-EB4EA6751302}" type="sibTrans" cxnId="{351295C9-1FC8-48E2-8060-B1EE4DD138A5}">
      <dgm:prSet/>
      <dgm:spPr/>
      <dgm:t>
        <a:bodyPr/>
        <a:lstStyle/>
        <a:p>
          <a:endParaRPr lang="en-US"/>
        </a:p>
      </dgm:t>
    </dgm:pt>
    <dgm:pt modelId="{2AE4BE49-06A8-408A-8AA8-0D7B4F9C115B}">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3200" dirty="0" err="1" smtClean="0"/>
            <a:t>Administrasi</a:t>
          </a:r>
          <a:endParaRPr lang="en-US" sz="3200" dirty="0" smtClean="0"/>
        </a:p>
      </dgm:t>
    </dgm:pt>
    <dgm:pt modelId="{6437459C-9A60-4B58-B802-6617034479FB}" type="parTrans" cxnId="{6A9B63C9-4499-4391-9035-7FE1ABA60453}">
      <dgm:prSet/>
      <dgm:spPr/>
      <dgm:t>
        <a:bodyPr/>
        <a:lstStyle/>
        <a:p>
          <a:endParaRPr lang="en-US"/>
        </a:p>
      </dgm:t>
    </dgm:pt>
    <dgm:pt modelId="{99E8121C-AAB9-4EA2-AB47-82E8488FA073}" type="sibTrans" cxnId="{6A9B63C9-4499-4391-9035-7FE1ABA60453}">
      <dgm:prSet/>
      <dgm:spPr/>
      <dgm:t>
        <a:bodyPr/>
        <a:lstStyle/>
        <a:p>
          <a:endParaRPr lang="en-US"/>
        </a:p>
      </dgm:t>
    </dgm:pt>
    <dgm:pt modelId="{25C98F8D-593D-42CF-86A2-8EFD753ED3A9}">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Pasal</a:t>
          </a:r>
          <a:r>
            <a:rPr lang="en-US" sz="2800" dirty="0" smtClean="0"/>
            <a:t> :</a:t>
          </a:r>
        </a:p>
        <a:p>
          <a:r>
            <a:rPr lang="en-US" sz="2800" dirty="0" smtClean="0"/>
            <a:t>8.16, 36</a:t>
          </a:r>
        </a:p>
        <a:p>
          <a:endParaRPr lang="en-US" sz="2300" dirty="0"/>
        </a:p>
      </dgm:t>
    </dgm:pt>
    <dgm:pt modelId="{D506980A-9A3D-49BC-9B11-625F76FFBFA7}" type="parTrans" cxnId="{D1FE8719-A88E-460F-9483-3792059460E8}">
      <dgm:prSet/>
      <dgm:spPr/>
      <dgm:t>
        <a:bodyPr/>
        <a:lstStyle/>
        <a:p>
          <a:endParaRPr lang="en-US"/>
        </a:p>
      </dgm:t>
    </dgm:pt>
    <dgm:pt modelId="{698140C4-6CF9-4971-AB65-3E6415A9F163}" type="sibTrans" cxnId="{D1FE8719-A88E-460F-9483-3792059460E8}">
      <dgm:prSet/>
      <dgm:spPr/>
      <dgm:t>
        <a:bodyPr/>
        <a:lstStyle/>
        <a:p>
          <a:endParaRPr lang="en-US"/>
        </a:p>
      </dgm:t>
    </dgm:pt>
    <dgm:pt modelId="{DC66E851-2F26-412C-9ECA-8CB1E1BB37D6}">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pasal</a:t>
          </a:r>
          <a:r>
            <a:rPr lang="en-US" dirty="0" smtClean="0"/>
            <a:t> 25 </a:t>
          </a:r>
          <a:r>
            <a:rPr lang="en-US" dirty="0" err="1" smtClean="0"/>
            <a:t>dan</a:t>
          </a:r>
          <a:r>
            <a:rPr lang="en-US" dirty="0" smtClean="0"/>
            <a:t> 26 UU KUP</a:t>
          </a:r>
          <a:endParaRPr lang="en-US" dirty="0"/>
        </a:p>
      </dgm:t>
    </dgm:pt>
    <dgm:pt modelId="{06D90F95-2739-44D4-8F92-EC0426B22782}" type="parTrans" cxnId="{37370E7F-87AF-4973-8DD6-1EBC1EAEF4DA}">
      <dgm:prSet/>
      <dgm:spPr/>
      <dgm:t>
        <a:bodyPr/>
        <a:lstStyle/>
        <a:p>
          <a:endParaRPr lang="en-US"/>
        </a:p>
      </dgm:t>
    </dgm:pt>
    <dgm:pt modelId="{045E932C-4387-4C69-AEE8-5EA37B8BFE32}" type="sibTrans" cxnId="{37370E7F-87AF-4973-8DD6-1EBC1EAEF4DA}">
      <dgm:prSet/>
      <dgm:spPr/>
      <dgm:t>
        <a:bodyPr/>
        <a:lstStyle/>
        <a:p>
          <a:endParaRPr lang="en-US"/>
        </a:p>
      </dgm:t>
    </dgm:pt>
    <dgm:pt modelId="{CAEF4C26-98D5-4743-8983-BDCAF0F4A7E5}">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3200" dirty="0" err="1" smtClean="0"/>
            <a:t>Upaya</a:t>
          </a:r>
          <a:r>
            <a:rPr lang="en-US" sz="3200" dirty="0" smtClean="0"/>
            <a:t>  </a:t>
          </a:r>
        </a:p>
        <a:p>
          <a:r>
            <a:rPr lang="en-US" sz="3200" dirty="0" err="1" smtClean="0"/>
            <a:t>Hukumi</a:t>
          </a:r>
          <a:endParaRPr lang="en-US" sz="3200" dirty="0"/>
        </a:p>
      </dgm:t>
    </dgm:pt>
    <dgm:pt modelId="{012261A1-4A5D-442B-83E1-9888FD57117D}" type="parTrans" cxnId="{78E5F4AC-EEAC-499F-8CA4-B6E884A7E14C}">
      <dgm:prSet/>
      <dgm:spPr/>
      <dgm:t>
        <a:bodyPr/>
        <a:lstStyle/>
        <a:p>
          <a:endParaRPr lang="en-US"/>
        </a:p>
      </dgm:t>
    </dgm:pt>
    <dgm:pt modelId="{361202B6-E951-4552-A849-81CAAA656875}" type="sibTrans" cxnId="{78E5F4AC-EEAC-499F-8CA4-B6E884A7E14C}">
      <dgm:prSet/>
      <dgm:spPr/>
      <dgm:t>
        <a:bodyPr/>
        <a:lstStyle/>
        <a:p>
          <a:endParaRPr lang="en-US"/>
        </a:p>
      </dgm:t>
    </dgm:pt>
    <dgm:pt modelId="{B96BA2C6-61BE-4BF5-B2FD-EFD2F55152D3}">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Gugatan</a:t>
          </a:r>
          <a:r>
            <a:rPr lang="en-US" dirty="0" smtClean="0"/>
            <a:t> </a:t>
          </a:r>
        </a:p>
        <a:p>
          <a:r>
            <a:rPr lang="en-US" dirty="0" err="1" smtClean="0"/>
            <a:t>Pasal</a:t>
          </a:r>
          <a:r>
            <a:rPr lang="en-US" dirty="0" smtClean="0"/>
            <a:t> 23 </a:t>
          </a:r>
          <a:r>
            <a:rPr lang="en-US" dirty="0" err="1" smtClean="0"/>
            <a:t>ayat</a:t>
          </a:r>
          <a:r>
            <a:rPr lang="en-US" dirty="0" smtClean="0"/>
            <a:t> (2) </a:t>
          </a:r>
          <a:r>
            <a:rPr lang="en-US" dirty="0" err="1" smtClean="0"/>
            <a:t>huruf</a:t>
          </a:r>
          <a:r>
            <a:rPr lang="en-US" dirty="0" smtClean="0"/>
            <a:t> d</a:t>
          </a:r>
          <a:endParaRPr lang="en-US" dirty="0"/>
        </a:p>
      </dgm:t>
    </dgm:pt>
    <dgm:pt modelId="{8695B38D-33DD-43E2-A044-4D6608E9276B}" type="parTrans" cxnId="{4BA4C6B3-2A3A-422A-B7BF-B1F6E7B337FE}">
      <dgm:prSet/>
      <dgm:spPr/>
      <dgm:t>
        <a:bodyPr/>
        <a:lstStyle/>
        <a:p>
          <a:endParaRPr lang="en-US"/>
        </a:p>
      </dgm:t>
    </dgm:pt>
    <dgm:pt modelId="{AA63BFF4-4221-4D7D-9A09-D333D613449E}" type="sibTrans" cxnId="{4BA4C6B3-2A3A-422A-B7BF-B1F6E7B337FE}">
      <dgm:prSet/>
      <dgm:spPr/>
      <dgm:t>
        <a:bodyPr/>
        <a:lstStyle/>
        <a:p>
          <a:endParaRPr lang="en-US"/>
        </a:p>
      </dgm:t>
    </dgm:pt>
    <dgm:pt modelId="{AF0DED5E-2FC9-4B7A-BDC6-F8DEDF492FF4}" type="pres">
      <dgm:prSet presAssocID="{AC4CC6DA-4783-4A07-9967-B2DCD16A5664}" presName="diagram" presStyleCnt="0">
        <dgm:presLayoutVars>
          <dgm:chPref val="1"/>
          <dgm:dir/>
          <dgm:animOne val="branch"/>
          <dgm:animLvl val="lvl"/>
          <dgm:resizeHandles val="exact"/>
        </dgm:presLayoutVars>
      </dgm:prSet>
      <dgm:spPr/>
      <dgm:t>
        <a:bodyPr/>
        <a:lstStyle/>
        <a:p>
          <a:endParaRPr lang="en-US"/>
        </a:p>
      </dgm:t>
    </dgm:pt>
    <dgm:pt modelId="{27194008-3AE8-464A-BEA2-D189A3C5468B}" type="pres">
      <dgm:prSet presAssocID="{F75A5CF2-099A-44D2-BCF6-E7AAB20D2198}" presName="root1" presStyleCnt="0"/>
      <dgm:spPr/>
    </dgm:pt>
    <dgm:pt modelId="{7BD22B42-154C-4BB9-873B-77C20981C614}" type="pres">
      <dgm:prSet presAssocID="{F75A5CF2-099A-44D2-BCF6-E7AAB20D2198}" presName="LevelOneTextNode" presStyleLbl="node0" presStyleIdx="0" presStyleCnt="1">
        <dgm:presLayoutVars>
          <dgm:chPref val="3"/>
        </dgm:presLayoutVars>
      </dgm:prSet>
      <dgm:spPr/>
      <dgm:t>
        <a:bodyPr/>
        <a:lstStyle/>
        <a:p>
          <a:endParaRPr lang="en-US"/>
        </a:p>
      </dgm:t>
    </dgm:pt>
    <dgm:pt modelId="{AC3872D5-98D3-4BE2-A9CC-AA05DBF5187E}" type="pres">
      <dgm:prSet presAssocID="{F75A5CF2-099A-44D2-BCF6-E7AAB20D2198}" presName="level2hierChild" presStyleCnt="0"/>
      <dgm:spPr/>
    </dgm:pt>
    <dgm:pt modelId="{A6252C88-ED41-4BFB-8FBB-5795EB471418}" type="pres">
      <dgm:prSet presAssocID="{6437459C-9A60-4B58-B802-6617034479FB}" presName="conn2-1" presStyleLbl="parChTrans1D2" presStyleIdx="0" presStyleCnt="2"/>
      <dgm:spPr/>
      <dgm:t>
        <a:bodyPr/>
        <a:lstStyle/>
        <a:p>
          <a:endParaRPr lang="en-US"/>
        </a:p>
      </dgm:t>
    </dgm:pt>
    <dgm:pt modelId="{32794A19-A000-4A45-A2AA-36DF132D16A3}" type="pres">
      <dgm:prSet presAssocID="{6437459C-9A60-4B58-B802-6617034479FB}" presName="connTx" presStyleLbl="parChTrans1D2" presStyleIdx="0" presStyleCnt="2"/>
      <dgm:spPr/>
      <dgm:t>
        <a:bodyPr/>
        <a:lstStyle/>
        <a:p>
          <a:endParaRPr lang="en-US"/>
        </a:p>
      </dgm:t>
    </dgm:pt>
    <dgm:pt modelId="{08948832-B0CB-4FAA-98EE-24D58079D7A1}" type="pres">
      <dgm:prSet presAssocID="{2AE4BE49-06A8-408A-8AA8-0D7B4F9C115B}" presName="root2" presStyleCnt="0"/>
      <dgm:spPr/>
    </dgm:pt>
    <dgm:pt modelId="{F0872F3E-0C0C-4901-B60A-3C4835419A1C}" type="pres">
      <dgm:prSet presAssocID="{2AE4BE49-06A8-408A-8AA8-0D7B4F9C115B}" presName="LevelTwoTextNode" presStyleLbl="node2" presStyleIdx="0" presStyleCnt="2" custScaleX="128744" custScaleY="102356" custLinFactNeighborX="-63" custLinFactNeighborY="-18259">
        <dgm:presLayoutVars>
          <dgm:chPref val="3"/>
        </dgm:presLayoutVars>
      </dgm:prSet>
      <dgm:spPr/>
      <dgm:t>
        <a:bodyPr/>
        <a:lstStyle/>
        <a:p>
          <a:endParaRPr lang="en-US"/>
        </a:p>
      </dgm:t>
    </dgm:pt>
    <dgm:pt modelId="{BD509297-B641-4857-B713-8351A1AE9723}" type="pres">
      <dgm:prSet presAssocID="{2AE4BE49-06A8-408A-8AA8-0D7B4F9C115B}" presName="level3hierChild" presStyleCnt="0"/>
      <dgm:spPr/>
    </dgm:pt>
    <dgm:pt modelId="{6E809E6F-B1BC-495E-8A3C-B1653BD5CC25}" type="pres">
      <dgm:prSet presAssocID="{D506980A-9A3D-49BC-9B11-625F76FFBFA7}" presName="conn2-1" presStyleLbl="parChTrans1D3" presStyleIdx="0" presStyleCnt="3"/>
      <dgm:spPr/>
      <dgm:t>
        <a:bodyPr/>
        <a:lstStyle/>
        <a:p>
          <a:endParaRPr lang="en-US"/>
        </a:p>
      </dgm:t>
    </dgm:pt>
    <dgm:pt modelId="{DB09860F-9931-4B18-8542-5FACDF5FE99C}" type="pres">
      <dgm:prSet presAssocID="{D506980A-9A3D-49BC-9B11-625F76FFBFA7}" presName="connTx" presStyleLbl="parChTrans1D3" presStyleIdx="0" presStyleCnt="3"/>
      <dgm:spPr/>
      <dgm:t>
        <a:bodyPr/>
        <a:lstStyle/>
        <a:p>
          <a:endParaRPr lang="en-US"/>
        </a:p>
      </dgm:t>
    </dgm:pt>
    <dgm:pt modelId="{8AB9C32C-0D8D-4633-B5AA-94B872E2E584}" type="pres">
      <dgm:prSet presAssocID="{25C98F8D-593D-42CF-86A2-8EFD753ED3A9}" presName="root2" presStyleCnt="0"/>
      <dgm:spPr/>
    </dgm:pt>
    <dgm:pt modelId="{583820BC-B703-4E97-ABA9-396BAE0BA69F}" type="pres">
      <dgm:prSet presAssocID="{25C98F8D-593D-42CF-86A2-8EFD753ED3A9}" presName="LevelTwoTextNode" presStyleLbl="node3" presStyleIdx="0" presStyleCnt="3" custScaleY="145151">
        <dgm:presLayoutVars>
          <dgm:chPref val="3"/>
        </dgm:presLayoutVars>
      </dgm:prSet>
      <dgm:spPr/>
      <dgm:t>
        <a:bodyPr/>
        <a:lstStyle/>
        <a:p>
          <a:endParaRPr lang="en-US"/>
        </a:p>
      </dgm:t>
    </dgm:pt>
    <dgm:pt modelId="{1F9892FD-44DC-4325-9F31-25231DF45729}" type="pres">
      <dgm:prSet presAssocID="{25C98F8D-593D-42CF-86A2-8EFD753ED3A9}" presName="level3hierChild" presStyleCnt="0"/>
      <dgm:spPr/>
    </dgm:pt>
    <dgm:pt modelId="{4123A930-F114-47F1-9F85-F1A6B2D63FC4}" type="pres">
      <dgm:prSet presAssocID="{06D90F95-2739-44D4-8F92-EC0426B22782}" presName="conn2-1" presStyleLbl="parChTrans1D3" presStyleIdx="1" presStyleCnt="3"/>
      <dgm:spPr/>
      <dgm:t>
        <a:bodyPr/>
        <a:lstStyle/>
        <a:p>
          <a:endParaRPr lang="en-US"/>
        </a:p>
      </dgm:t>
    </dgm:pt>
    <dgm:pt modelId="{D7CF6134-B7D2-444F-950A-A80F96354B95}" type="pres">
      <dgm:prSet presAssocID="{06D90F95-2739-44D4-8F92-EC0426B22782}" presName="connTx" presStyleLbl="parChTrans1D3" presStyleIdx="1" presStyleCnt="3"/>
      <dgm:spPr/>
      <dgm:t>
        <a:bodyPr/>
        <a:lstStyle/>
        <a:p>
          <a:endParaRPr lang="en-US"/>
        </a:p>
      </dgm:t>
    </dgm:pt>
    <dgm:pt modelId="{E7EC27A7-7694-49ED-B8E8-4DFC2B9DAAC9}" type="pres">
      <dgm:prSet presAssocID="{DC66E851-2F26-412C-9ECA-8CB1E1BB37D6}" presName="root2" presStyleCnt="0"/>
      <dgm:spPr/>
    </dgm:pt>
    <dgm:pt modelId="{D1F92C85-C5E9-4D15-A0A5-B5D414AACEFB}" type="pres">
      <dgm:prSet presAssocID="{DC66E851-2F26-412C-9ECA-8CB1E1BB37D6}" presName="LevelTwoTextNode" presStyleLbl="node3" presStyleIdx="1" presStyleCnt="3" custScaleY="152260">
        <dgm:presLayoutVars>
          <dgm:chPref val="3"/>
        </dgm:presLayoutVars>
      </dgm:prSet>
      <dgm:spPr/>
      <dgm:t>
        <a:bodyPr/>
        <a:lstStyle/>
        <a:p>
          <a:endParaRPr lang="en-US"/>
        </a:p>
      </dgm:t>
    </dgm:pt>
    <dgm:pt modelId="{EAE60D4C-B17E-4F29-B3A2-2EAFFC9134DB}" type="pres">
      <dgm:prSet presAssocID="{DC66E851-2F26-412C-9ECA-8CB1E1BB37D6}" presName="level3hierChild" presStyleCnt="0"/>
      <dgm:spPr/>
    </dgm:pt>
    <dgm:pt modelId="{5180E92C-F1B0-4179-9155-597C92E4E2E2}" type="pres">
      <dgm:prSet presAssocID="{012261A1-4A5D-442B-83E1-9888FD57117D}" presName="conn2-1" presStyleLbl="parChTrans1D2" presStyleIdx="1" presStyleCnt="2"/>
      <dgm:spPr/>
      <dgm:t>
        <a:bodyPr/>
        <a:lstStyle/>
        <a:p>
          <a:endParaRPr lang="en-US"/>
        </a:p>
      </dgm:t>
    </dgm:pt>
    <dgm:pt modelId="{F79EAF53-B948-411A-92C3-FC3436754371}" type="pres">
      <dgm:prSet presAssocID="{012261A1-4A5D-442B-83E1-9888FD57117D}" presName="connTx" presStyleLbl="parChTrans1D2" presStyleIdx="1" presStyleCnt="2"/>
      <dgm:spPr/>
      <dgm:t>
        <a:bodyPr/>
        <a:lstStyle/>
        <a:p>
          <a:endParaRPr lang="en-US"/>
        </a:p>
      </dgm:t>
    </dgm:pt>
    <dgm:pt modelId="{ED40BF52-CCE0-4344-9B75-C63B2B34F852}" type="pres">
      <dgm:prSet presAssocID="{CAEF4C26-98D5-4743-8983-BDCAF0F4A7E5}" presName="root2" presStyleCnt="0"/>
      <dgm:spPr/>
    </dgm:pt>
    <dgm:pt modelId="{BCD6D89F-5F08-4151-B836-93E1C5CD2FC7}" type="pres">
      <dgm:prSet presAssocID="{CAEF4C26-98D5-4743-8983-BDCAF0F4A7E5}" presName="LevelTwoTextNode" presStyleLbl="node2" presStyleIdx="1" presStyleCnt="2" custScaleY="156600">
        <dgm:presLayoutVars>
          <dgm:chPref val="3"/>
        </dgm:presLayoutVars>
      </dgm:prSet>
      <dgm:spPr/>
      <dgm:t>
        <a:bodyPr/>
        <a:lstStyle/>
        <a:p>
          <a:endParaRPr lang="en-US"/>
        </a:p>
      </dgm:t>
    </dgm:pt>
    <dgm:pt modelId="{D351371D-47C2-436A-A4F6-5D560E610AF0}" type="pres">
      <dgm:prSet presAssocID="{CAEF4C26-98D5-4743-8983-BDCAF0F4A7E5}" presName="level3hierChild" presStyleCnt="0"/>
      <dgm:spPr/>
    </dgm:pt>
    <dgm:pt modelId="{F22DC9E4-76C7-4C4A-A6F4-F7BE16D1A07C}" type="pres">
      <dgm:prSet presAssocID="{8695B38D-33DD-43E2-A044-4D6608E9276B}" presName="conn2-1" presStyleLbl="parChTrans1D3" presStyleIdx="2" presStyleCnt="3"/>
      <dgm:spPr/>
      <dgm:t>
        <a:bodyPr/>
        <a:lstStyle/>
        <a:p>
          <a:endParaRPr lang="en-US"/>
        </a:p>
      </dgm:t>
    </dgm:pt>
    <dgm:pt modelId="{F59559A0-76AB-4184-80AB-6AF5908C85A0}" type="pres">
      <dgm:prSet presAssocID="{8695B38D-33DD-43E2-A044-4D6608E9276B}" presName="connTx" presStyleLbl="parChTrans1D3" presStyleIdx="2" presStyleCnt="3"/>
      <dgm:spPr/>
      <dgm:t>
        <a:bodyPr/>
        <a:lstStyle/>
        <a:p>
          <a:endParaRPr lang="en-US"/>
        </a:p>
      </dgm:t>
    </dgm:pt>
    <dgm:pt modelId="{ACDE993A-44AF-4BF2-8698-1400E291774B}" type="pres">
      <dgm:prSet presAssocID="{B96BA2C6-61BE-4BF5-B2FD-EFD2F55152D3}" presName="root2" presStyleCnt="0"/>
      <dgm:spPr/>
    </dgm:pt>
    <dgm:pt modelId="{B7BAB7BF-3C0F-4DB7-801E-9E563E482FDE}" type="pres">
      <dgm:prSet presAssocID="{B96BA2C6-61BE-4BF5-B2FD-EFD2F55152D3}" presName="LevelTwoTextNode" presStyleLbl="node3" presStyleIdx="2" presStyleCnt="3" custScaleY="183401" custLinFactNeighborX="25061">
        <dgm:presLayoutVars>
          <dgm:chPref val="3"/>
        </dgm:presLayoutVars>
      </dgm:prSet>
      <dgm:spPr/>
      <dgm:t>
        <a:bodyPr/>
        <a:lstStyle/>
        <a:p>
          <a:endParaRPr lang="en-US"/>
        </a:p>
      </dgm:t>
    </dgm:pt>
    <dgm:pt modelId="{39075F03-6899-4251-8BE0-13AC1E0C4C41}" type="pres">
      <dgm:prSet presAssocID="{B96BA2C6-61BE-4BF5-B2FD-EFD2F55152D3}" presName="level3hierChild" presStyleCnt="0"/>
      <dgm:spPr/>
    </dgm:pt>
  </dgm:ptLst>
  <dgm:cxnLst>
    <dgm:cxn modelId="{82559F2B-EF54-47D4-9282-8A80F94ACC2F}" type="presOf" srcId="{06D90F95-2739-44D4-8F92-EC0426B22782}" destId="{4123A930-F114-47F1-9F85-F1A6B2D63FC4}" srcOrd="0" destOrd="0" presId="urn:microsoft.com/office/officeart/2005/8/layout/hierarchy2"/>
    <dgm:cxn modelId="{FA06464F-7375-41AC-B869-24AD34C6DC61}" type="presOf" srcId="{D506980A-9A3D-49BC-9B11-625F76FFBFA7}" destId="{DB09860F-9931-4B18-8542-5FACDF5FE99C}" srcOrd="1" destOrd="0" presId="urn:microsoft.com/office/officeart/2005/8/layout/hierarchy2"/>
    <dgm:cxn modelId="{1FB66CF7-6C8A-4DB4-9BE8-CD60F5ED9D13}" type="presOf" srcId="{06D90F95-2739-44D4-8F92-EC0426B22782}" destId="{D7CF6134-B7D2-444F-950A-A80F96354B95}" srcOrd="1" destOrd="0" presId="urn:microsoft.com/office/officeart/2005/8/layout/hierarchy2"/>
    <dgm:cxn modelId="{28EAA329-8A6D-4A98-8C3D-27438BF8CB54}" type="presOf" srcId="{25C98F8D-593D-42CF-86A2-8EFD753ED3A9}" destId="{583820BC-B703-4E97-ABA9-396BAE0BA69F}" srcOrd="0" destOrd="0" presId="urn:microsoft.com/office/officeart/2005/8/layout/hierarchy2"/>
    <dgm:cxn modelId="{102677D9-8679-4E65-93C3-894B30D2DB3A}" type="presOf" srcId="{8695B38D-33DD-43E2-A044-4D6608E9276B}" destId="{F59559A0-76AB-4184-80AB-6AF5908C85A0}" srcOrd="1" destOrd="0" presId="urn:microsoft.com/office/officeart/2005/8/layout/hierarchy2"/>
    <dgm:cxn modelId="{187C9B66-5501-4A91-9DCB-F6EB606BE58B}" type="presOf" srcId="{6437459C-9A60-4B58-B802-6617034479FB}" destId="{A6252C88-ED41-4BFB-8FBB-5795EB471418}" srcOrd="0" destOrd="0" presId="urn:microsoft.com/office/officeart/2005/8/layout/hierarchy2"/>
    <dgm:cxn modelId="{B450C50F-82F2-4148-A5E6-BCA90BEC83F8}" type="presOf" srcId="{F75A5CF2-099A-44D2-BCF6-E7AAB20D2198}" destId="{7BD22B42-154C-4BB9-873B-77C20981C614}" srcOrd="0" destOrd="0" presId="urn:microsoft.com/office/officeart/2005/8/layout/hierarchy2"/>
    <dgm:cxn modelId="{86449FE0-F422-43F2-AF02-E76810F7A662}" type="presOf" srcId="{DC66E851-2F26-412C-9ECA-8CB1E1BB37D6}" destId="{D1F92C85-C5E9-4D15-A0A5-B5D414AACEFB}" srcOrd="0" destOrd="0" presId="urn:microsoft.com/office/officeart/2005/8/layout/hierarchy2"/>
    <dgm:cxn modelId="{D1FE8719-A88E-460F-9483-3792059460E8}" srcId="{2AE4BE49-06A8-408A-8AA8-0D7B4F9C115B}" destId="{25C98F8D-593D-42CF-86A2-8EFD753ED3A9}" srcOrd="0" destOrd="0" parTransId="{D506980A-9A3D-49BC-9B11-625F76FFBFA7}" sibTransId="{698140C4-6CF9-4971-AB65-3E6415A9F163}"/>
    <dgm:cxn modelId="{7A6EA50D-7E07-4E7A-9654-901895FE6E2E}" type="presOf" srcId="{6437459C-9A60-4B58-B802-6617034479FB}" destId="{32794A19-A000-4A45-A2AA-36DF132D16A3}" srcOrd="1" destOrd="0" presId="urn:microsoft.com/office/officeart/2005/8/layout/hierarchy2"/>
    <dgm:cxn modelId="{78E9DD97-9294-4A2C-92B6-ABDD5550DBC3}" type="presOf" srcId="{2AE4BE49-06A8-408A-8AA8-0D7B4F9C115B}" destId="{F0872F3E-0C0C-4901-B60A-3C4835419A1C}" srcOrd="0" destOrd="0" presId="urn:microsoft.com/office/officeart/2005/8/layout/hierarchy2"/>
    <dgm:cxn modelId="{78E5F4AC-EEAC-499F-8CA4-B6E884A7E14C}" srcId="{F75A5CF2-099A-44D2-BCF6-E7AAB20D2198}" destId="{CAEF4C26-98D5-4743-8983-BDCAF0F4A7E5}" srcOrd="1" destOrd="0" parTransId="{012261A1-4A5D-442B-83E1-9888FD57117D}" sibTransId="{361202B6-E951-4552-A849-81CAAA656875}"/>
    <dgm:cxn modelId="{351295C9-1FC8-48E2-8060-B1EE4DD138A5}" srcId="{AC4CC6DA-4783-4A07-9967-B2DCD16A5664}" destId="{F75A5CF2-099A-44D2-BCF6-E7AAB20D2198}" srcOrd="0" destOrd="0" parTransId="{D1486E4D-6590-41E1-B9A8-9204F304675B}" sibTransId="{10D8F577-B1BB-47FB-A280-EB4EA6751302}"/>
    <dgm:cxn modelId="{37370E7F-87AF-4973-8DD6-1EBC1EAEF4DA}" srcId="{2AE4BE49-06A8-408A-8AA8-0D7B4F9C115B}" destId="{DC66E851-2F26-412C-9ECA-8CB1E1BB37D6}" srcOrd="1" destOrd="0" parTransId="{06D90F95-2739-44D4-8F92-EC0426B22782}" sibTransId="{045E932C-4387-4C69-AEE8-5EA37B8BFE32}"/>
    <dgm:cxn modelId="{4BA4C6B3-2A3A-422A-B7BF-B1F6E7B337FE}" srcId="{CAEF4C26-98D5-4743-8983-BDCAF0F4A7E5}" destId="{B96BA2C6-61BE-4BF5-B2FD-EFD2F55152D3}" srcOrd="0" destOrd="0" parTransId="{8695B38D-33DD-43E2-A044-4D6608E9276B}" sibTransId="{AA63BFF4-4221-4D7D-9A09-D333D613449E}"/>
    <dgm:cxn modelId="{A51BE800-B39F-45A7-9741-59E99D809A67}" type="presOf" srcId="{D506980A-9A3D-49BC-9B11-625F76FFBFA7}" destId="{6E809E6F-B1BC-495E-8A3C-B1653BD5CC25}" srcOrd="0" destOrd="0" presId="urn:microsoft.com/office/officeart/2005/8/layout/hierarchy2"/>
    <dgm:cxn modelId="{A98742DF-3769-4B2D-A48D-367D080C8627}" type="presOf" srcId="{012261A1-4A5D-442B-83E1-9888FD57117D}" destId="{5180E92C-F1B0-4179-9155-597C92E4E2E2}" srcOrd="0" destOrd="0" presId="urn:microsoft.com/office/officeart/2005/8/layout/hierarchy2"/>
    <dgm:cxn modelId="{6A9B63C9-4499-4391-9035-7FE1ABA60453}" srcId="{F75A5CF2-099A-44D2-BCF6-E7AAB20D2198}" destId="{2AE4BE49-06A8-408A-8AA8-0D7B4F9C115B}" srcOrd="0" destOrd="0" parTransId="{6437459C-9A60-4B58-B802-6617034479FB}" sibTransId="{99E8121C-AAB9-4EA2-AB47-82E8488FA073}"/>
    <dgm:cxn modelId="{FC500671-1DFA-48F4-B01D-B0BDC1F2B22E}" type="presOf" srcId="{B96BA2C6-61BE-4BF5-B2FD-EFD2F55152D3}" destId="{B7BAB7BF-3C0F-4DB7-801E-9E563E482FDE}" srcOrd="0" destOrd="0" presId="urn:microsoft.com/office/officeart/2005/8/layout/hierarchy2"/>
    <dgm:cxn modelId="{3D78D9D0-EE93-4B4B-92CA-9A73DB58EE6D}" type="presOf" srcId="{CAEF4C26-98D5-4743-8983-BDCAF0F4A7E5}" destId="{BCD6D89F-5F08-4151-B836-93E1C5CD2FC7}" srcOrd="0" destOrd="0" presId="urn:microsoft.com/office/officeart/2005/8/layout/hierarchy2"/>
    <dgm:cxn modelId="{490CE087-B078-4A66-B2A2-63F208DBEB9A}" type="presOf" srcId="{8695B38D-33DD-43E2-A044-4D6608E9276B}" destId="{F22DC9E4-76C7-4C4A-A6F4-F7BE16D1A07C}" srcOrd="0" destOrd="0" presId="urn:microsoft.com/office/officeart/2005/8/layout/hierarchy2"/>
    <dgm:cxn modelId="{6102BC40-5F5E-4B85-99BD-F4E8B69D9C52}" type="presOf" srcId="{012261A1-4A5D-442B-83E1-9888FD57117D}" destId="{F79EAF53-B948-411A-92C3-FC3436754371}" srcOrd="1" destOrd="0" presId="urn:microsoft.com/office/officeart/2005/8/layout/hierarchy2"/>
    <dgm:cxn modelId="{86720749-1C4C-4BCE-96EA-08A42D6A9A6C}" type="presOf" srcId="{AC4CC6DA-4783-4A07-9967-B2DCD16A5664}" destId="{AF0DED5E-2FC9-4B7A-BDC6-F8DEDF492FF4}" srcOrd="0" destOrd="0" presId="urn:microsoft.com/office/officeart/2005/8/layout/hierarchy2"/>
    <dgm:cxn modelId="{38C1C870-05D1-4C2B-BF66-4C83DD9B1C45}" type="presParOf" srcId="{AF0DED5E-2FC9-4B7A-BDC6-F8DEDF492FF4}" destId="{27194008-3AE8-464A-BEA2-D189A3C5468B}" srcOrd="0" destOrd="0" presId="urn:microsoft.com/office/officeart/2005/8/layout/hierarchy2"/>
    <dgm:cxn modelId="{4CD57357-B71A-4748-8015-806CA9FC76DC}" type="presParOf" srcId="{27194008-3AE8-464A-BEA2-D189A3C5468B}" destId="{7BD22B42-154C-4BB9-873B-77C20981C614}" srcOrd="0" destOrd="0" presId="urn:microsoft.com/office/officeart/2005/8/layout/hierarchy2"/>
    <dgm:cxn modelId="{FD99426F-ED00-49A2-9EA3-826FB45CCE20}" type="presParOf" srcId="{27194008-3AE8-464A-BEA2-D189A3C5468B}" destId="{AC3872D5-98D3-4BE2-A9CC-AA05DBF5187E}" srcOrd="1" destOrd="0" presId="urn:microsoft.com/office/officeart/2005/8/layout/hierarchy2"/>
    <dgm:cxn modelId="{0DFD3A3D-C964-46B2-9EF7-435385812094}" type="presParOf" srcId="{AC3872D5-98D3-4BE2-A9CC-AA05DBF5187E}" destId="{A6252C88-ED41-4BFB-8FBB-5795EB471418}" srcOrd="0" destOrd="0" presId="urn:microsoft.com/office/officeart/2005/8/layout/hierarchy2"/>
    <dgm:cxn modelId="{55BDFF45-2425-49B7-9DE9-F2EDBE76A8B1}" type="presParOf" srcId="{A6252C88-ED41-4BFB-8FBB-5795EB471418}" destId="{32794A19-A000-4A45-A2AA-36DF132D16A3}" srcOrd="0" destOrd="0" presId="urn:microsoft.com/office/officeart/2005/8/layout/hierarchy2"/>
    <dgm:cxn modelId="{C0E1601A-E649-4EC9-B71E-3694D0A14A14}" type="presParOf" srcId="{AC3872D5-98D3-4BE2-A9CC-AA05DBF5187E}" destId="{08948832-B0CB-4FAA-98EE-24D58079D7A1}" srcOrd="1" destOrd="0" presId="urn:microsoft.com/office/officeart/2005/8/layout/hierarchy2"/>
    <dgm:cxn modelId="{AF4C399D-FD8C-464A-8896-6D6C06F29AC9}" type="presParOf" srcId="{08948832-B0CB-4FAA-98EE-24D58079D7A1}" destId="{F0872F3E-0C0C-4901-B60A-3C4835419A1C}" srcOrd="0" destOrd="0" presId="urn:microsoft.com/office/officeart/2005/8/layout/hierarchy2"/>
    <dgm:cxn modelId="{C47EDA96-20FC-4600-98D2-360FEE2C268C}" type="presParOf" srcId="{08948832-B0CB-4FAA-98EE-24D58079D7A1}" destId="{BD509297-B641-4857-B713-8351A1AE9723}" srcOrd="1" destOrd="0" presId="urn:microsoft.com/office/officeart/2005/8/layout/hierarchy2"/>
    <dgm:cxn modelId="{D849E354-98F0-47AA-805E-4D37E9161DD9}" type="presParOf" srcId="{BD509297-B641-4857-B713-8351A1AE9723}" destId="{6E809E6F-B1BC-495E-8A3C-B1653BD5CC25}" srcOrd="0" destOrd="0" presId="urn:microsoft.com/office/officeart/2005/8/layout/hierarchy2"/>
    <dgm:cxn modelId="{3074D37E-B945-434C-BA81-E0518A24B180}" type="presParOf" srcId="{6E809E6F-B1BC-495E-8A3C-B1653BD5CC25}" destId="{DB09860F-9931-4B18-8542-5FACDF5FE99C}" srcOrd="0" destOrd="0" presId="urn:microsoft.com/office/officeart/2005/8/layout/hierarchy2"/>
    <dgm:cxn modelId="{135E655B-E651-414D-8724-3F36C85B93D0}" type="presParOf" srcId="{BD509297-B641-4857-B713-8351A1AE9723}" destId="{8AB9C32C-0D8D-4633-B5AA-94B872E2E584}" srcOrd="1" destOrd="0" presId="urn:microsoft.com/office/officeart/2005/8/layout/hierarchy2"/>
    <dgm:cxn modelId="{708D9360-8856-4B09-A48A-4348FA1E52FC}" type="presParOf" srcId="{8AB9C32C-0D8D-4633-B5AA-94B872E2E584}" destId="{583820BC-B703-4E97-ABA9-396BAE0BA69F}" srcOrd="0" destOrd="0" presId="urn:microsoft.com/office/officeart/2005/8/layout/hierarchy2"/>
    <dgm:cxn modelId="{670FD0D3-8928-4BF6-9878-7E761FEB03D5}" type="presParOf" srcId="{8AB9C32C-0D8D-4633-B5AA-94B872E2E584}" destId="{1F9892FD-44DC-4325-9F31-25231DF45729}" srcOrd="1" destOrd="0" presId="urn:microsoft.com/office/officeart/2005/8/layout/hierarchy2"/>
    <dgm:cxn modelId="{46593E97-CF78-4BBE-B2C6-420E1A4057C2}" type="presParOf" srcId="{BD509297-B641-4857-B713-8351A1AE9723}" destId="{4123A930-F114-47F1-9F85-F1A6B2D63FC4}" srcOrd="2" destOrd="0" presId="urn:microsoft.com/office/officeart/2005/8/layout/hierarchy2"/>
    <dgm:cxn modelId="{5BB37680-52A1-4F23-B911-1DC79A7429B7}" type="presParOf" srcId="{4123A930-F114-47F1-9F85-F1A6B2D63FC4}" destId="{D7CF6134-B7D2-444F-950A-A80F96354B95}" srcOrd="0" destOrd="0" presId="urn:microsoft.com/office/officeart/2005/8/layout/hierarchy2"/>
    <dgm:cxn modelId="{6BC88CE4-60F7-4C47-BF46-CA83D85D2DC9}" type="presParOf" srcId="{BD509297-B641-4857-B713-8351A1AE9723}" destId="{E7EC27A7-7694-49ED-B8E8-4DFC2B9DAAC9}" srcOrd="3" destOrd="0" presId="urn:microsoft.com/office/officeart/2005/8/layout/hierarchy2"/>
    <dgm:cxn modelId="{A8893AA9-576F-44DC-BCCE-D87C04068D8D}" type="presParOf" srcId="{E7EC27A7-7694-49ED-B8E8-4DFC2B9DAAC9}" destId="{D1F92C85-C5E9-4D15-A0A5-B5D414AACEFB}" srcOrd="0" destOrd="0" presId="urn:microsoft.com/office/officeart/2005/8/layout/hierarchy2"/>
    <dgm:cxn modelId="{239A66D2-58FA-4369-9670-F01E029D406E}" type="presParOf" srcId="{E7EC27A7-7694-49ED-B8E8-4DFC2B9DAAC9}" destId="{EAE60D4C-B17E-4F29-B3A2-2EAFFC9134DB}" srcOrd="1" destOrd="0" presId="urn:microsoft.com/office/officeart/2005/8/layout/hierarchy2"/>
    <dgm:cxn modelId="{4B751697-A0D5-4D8A-A5B1-484A0F764C91}" type="presParOf" srcId="{AC3872D5-98D3-4BE2-A9CC-AA05DBF5187E}" destId="{5180E92C-F1B0-4179-9155-597C92E4E2E2}" srcOrd="2" destOrd="0" presId="urn:microsoft.com/office/officeart/2005/8/layout/hierarchy2"/>
    <dgm:cxn modelId="{0AE90BFB-4798-4ED4-8232-679CE1184D83}" type="presParOf" srcId="{5180E92C-F1B0-4179-9155-597C92E4E2E2}" destId="{F79EAF53-B948-411A-92C3-FC3436754371}" srcOrd="0" destOrd="0" presId="urn:microsoft.com/office/officeart/2005/8/layout/hierarchy2"/>
    <dgm:cxn modelId="{62259B01-E6A8-4919-A668-4AF334E59E8E}" type="presParOf" srcId="{AC3872D5-98D3-4BE2-A9CC-AA05DBF5187E}" destId="{ED40BF52-CCE0-4344-9B75-C63B2B34F852}" srcOrd="3" destOrd="0" presId="urn:microsoft.com/office/officeart/2005/8/layout/hierarchy2"/>
    <dgm:cxn modelId="{EAE9229A-1DD9-4D0A-AE1A-E1A5CEF4B71D}" type="presParOf" srcId="{ED40BF52-CCE0-4344-9B75-C63B2B34F852}" destId="{BCD6D89F-5F08-4151-B836-93E1C5CD2FC7}" srcOrd="0" destOrd="0" presId="urn:microsoft.com/office/officeart/2005/8/layout/hierarchy2"/>
    <dgm:cxn modelId="{0B03EB29-A40F-4B56-AC8D-AB92A4F4A781}" type="presParOf" srcId="{ED40BF52-CCE0-4344-9B75-C63B2B34F852}" destId="{D351371D-47C2-436A-A4F6-5D560E610AF0}" srcOrd="1" destOrd="0" presId="urn:microsoft.com/office/officeart/2005/8/layout/hierarchy2"/>
    <dgm:cxn modelId="{63820D95-89D7-46FC-9D93-958EAD5ABEFB}" type="presParOf" srcId="{D351371D-47C2-436A-A4F6-5D560E610AF0}" destId="{F22DC9E4-76C7-4C4A-A6F4-F7BE16D1A07C}" srcOrd="0" destOrd="0" presId="urn:microsoft.com/office/officeart/2005/8/layout/hierarchy2"/>
    <dgm:cxn modelId="{1323A701-2AAD-449A-BA67-FE65C1AD9ACC}" type="presParOf" srcId="{F22DC9E4-76C7-4C4A-A6F4-F7BE16D1A07C}" destId="{F59559A0-76AB-4184-80AB-6AF5908C85A0}" srcOrd="0" destOrd="0" presId="urn:microsoft.com/office/officeart/2005/8/layout/hierarchy2"/>
    <dgm:cxn modelId="{81B01091-8F90-4481-8AB0-027C38E8606A}" type="presParOf" srcId="{D351371D-47C2-436A-A4F6-5D560E610AF0}" destId="{ACDE993A-44AF-4BF2-8698-1400E291774B}" srcOrd="1" destOrd="0" presId="urn:microsoft.com/office/officeart/2005/8/layout/hierarchy2"/>
    <dgm:cxn modelId="{76D4BC58-9D07-4192-89B0-2A437295839E}" type="presParOf" srcId="{ACDE993A-44AF-4BF2-8698-1400E291774B}" destId="{B7BAB7BF-3C0F-4DB7-801E-9E563E482FDE}" srcOrd="0" destOrd="0" presId="urn:microsoft.com/office/officeart/2005/8/layout/hierarchy2"/>
    <dgm:cxn modelId="{53437074-9ABF-4AAF-8D8F-6645D814BFE7}" type="presParOf" srcId="{ACDE993A-44AF-4BF2-8698-1400E291774B}" destId="{39075F03-6899-4251-8BE0-13AC1E0C4C41}" srcOrd="1" destOrd="0" presId="urn:microsoft.com/office/officeart/2005/8/layout/hierarchy2"/>
  </dgm:cxnLst>
  <dgm:bg/>
  <dgm:whole/>
</dgm:dataModel>
</file>

<file path=ppt/diagrams/data21.xml><?xml version="1.0" encoding="utf-8"?>
<dgm:dataModel xmlns:dgm="http://schemas.openxmlformats.org/drawingml/2006/diagram" xmlns:a="http://schemas.openxmlformats.org/drawingml/2006/main">
  <dgm:ptLst>
    <dgm:pt modelId="{0E7AC798-209A-46FB-9F90-645332A4A679}"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9EAB6FDC-E455-461F-8F11-45148116B86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Sumber</a:t>
          </a:r>
          <a:r>
            <a:rPr lang="en-US" sz="2800" dirty="0" smtClean="0"/>
            <a:t> </a:t>
          </a:r>
          <a:r>
            <a:rPr lang="en-US" sz="2800" dirty="0" err="1" smtClean="0"/>
            <a:t>Keputusan</a:t>
          </a:r>
          <a:endParaRPr lang="en-US" sz="2800" dirty="0"/>
        </a:p>
      </dgm:t>
    </dgm:pt>
    <dgm:pt modelId="{7AACAD3E-8752-4DA3-B023-F65D8EC3E017}" type="parTrans" cxnId="{5D4D7938-AC03-4423-B6A8-1E78EEC6B106}">
      <dgm:prSet/>
      <dgm:spPr/>
      <dgm:t>
        <a:bodyPr/>
        <a:lstStyle/>
        <a:p>
          <a:endParaRPr lang="en-US"/>
        </a:p>
      </dgm:t>
    </dgm:pt>
    <dgm:pt modelId="{716D4683-2A52-49D0-BBB0-5281EF39B2B3}" type="sibTrans" cxnId="{5D4D7938-AC03-4423-B6A8-1E78EEC6B106}">
      <dgm:prSet/>
      <dgm:spPr/>
      <dgm:t>
        <a:bodyPr/>
        <a:lstStyle/>
        <a:p>
          <a:endParaRPr lang="en-US"/>
        </a:p>
      </dgm:t>
    </dgm:pt>
    <dgm:pt modelId="{EE9821B2-6080-4223-815C-72FE9744C2EF}">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Nota </a:t>
          </a:r>
          <a:r>
            <a:rPr lang="en-US" dirty="0" err="1" smtClean="0"/>
            <a:t>Informasi</a:t>
          </a:r>
          <a:endParaRPr lang="en-US" dirty="0"/>
        </a:p>
      </dgm:t>
    </dgm:pt>
    <dgm:pt modelId="{CEDA4584-4179-4A0D-A946-695087F8C905}" type="parTrans" cxnId="{EFB8C869-8E75-46F4-A519-02B94BD62C01}">
      <dgm:prSet/>
      <dgm:spPr/>
      <dgm:t>
        <a:bodyPr/>
        <a:lstStyle/>
        <a:p>
          <a:endParaRPr lang="en-US"/>
        </a:p>
      </dgm:t>
    </dgm:pt>
    <dgm:pt modelId="{BEBA1631-C1E3-4F4E-8FDF-E7A259DD862E}" type="sibTrans" cxnId="{EFB8C869-8E75-46F4-A519-02B94BD62C01}">
      <dgm:prSet/>
      <dgm:spPr/>
      <dgm:t>
        <a:bodyPr/>
        <a:lstStyle/>
        <a:p>
          <a:endParaRPr lang="en-US"/>
        </a:p>
      </dgm:t>
    </dgm:pt>
    <dgm:pt modelId="{D810DF42-553A-4295-A406-2DBBC59C42A6}">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Permintaan</a:t>
          </a:r>
          <a:r>
            <a:rPr lang="en-US" dirty="0" smtClean="0"/>
            <a:t> </a:t>
          </a:r>
          <a:r>
            <a:rPr lang="en-US" dirty="0" err="1" smtClean="0"/>
            <a:t>Instansi</a:t>
          </a:r>
          <a:r>
            <a:rPr lang="en-US" dirty="0" smtClean="0"/>
            <a:t> Lain</a:t>
          </a:r>
          <a:endParaRPr lang="en-US" dirty="0"/>
        </a:p>
      </dgm:t>
    </dgm:pt>
    <dgm:pt modelId="{46A4D95F-22CF-4FB5-889C-B96862CBF6CD}" type="parTrans" cxnId="{AD00D120-1296-471A-A197-0D4D393AD1E4}">
      <dgm:prSet/>
      <dgm:spPr/>
      <dgm:t>
        <a:bodyPr/>
        <a:lstStyle/>
        <a:p>
          <a:endParaRPr lang="en-US"/>
        </a:p>
      </dgm:t>
    </dgm:pt>
    <dgm:pt modelId="{4059DD62-2009-4C30-BF71-78510D5DB6F1}" type="sibTrans" cxnId="{AD00D120-1296-471A-A197-0D4D393AD1E4}">
      <dgm:prSet/>
      <dgm:spPr/>
      <dgm:t>
        <a:bodyPr/>
        <a:lstStyle/>
        <a:p>
          <a:endParaRPr lang="en-US"/>
        </a:p>
      </dgm:t>
    </dgm:pt>
    <dgm:pt modelId="{4180672D-EDE0-4A99-B341-90E54EA1CCD0}">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Kesalahan</a:t>
          </a:r>
          <a:r>
            <a:rPr lang="en-US" sz="2400" dirty="0" smtClean="0"/>
            <a:t> </a:t>
          </a:r>
          <a:r>
            <a:rPr lang="en-US" sz="2400" dirty="0" err="1" smtClean="0"/>
            <a:t>Pemberitahuan</a:t>
          </a:r>
          <a:r>
            <a:rPr lang="en-US" sz="2400" dirty="0" smtClean="0"/>
            <a:t> </a:t>
          </a:r>
          <a:r>
            <a:rPr lang="en-US" sz="2400" dirty="0" err="1" smtClean="0"/>
            <a:t>Tarif</a:t>
          </a:r>
          <a:r>
            <a:rPr lang="en-US" sz="2400" dirty="0" smtClean="0"/>
            <a:t> </a:t>
          </a:r>
          <a:r>
            <a:rPr lang="en-US" sz="2400" dirty="0" err="1" smtClean="0"/>
            <a:t>dan</a:t>
          </a:r>
          <a:r>
            <a:rPr lang="en-US" sz="2400" dirty="0" smtClean="0"/>
            <a:t> </a:t>
          </a:r>
          <a:r>
            <a:rPr lang="en-US" sz="2400" dirty="0" err="1" smtClean="0"/>
            <a:t>Nilai</a:t>
          </a:r>
          <a:r>
            <a:rPr lang="en-US" sz="2400" dirty="0" smtClean="0"/>
            <a:t> </a:t>
          </a:r>
          <a:r>
            <a:rPr lang="en-US" sz="2400" dirty="0" err="1" smtClean="0"/>
            <a:t>Pabean</a:t>
          </a:r>
          <a:endParaRPr lang="en-US" sz="2400" dirty="0"/>
        </a:p>
      </dgm:t>
    </dgm:pt>
    <dgm:pt modelId="{F1EDF87F-19AB-4DA7-86C6-F793A533233E}" type="parTrans" cxnId="{D8BA530D-843D-49C4-BD7F-2DDED7C02693}">
      <dgm:prSet/>
      <dgm:spPr/>
      <dgm:t>
        <a:bodyPr/>
        <a:lstStyle/>
        <a:p>
          <a:endParaRPr lang="en-US"/>
        </a:p>
      </dgm:t>
    </dgm:pt>
    <dgm:pt modelId="{7843C38D-48B2-43B6-B4F9-8E5647A9303E}" type="sibTrans" cxnId="{D8BA530D-843D-49C4-BD7F-2DDED7C02693}">
      <dgm:prSet/>
      <dgm:spPr/>
      <dgm:t>
        <a:bodyPr/>
        <a:lstStyle/>
        <a:p>
          <a:endParaRPr lang="en-US"/>
        </a:p>
      </dgm:t>
    </dgm:pt>
    <dgm:pt modelId="{11EC4FB3-7A41-401C-8F3E-7AA889F567FE}">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Nota  </a:t>
          </a:r>
          <a:r>
            <a:rPr lang="en-US" dirty="0" err="1" smtClean="0"/>
            <a:t>Hasil</a:t>
          </a:r>
          <a:r>
            <a:rPr lang="en-US" dirty="0" smtClean="0"/>
            <a:t> </a:t>
          </a:r>
          <a:r>
            <a:rPr lang="en-US" dirty="0" err="1" smtClean="0"/>
            <a:t>Intelijen</a:t>
          </a:r>
          <a:endParaRPr lang="en-US" dirty="0"/>
        </a:p>
      </dgm:t>
    </dgm:pt>
    <dgm:pt modelId="{9B49B1A0-7E13-47E1-A4D8-A1C02B00E705}" type="parTrans" cxnId="{1EAABCAC-9D0B-4080-8419-203C5BD127CB}">
      <dgm:prSet/>
      <dgm:spPr/>
      <dgm:t>
        <a:bodyPr/>
        <a:lstStyle/>
        <a:p>
          <a:endParaRPr lang="en-US"/>
        </a:p>
      </dgm:t>
    </dgm:pt>
    <dgm:pt modelId="{50DF798F-C722-41FC-BC60-458C0F74441B}" type="sibTrans" cxnId="{1EAABCAC-9D0B-4080-8419-203C5BD127CB}">
      <dgm:prSet/>
      <dgm:spPr/>
      <dgm:t>
        <a:bodyPr/>
        <a:lstStyle/>
        <a:p>
          <a:endParaRPr lang="en-US"/>
        </a:p>
      </dgm:t>
    </dgm:pt>
    <dgm:pt modelId="{568857E3-5698-42E3-9762-35FBB72975F1}" type="pres">
      <dgm:prSet presAssocID="{0E7AC798-209A-46FB-9F90-645332A4A679}" presName="Name0" presStyleCnt="0">
        <dgm:presLayoutVars>
          <dgm:dir/>
          <dgm:resizeHandles val="exact"/>
        </dgm:presLayoutVars>
      </dgm:prSet>
      <dgm:spPr/>
      <dgm:t>
        <a:bodyPr/>
        <a:lstStyle/>
        <a:p>
          <a:endParaRPr lang="en-US"/>
        </a:p>
      </dgm:t>
    </dgm:pt>
    <dgm:pt modelId="{48999676-40AD-453B-92F8-9B6EB7D7DA76}" type="pres">
      <dgm:prSet presAssocID="{9EAB6FDC-E455-461F-8F11-45148116B867}" presName="node" presStyleLbl="node1" presStyleIdx="0" presStyleCnt="5">
        <dgm:presLayoutVars>
          <dgm:bulletEnabled val="1"/>
        </dgm:presLayoutVars>
      </dgm:prSet>
      <dgm:spPr/>
      <dgm:t>
        <a:bodyPr/>
        <a:lstStyle/>
        <a:p>
          <a:endParaRPr lang="en-US"/>
        </a:p>
      </dgm:t>
    </dgm:pt>
    <dgm:pt modelId="{638CE20B-9E11-4113-8DB4-9B5EC7C44305}" type="pres">
      <dgm:prSet presAssocID="{716D4683-2A52-49D0-BBB0-5281EF39B2B3}" presName="sibTrans" presStyleLbl="sibTrans2D1" presStyleIdx="0" presStyleCnt="5"/>
      <dgm:spPr/>
      <dgm:t>
        <a:bodyPr/>
        <a:lstStyle/>
        <a:p>
          <a:endParaRPr lang="en-US"/>
        </a:p>
      </dgm:t>
    </dgm:pt>
    <dgm:pt modelId="{8453BCF8-6052-4E8D-881B-D148D5CAD84A}" type="pres">
      <dgm:prSet presAssocID="{716D4683-2A52-49D0-BBB0-5281EF39B2B3}" presName="connectorText" presStyleLbl="sibTrans2D1" presStyleIdx="0" presStyleCnt="5"/>
      <dgm:spPr/>
      <dgm:t>
        <a:bodyPr/>
        <a:lstStyle/>
        <a:p>
          <a:endParaRPr lang="en-US"/>
        </a:p>
      </dgm:t>
    </dgm:pt>
    <dgm:pt modelId="{5BC70695-A758-4144-B095-E185BDA8F4DF}" type="pres">
      <dgm:prSet presAssocID="{4180672D-EDE0-4A99-B341-90E54EA1CCD0}" presName="node" presStyleLbl="node1" presStyleIdx="1" presStyleCnt="5" custScaleY="142037">
        <dgm:presLayoutVars>
          <dgm:bulletEnabled val="1"/>
        </dgm:presLayoutVars>
      </dgm:prSet>
      <dgm:spPr/>
      <dgm:t>
        <a:bodyPr/>
        <a:lstStyle/>
        <a:p>
          <a:endParaRPr lang="en-US"/>
        </a:p>
      </dgm:t>
    </dgm:pt>
    <dgm:pt modelId="{30DCBC33-9802-49AE-BC13-F54F3A2BF349}" type="pres">
      <dgm:prSet presAssocID="{7843C38D-48B2-43B6-B4F9-8E5647A9303E}" presName="sibTrans" presStyleLbl="sibTrans2D1" presStyleIdx="1" presStyleCnt="5"/>
      <dgm:spPr/>
      <dgm:t>
        <a:bodyPr/>
        <a:lstStyle/>
        <a:p>
          <a:endParaRPr lang="en-US"/>
        </a:p>
      </dgm:t>
    </dgm:pt>
    <dgm:pt modelId="{2B247562-BDC2-40DF-ABAB-8AFD553DEC01}" type="pres">
      <dgm:prSet presAssocID="{7843C38D-48B2-43B6-B4F9-8E5647A9303E}" presName="connectorText" presStyleLbl="sibTrans2D1" presStyleIdx="1" presStyleCnt="5"/>
      <dgm:spPr/>
      <dgm:t>
        <a:bodyPr/>
        <a:lstStyle/>
        <a:p>
          <a:endParaRPr lang="en-US"/>
        </a:p>
      </dgm:t>
    </dgm:pt>
    <dgm:pt modelId="{B767918A-F34D-46B5-A2BF-F1FA98B8E274}" type="pres">
      <dgm:prSet presAssocID="{EE9821B2-6080-4223-815C-72FE9744C2EF}" presName="node" presStyleLbl="node1" presStyleIdx="2" presStyleCnt="5">
        <dgm:presLayoutVars>
          <dgm:bulletEnabled val="1"/>
        </dgm:presLayoutVars>
      </dgm:prSet>
      <dgm:spPr/>
      <dgm:t>
        <a:bodyPr/>
        <a:lstStyle/>
        <a:p>
          <a:endParaRPr lang="en-US"/>
        </a:p>
      </dgm:t>
    </dgm:pt>
    <dgm:pt modelId="{C56BD514-C330-486F-8FB4-2519DC77ACD4}" type="pres">
      <dgm:prSet presAssocID="{BEBA1631-C1E3-4F4E-8FDF-E7A259DD862E}" presName="sibTrans" presStyleLbl="sibTrans2D1" presStyleIdx="2" presStyleCnt="5"/>
      <dgm:spPr/>
      <dgm:t>
        <a:bodyPr/>
        <a:lstStyle/>
        <a:p>
          <a:endParaRPr lang="en-US"/>
        </a:p>
      </dgm:t>
    </dgm:pt>
    <dgm:pt modelId="{8876F271-770C-44DA-82A9-7CE30956D5FA}" type="pres">
      <dgm:prSet presAssocID="{BEBA1631-C1E3-4F4E-8FDF-E7A259DD862E}" presName="connectorText" presStyleLbl="sibTrans2D1" presStyleIdx="2" presStyleCnt="5"/>
      <dgm:spPr/>
      <dgm:t>
        <a:bodyPr/>
        <a:lstStyle/>
        <a:p>
          <a:endParaRPr lang="en-US"/>
        </a:p>
      </dgm:t>
    </dgm:pt>
    <dgm:pt modelId="{7779DB9E-43BA-4D6F-9C22-D76F6EB43FCD}" type="pres">
      <dgm:prSet presAssocID="{11EC4FB3-7A41-401C-8F3E-7AA889F567FE}" presName="node" presStyleLbl="node1" presStyleIdx="3" presStyleCnt="5">
        <dgm:presLayoutVars>
          <dgm:bulletEnabled val="1"/>
        </dgm:presLayoutVars>
      </dgm:prSet>
      <dgm:spPr/>
      <dgm:t>
        <a:bodyPr/>
        <a:lstStyle/>
        <a:p>
          <a:endParaRPr lang="en-US"/>
        </a:p>
      </dgm:t>
    </dgm:pt>
    <dgm:pt modelId="{359BFA04-6397-4002-A505-C79EAE763017}" type="pres">
      <dgm:prSet presAssocID="{50DF798F-C722-41FC-BC60-458C0F74441B}" presName="sibTrans" presStyleLbl="sibTrans2D1" presStyleIdx="3" presStyleCnt="5"/>
      <dgm:spPr/>
      <dgm:t>
        <a:bodyPr/>
        <a:lstStyle/>
        <a:p>
          <a:endParaRPr lang="en-US"/>
        </a:p>
      </dgm:t>
    </dgm:pt>
    <dgm:pt modelId="{5F82AEA4-D9DF-47EC-9A4D-70CBCCE902B6}" type="pres">
      <dgm:prSet presAssocID="{50DF798F-C722-41FC-BC60-458C0F74441B}" presName="connectorText" presStyleLbl="sibTrans2D1" presStyleIdx="3" presStyleCnt="5"/>
      <dgm:spPr/>
      <dgm:t>
        <a:bodyPr/>
        <a:lstStyle/>
        <a:p>
          <a:endParaRPr lang="en-US"/>
        </a:p>
      </dgm:t>
    </dgm:pt>
    <dgm:pt modelId="{905C3C7E-5423-4D60-B4CD-DCADE282290C}" type="pres">
      <dgm:prSet presAssocID="{D810DF42-553A-4295-A406-2DBBC59C42A6}" presName="node" presStyleLbl="node1" presStyleIdx="4" presStyleCnt="5">
        <dgm:presLayoutVars>
          <dgm:bulletEnabled val="1"/>
        </dgm:presLayoutVars>
      </dgm:prSet>
      <dgm:spPr/>
      <dgm:t>
        <a:bodyPr/>
        <a:lstStyle/>
        <a:p>
          <a:endParaRPr lang="en-US"/>
        </a:p>
      </dgm:t>
    </dgm:pt>
    <dgm:pt modelId="{102D7E31-4482-45EB-BE28-65FCEEBFAEE7}" type="pres">
      <dgm:prSet presAssocID="{4059DD62-2009-4C30-BF71-78510D5DB6F1}" presName="sibTrans" presStyleLbl="sibTrans2D1" presStyleIdx="4" presStyleCnt="5"/>
      <dgm:spPr/>
      <dgm:t>
        <a:bodyPr/>
        <a:lstStyle/>
        <a:p>
          <a:endParaRPr lang="en-US"/>
        </a:p>
      </dgm:t>
    </dgm:pt>
    <dgm:pt modelId="{54057413-AA22-465F-A757-D094F1899AB0}" type="pres">
      <dgm:prSet presAssocID="{4059DD62-2009-4C30-BF71-78510D5DB6F1}" presName="connectorText" presStyleLbl="sibTrans2D1" presStyleIdx="4" presStyleCnt="5"/>
      <dgm:spPr/>
      <dgm:t>
        <a:bodyPr/>
        <a:lstStyle/>
        <a:p>
          <a:endParaRPr lang="en-US"/>
        </a:p>
      </dgm:t>
    </dgm:pt>
  </dgm:ptLst>
  <dgm:cxnLst>
    <dgm:cxn modelId="{A1634E1F-5156-4D3F-A876-F85CB1A582D8}" type="presOf" srcId="{4180672D-EDE0-4A99-B341-90E54EA1CCD0}" destId="{5BC70695-A758-4144-B095-E185BDA8F4DF}" srcOrd="0" destOrd="0" presId="urn:microsoft.com/office/officeart/2005/8/layout/cycle7"/>
    <dgm:cxn modelId="{AD00D120-1296-471A-A197-0D4D393AD1E4}" srcId="{0E7AC798-209A-46FB-9F90-645332A4A679}" destId="{D810DF42-553A-4295-A406-2DBBC59C42A6}" srcOrd="4" destOrd="0" parTransId="{46A4D95F-22CF-4FB5-889C-B96862CBF6CD}" sibTransId="{4059DD62-2009-4C30-BF71-78510D5DB6F1}"/>
    <dgm:cxn modelId="{EFB8C869-8E75-46F4-A519-02B94BD62C01}" srcId="{0E7AC798-209A-46FB-9F90-645332A4A679}" destId="{EE9821B2-6080-4223-815C-72FE9744C2EF}" srcOrd="2" destOrd="0" parTransId="{CEDA4584-4179-4A0D-A946-695087F8C905}" sibTransId="{BEBA1631-C1E3-4F4E-8FDF-E7A259DD862E}"/>
    <dgm:cxn modelId="{1EAABCAC-9D0B-4080-8419-203C5BD127CB}" srcId="{0E7AC798-209A-46FB-9F90-645332A4A679}" destId="{11EC4FB3-7A41-401C-8F3E-7AA889F567FE}" srcOrd="3" destOrd="0" parTransId="{9B49B1A0-7E13-47E1-A4D8-A1C02B00E705}" sibTransId="{50DF798F-C722-41FC-BC60-458C0F74441B}"/>
    <dgm:cxn modelId="{06B5B5E1-CADD-4788-9271-28F824F54621}" type="presOf" srcId="{716D4683-2A52-49D0-BBB0-5281EF39B2B3}" destId="{638CE20B-9E11-4113-8DB4-9B5EC7C44305}" srcOrd="0" destOrd="0" presId="urn:microsoft.com/office/officeart/2005/8/layout/cycle7"/>
    <dgm:cxn modelId="{3115EB21-7E53-4336-8CF6-FE64FFD430BF}" type="presOf" srcId="{D810DF42-553A-4295-A406-2DBBC59C42A6}" destId="{905C3C7E-5423-4D60-B4CD-DCADE282290C}" srcOrd="0" destOrd="0" presId="urn:microsoft.com/office/officeart/2005/8/layout/cycle7"/>
    <dgm:cxn modelId="{B02EAB78-CA24-40B9-98F4-6514BFCFC78B}" type="presOf" srcId="{11EC4FB3-7A41-401C-8F3E-7AA889F567FE}" destId="{7779DB9E-43BA-4D6F-9C22-D76F6EB43FCD}" srcOrd="0" destOrd="0" presId="urn:microsoft.com/office/officeart/2005/8/layout/cycle7"/>
    <dgm:cxn modelId="{D8BA530D-843D-49C4-BD7F-2DDED7C02693}" srcId="{0E7AC798-209A-46FB-9F90-645332A4A679}" destId="{4180672D-EDE0-4A99-B341-90E54EA1CCD0}" srcOrd="1" destOrd="0" parTransId="{F1EDF87F-19AB-4DA7-86C6-F793A533233E}" sibTransId="{7843C38D-48B2-43B6-B4F9-8E5647A9303E}"/>
    <dgm:cxn modelId="{34E19036-FB8E-4BFB-9EC0-3D87525626D1}" type="presOf" srcId="{EE9821B2-6080-4223-815C-72FE9744C2EF}" destId="{B767918A-F34D-46B5-A2BF-F1FA98B8E274}" srcOrd="0" destOrd="0" presId="urn:microsoft.com/office/officeart/2005/8/layout/cycle7"/>
    <dgm:cxn modelId="{9704AEB6-B294-4711-A1BB-5675C0E90397}" type="presOf" srcId="{716D4683-2A52-49D0-BBB0-5281EF39B2B3}" destId="{8453BCF8-6052-4E8D-881B-D148D5CAD84A}" srcOrd="1" destOrd="0" presId="urn:microsoft.com/office/officeart/2005/8/layout/cycle7"/>
    <dgm:cxn modelId="{662223DA-2F13-496D-B330-9D6F9372006A}" type="presOf" srcId="{50DF798F-C722-41FC-BC60-458C0F74441B}" destId="{5F82AEA4-D9DF-47EC-9A4D-70CBCCE902B6}" srcOrd="1" destOrd="0" presId="urn:microsoft.com/office/officeart/2005/8/layout/cycle7"/>
    <dgm:cxn modelId="{39EE4DD2-A039-4B74-BB8B-0126A4FD54F6}" type="presOf" srcId="{0E7AC798-209A-46FB-9F90-645332A4A679}" destId="{568857E3-5698-42E3-9762-35FBB72975F1}" srcOrd="0" destOrd="0" presId="urn:microsoft.com/office/officeart/2005/8/layout/cycle7"/>
    <dgm:cxn modelId="{B3741DC4-C61A-4AF4-9CF5-43C616AF0A62}" type="presOf" srcId="{4059DD62-2009-4C30-BF71-78510D5DB6F1}" destId="{102D7E31-4482-45EB-BE28-65FCEEBFAEE7}" srcOrd="0" destOrd="0" presId="urn:microsoft.com/office/officeart/2005/8/layout/cycle7"/>
    <dgm:cxn modelId="{7A8108B6-A945-40BB-8B43-8D7918CBA937}" type="presOf" srcId="{7843C38D-48B2-43B6-B4F9-8E5647A9303E}" destId="{2B247562-BDC2-40DF-ABAB-8AFD553DEC01}" srcOrd="1" destOrd="0" presId="urn:microsoft.com/office/officeart/2005/8/layout/cycle7"/>
    <dgm:cxn modelId="{5B2E7162-D4C3-4DD2-A0F2-30754D1B3891}" type="presOf" srcId="{50DF798F-C722-41FC-BC60-458C0F74441B}" destId="{359BFA04-6397-4002-A505-C79EAE763017}" srcOrd="0" destOrd="0" presId="urn:microsoft.com/office/officeart/2005/8/layout/cycle7"/>
    <dgm:cxn modelId="{EDF40619-88BF-4CAB-AD8A-6C6557DF688A}" type="presOf" srcId="{BEBA1631-C1E3-4F4E-8FDF-E7A259DD862E}" destId="{8876F271-770C-44DA-82A9-7CE30956D5FA}" srcOrd="1" destOrd="0" presId="urn:microsoft.com/office/officeart/2005/8/layout/cycle7"/>
    <dgm:cxn modelId="{F78FEE41-B630-454A-9DE2-C525D9D0AA43}" type="presOf" srcId="{4059DD62-2009-4C30-BF71-78510D5DB6F1}" destId="{54057413-AA22-465F-A757-D094F1899AB0}" srcOrd="1" destOrd="0" presId="urn:microsoft.com/office/officeart/2005/8/layout/cycle7"/>
    <dgm:cxn modelId="{B38B9BD2-3545-459D-B619-BDBC0BE9BD7F}" type="presOf" srcId="{7843C38D-48B2-43B6-B4F9-8E5647A9303E}" destId="{30DCBC33-9802-49AE-BC13-F54F3A2BF349}" srcOrd="0" destOrd="0" presId="urn:microsoft.com/office/officeart/2005/8/layout/cycle7"/>
    <dgm:cxn modelId="{D67788CA-8EA1-4FDB-B186-0FE12E1369FA}" type="presOf" srcId="{9EAB6FDC-E455-461F-8F11-45148116B867}" destId="{48999676-40AD-453B-92F8-9B6EB7D7DA76}" srcOrd="0" destOrd="0" presId="urn:microsoft.com/office/officeart/2005/8/layout/cycle7"/>
    <dgm:cxn modelId="{FF90E066-5AC4-4F17-AE05-96C4DF8CBED2}" type="presOf" srcId="{BEBA1631-C1E3-4F4E-8FDF-E7A259DD862E}" destId="{C56BD514-C330-486F-8FB4-2519DC77ACD4}" srcOrd="0" destOrd="0" presId="urn:microsoft.com/office/officeart/2005/8/layout/cycle7"/>
    <dgm:cxn modelId="{5D4D7938-AC03-4423-B6A8-1E78EEC6B106}" srcId="{0E7AC798-209A-46FB-9F90-645332A4A679}" destId="{9EAB6FDC-E455-461F-8F11-45148116B867}" srcOrd="0" destOrd="0" parTransId="{7AACAD3E-8752-4DA3-B023-F65D8EC3E017}" sibTransId="{716D4683-2A52-49D0-BBB0-5281EF39B2B3}"/>
    <dgm:cxn modelId="{BDC6D8D8-C4C4-44D4-AC19-42A9204FC561}" type="presParOf" srcId="{568857E3-5698-42E3-9762-35FBB72975F1}" destId="{48999676-40AD-453B-92F8-9B6EB7D7DA76}" srcOrd="0" destOrd="0" presId="urn:microsoft.com/office/officeart/2005/8/layout/cycle7"/>
    <dgm:cxn modelId="{A835DE59-DF3E-491A-A655-0109925A1C6C}" type="presParOf" srcId="{568857E3-5698-42E3-9762-35FBB72975F1}" destId="{638CE20B-9E11-4113-8DB4-9B5EC7C44305}" srcOrd="1" destOrd="0" presId="urn:microsoft.com/office/officeart/2005/8/layout/cycle7"/>
    <dgm:cxn modelId="{4A4B72C0-8036-400B-8633-E5D0151DC6FA}" type="presParOf" srcId="{638CE20B-9E11-4113-8DB4-9B5EC7C44305}" destId="{8453BCF8-6052-4E8D-881B-D148D5CAD84A}" srcOrd="0" destOrd="0" presId="urn:microsoft.com/office/officeart/2005/8/layout/cycle7"/>
    <dgm:cxn modelId="{A182BE73-D940-4992-9F8C-4EE9EA5B6C1F}" type="presParOf" srcId="{568857E3-5698-42E3-9762-35FBB72975F1}" destId="{5BC70695-A758-4144-B095-E185BDA8F4DF}" srcOrd="2" destOrd="0" presId="urn:microsoft.com/office/officeart/2005/8/layout/cycle7"/>
    <dgm:cxn modelId="{ECDFDA4F-54DE-4318-B1C5-09109AB51E4F}" type="presParOf" srcId="{568857E3-5698-42E3-9762-35FBB72975F1}" destId="{30DCBC33-9802-49AE-BC13-F54F3A2BF349}" srcOrd="3" destOrd="0" presId="urn:microsoft.com/office/officeart/2005/8/layout/cycle7"/>
    <dgm:cxn modelId="{BEA13060-4AA1-4177-AF0B-6FD66ECCF6BE}" type="presParOf" srcId="{30DCBC33-9802-49AE-BC13-F54F3A2BF349}" destId="{2B247562-BDC2-40DF-ABAB-8AFD553DEC01}" srcOrd="0" destOrd="0" presId="urn:microsoft.com/office/officeart/2005/8/layout/cycle7"/>
    <dgm:cxn modelId="{6CA5B95B-0EDA-48B0-8636-CD189022CAEE}" type="presParOf" srcId="{568857E3-5698-42E3-9762-35FBB72975F1}" destId="{B767918A-F34D-46B5-A2BF-F1FA98B8E274}" srcOrd="4" destOrd="0" presId="urn:microsoft.com/office/officeart/2005/8/layout/cycle7"/>
    <dgm:cxn modelId="{03A0BB2F-E96A-434D-A2B3-AA4299621D34}" type="presParOf" srcId="{568857E3-5698-42E3-9762-35FBB72975F1}" destId="{C56BD514-C330-486F-8FB4-2519DC77ACD4}" srcOrd="5" destOrd="0" presId="urn:microsoft.com/office/officeart/2005/8/layout/cycle7"/>
    <dgm:cxn modelId="{55C9A457-916A-4835-A10C-151F07E06F6A}" type="presParOf" srcId="{C56BD514-C330-486F-8FB4-2519DC77ACD4}" destId="{8876F271-770C-44DA-82A9-7CE30956D5FA}" srcOrd="0" destOrd="0" presId="urn:microsoft.com/office/officeart/2005/8/layout/cycle7"/>
    <dgm:cxn modelId="{70AFA2F1-86C6-4F36-8363-5788B2F6D2AE}" type="presParOf" srcId="{568857E3-5698-42E3-9762-35FBB72975F1}" destId="{7779DB9E-43BA-4D6F-9C22-D76F6EB43FCD}" srcOrd="6" destOrd="0" presId="urn:microsoft.com/office/officeart/2005/8/layout/cycle7"/>
    <dgm:cxn modelId="{FB620004-3BCC-438A-AD1D-F0112798C249}" type="presParOf" srcId="{568857E3-5698-42E3-9762-35FBB72975F1}" destId="{359BFA04-6397-4002-A505-C79EAE763017}" srcOrd="7" destOrd="0" presId="urn:microsoft.com/office/officeart/2005/8/layout/cycle7"/>
    <dgm:cxn modelId="{2D69815B-242D-4E87-8DE8-20FDE3FE31CE}" type="presParOf" srcId="{359BFA04-6397-4002-A505-C79EAE763017}" destId="{5F82AEA4-D9DF-47EC-9A4D-70CBCCE902B6}" srcOrd="0" destOrd="0" presId="urn:microsoft.com/office/officeart/2005/8/layout/cycle7"/>
    <dgm:cxn modelId="{3EC9E5D9-B59C-44A8-AFD2-AA06EA0D0CE2}" type="presParOf" srcId="{568857E3-5698-42E3-9762-35FBB72975F1}" destId="{905C3C7E-5423-4D60-B4CD-DCADE282290C}" srcOrd="8" destOrd="0" presId="urn:microsoft.com/office/officeart/2005/8/layout/cycle7"/>
    <dgm:cxn modelId="{86A404A8-D8DE-4711-81DA-188EA416E743}" type="presParOf" srcId="{568857E3-5698-42E3-9762-35FBB72975F1}" destId="{102D7E31-4482-45EB-BE28-65FCEEBFAEE7}" srcOrd="9" destOrd="0" presId="urn:microsoft.com/office/officeart/2005/8/layout/cycle7"/>
    <dgm:cxn modelId="{7E47A0D8-7CD0-4462-B35A-7D05055F0F28}" type="presParOf" srcId="{102D7E31-4482-45EB-BE28-65FCEEBFAEE7}" destId="{54057413-AA22-465F-A757-D094F1899AB0}" srcOrd="0" destOrd="0" presId="urn:microsoft.com/office/officeart/2005/8/layout/cycle7"/>
  </dgm:cxnLst>
  <dgm:bg/>
  <dgm:whole/>
</dgm:dataModel>
</file>

<file path=ppt/diagrams/data22.xml><?xml version="1.0" encoding="utf-8"?>
<dgm:dataModel xmlns:dgm="http://schemas.openxmlformats.org/drawingml/2006/diagram" xmlns:a="http://schemas.openxmlformats.org/drawingml/2006/main">
  <dgm:ptLst>
    <dgm:pt modelId="{0AF1AAA2-17C0-48C6-B43F-9567571C4E4A}"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B494FBE1-8D9C-4EC5-98F3-6B8F33210D95}">
      <dgm:prSet phldrT="[Text]" custT="1"/>
      <dgm:spPr>
        <a:noFill/>
        <a:ln>
          <a:solidFill>
            <a:schemeClr val="accent1"/>
          </a:solidFill>
        </a:ln>
      </dgm:spPr>
      <dgm:t>
        <a:bodyPr/>
        <a:lstStyle/>
        <a:p>
          <a:r>
            <a:rPr lang="en-US" sz="2400" dirty="0" smtClean="0">
              <a:solidFill>
                <a:schemeClr val="tx1"/>
              </a:solidFill>
            </a:rPr>
            <a:t>PENYELESAIAN MASALAH PERPAJAKAN</a:t>
          </a:r>
          <a:endParaRPr lang="en-US" sz="2400" dirty="0">
            <a:solidFill>
              <a:schemeClr val="tx1"/>
            </a:solidFill>
          </a:endParaRPr>
        </a:p>
      </dgm:t>
    </dgm:pt>
    <dgm:pt modelId="{023EF08C-22FF-4AD3-A44D-9DA0E0150AB0}" type="parTrans" cxnId="{72EC616B-D53C-428B-93EE-528DCE46F773}">
      <dgm:prSet/>
      <dgm:spPr/>
      <dgm:t>
        <a:bodyPr/>
        <a:lstStyle/>
        <a:p>
          <a:endParaRPr lang="en-US"/>
        </a:p>
      </dgm:t>
    </dgm:pt>
    <dgm:pt modelId="{0E89C867-ED04-496C-B203-63906B8EF4AD}" type="sibTrans" cxnId="{72EC616B-D53C-428B-93EE-528DCE46F773}">
      <dgm:prSet/>
      <dgm:spPr/>
      <dgm:t>
        <a:bodyPr/>
        <a:lstStyle/>
        <a:p>
          <a:endParaRPr lang="en-US"/>
        </a:p>
      </dgm:t>
    </dgm:pt>
    <dgm:pt modelId="{A4FBF9BE-7002-4A1A-A98E-3DB11D309170}">
      <dgm:prSet phldrT="[Text]" custT="1"/>
      <dgm:spPr>
        <a:noFill/>
        <a:ln>
          <a:solidFill>
            <a:schemeClr val="accent1"/>
          </a:solidFill>
        </a:ln>
      </dgm:spPr>
      <dgm:t>
        <a:bodyPr/>
        <a:lstStyle/>
        <a:p>
          <a:r>
            <a:rPr lang="en-US" sz="2400" dirty="0" smtClean="0">
              <a:solidFill>
                <a:schemeClr val="tx1"/>
              </a:solidFill>
            </a:rPr>
            <a:t>SPT</a:t>
          </a:r>
        </a:p>
        <a:p>
          <a:r>
            <a:rPr lang="en-US" sz="2400" dirty="0" err="1" smtClean="0">
              <a:solidFill>
                <a:schemeClr val="tx1"/>
              </a:solidFill>
            </a:rPr>
            <a:t>Benar</a:t>
          </a:r>
          <a:r>
            <a:rPr lang="en-US" sz="2400" dirty="0" smtClean="0">
              <a:solidFill>
                <a:schemeClr val="tx1"/>
              </a:solidFill>
            </a:rPr>
            <a:t>, </a:t>
          </a:r>
          <a:r>
            <a:rPr lang="en-US" sz="2400" dirty="0" err="1" smtClean="0">
              <a:solidFill>
                <a:schemeClr val="tx1"/>
              </a:solidFill>
            </a:rPr>
            <a:t>lengkap</a:t>
          </a:r>
          <a:r>
            <a:rPr lang="en-US" sz="2400" dirty="0" smtClean="0">
              <a:solidFill>
                <a:schemeClr val="tx1"/>
              </a:solidFill>
            </a:rPr>
            <a:t> </a:t>
          </a:r>
          <a:r>
            <a:rPr lang="en-US" sz="2400" dirty="0" err="1" smtClean="0">
              <a:solidFill>
                <a:schemeClr val="tx1"/>
              </a:solidFill>
            </a:rPr>
            <a:t>dan</a:t>
          </a:r>
          <a:r>
            <a:rPr lang="en-US" sz="2400" dirty="0" smtClean="0">
              <a:solidFill>
                <a:schemeClr val="tx1"/>
              </a:solidFill>
            </a:rPr>
            <a:t>  </a:t>
          </a:r>
          <a:r>
            <a:rPr lang="en-US" sz="2400" dirty="0" err="1" smtClean="0">
              <a:solidFill>
                <a:schemeClr val="tx1"/>
              </a:solidFill>
            </a:rPr>
            <a:t>jelas</a:t>
          </a:r>
          <a:endParaRPr lang="en-US" sz="2400" dirty="0">
            <a:solidFill>
              <a:schemeClr val="tx1"/>
            </a:solidFill>
          </a:endParaRPr>
        </a:p>
      </dgm:t>
    </dgm:pt>
    <dgm:pt modelId="{60475F06-5E15-465B-810E-AD9BC4BB3780}" type="parTrans" cxnId="{78C69FBD-3C3B-422F-812F-56B09879C9DC}">
      <dgm:prSet/>
      <dgm:spPr/>
      <dgm:t>
        <a:bodyPr/>
        <a:lstStyle/>
        <a:p>
          <a:endParaRPr lang="en-US"/>
        </a:p>
      </dgm:t>
    </dgm:pt>
    <dgm:pt modelId="{98891FAF-ECA6-42A0-894A-F2157A774A09}" type="sibTrans" cxnId="{78C69FBD-3C3B-422F-812F-56B09879C9DC}">
      <dgm:prSet/>
      <dgm:spPr/>
      <dgm:t>
        <a:bodyPr/>
        <a:lstStyle/>
        <a:p>
          <a:endParaRPr lang="en-US"/>
        </a:p>
      </dgm:t>
    </dgm:pt>
    <dgm:pt modelId="{AD592C62-3F05-4AF1-BA2D-57C99BA5413A}">
      <dgm:prSet phldrT="[Text]"/>
      <dgm:spPr>
        <a:noFill/>
        <a:ln>
          <a:solidFill>
            <a:schemeClr val="accent1"/>
          </a:solidFill>
        </a:ln>
      </dgm:spPr>
      <dgm:t>
        <a:bodyPr/>
        <a:lstStyle/>
        <a:p>
          <a:r>
            <a:rPr lang="en-US" dirty="0" smtClean="0">
              <a:solidFill>
                <a:schemeClr val="tx1"/>
              </a:solidFill>
            </a:rPr>
            <a:t>DIANGGAP TDK DISAMPAIKAN</a:t>
          </a:r>
        </a:p>
      </dgm:t>
    </dgm:pt>
    <dgm:pt modelId="{B68AFC55-FE5D-4F97-A0B7-05F718A0CDA9}" type="parTrans" cxnId="{1AE7017B-2080-4161-99C7-2F986D7632F5}">
      <dgm:prSet/>
      <dgm:spPr/>
      <dgm:t>
        <a:bodyPr/>
        <a:lstStyle/>
        <a:p>
          <a:endParaRPr lang="en-US"/>
        </a:p>
      </dgm:t>
    </dgm:pt>
    <dgm:pt modelId="{6DBC2351-567C-450D-9BF9-A7CBC78DDCE8}" type="sibTrans" cxnId="{1AE7017B-2080-4161-99C7-2F986D7632F5}">
      <dgm:prSet/>
      <dgm:spPr/>
      <dgm:t>
        <a:bodyPr/>
        <a:lstStyle/>
        <a:p>
          <a:endParaRPr lang="en-US"/>
        </a:p>
      </dgm:t>
    </dgm:pt>
    <dgm:pt modelId="{A1F3B9DC-7B2A-49A1-AEED-108B8E53BCF5}">
      <dgm:prSet phldrT="[Text]"/>
      <dgm:spPr>
        <a:noFill/>
        <a:ln>
          <a:solidFill>
            <a:schemeClr val="accent1"/>
          </a:solidFill>
        </a:ln>
      </dgm:spPr>
      <dgm:t>
        <a:bodyPr/>
        <a:lstStyle/>
        <a:p>
          <a:r>
            <a:rPr lang="en-US" dirty="0" smtClean="0">
              <a:solidFill>
                <a:schemeClr val="tx1"/>
              </a:solidFill>
            </a:rPr>
            <a:t>LLPP, KKP,SPHP, PA, QAS</a:t>
          </a:r>
          <a:endParaRPr lang="en-US" dirty="0">
            <a:solidFill>
              <a:schemeClr val="tx1"/>
            </a:solidFill>
          </a:endParaRPr>
        </a:p>
      </dgm:t>
    </dgm:pt>
    <dgm:pt modelId="{2874CD5E-EAAD-4393-BE36-BA0873FAB7CB}" type="parTrans" cxnId="{90E07950-6F5C-4C7D-A7F7-D76340F7F597}">
      <dgm:prSet/>
      <dgm:spPr>
        <a:ln>
          <a:noFill/>
        </a:ln>
      </dgm:spPr>
      <dgm:t>
        <a:bodyPr/>
        <a:lstStyle/>
        <a:p>
          <a:endParaRPr lang="en-US"/>
        </a:p>
      </dgm:t>
    </dgm:pt>
    <dgm:pt modelId="{2A1F1C94-797D-432C-9E1C-6BD10CCC5C02}" type="sibTrans" cxnId="{90E07950-6F5C-4C7D-A7F7-D76340F7F597}">
      <dgm:prSet/>
      <dgm:spPr/>
      <dgm:t>
        <a:bodyPr/>
        <a:lstStyle/>
        <a:p>
          <a:endParaRPr lang="en-US"/>
        </a:p>
      </dgm:t>
    </dgm:pt>
    <dgm:pt modelId="{F1B0996A-CDE9-4199-9E6F-49A0AB81258A}">
      <dgm:prSet phldrT="[Text]"/>
      <dgm:spPr>
        <a:noFill/>
        <a:ln>
          <a:solidFill>
            <a:schemeClr val="accent1"/>
          </a:solidFill>
        </a:ln>
      </dgm:spPr>
      <dgm:t>
        <a:bodyPr/>
        <a:lstStyle/>
        <a:p>
          <a:r>
            <a:rPr lang="en-US" dirty="0" err="1" smtClean="0">
              <a:solidFill>
                <a:schemeClr val="tx1"/>
              </a:solidFill>
            </a:rPr>
            <a:t>Pemeriksaan</a:t>
          </a:r>
          <a:endParaRPr lang="en-US" dirty="0" smtClean="0">
            <a:solidFill>
              <a:schemeClr val="tx1"/>
            </a:solidFill>
          </a:endParaRPr>
        </a:p>
        <a:p>
          <a:r>
            <a:rPr lang="en-US" dirty="0" err="1" smtClean="0">
              <a:solidFill>
                <a:schemeClr val="tx1"/>
              </a:solidFill>
            </a:rPr>
            <a:t>Verifikasi</a:t>
          </a:r>
          <a:endParaRPr lang="en-US" dirty="0" smtClean="0">
            <a:solidFill>
              <a:schemeClr val="tx1"/>
            </a:solidFill>
          </a:endParaRPr>
        </a:p>
      </dgm:t>
    </dgm:pt>
    <dgm:pt modelId="{90C9CBF3-A722-43F2-98F6-36E01DB8E244}" type="parTrans" cxnId="{12D49DC7-EE4F-49BA-AA31-AA524F17CA9C}">
      <dgm:prSet/>
      <dgm:spPr/>
      <dgm:t>
        <a:bodyPr/>
        <a:lstStyle/>
        <a:p>
          <a:endParaRPr lang="en-US"/>
        </a:p>
      </dgm:t>
    </dgm:pt>
    <dgm:pt modelId="{5B46CD87-054F-4C92-9B8F-7E1BAB7BDF02}" type="sibTrans" cxnId="{12D49DC7-EE4F-49BA-AA31-AA524F17CA9C}">
      <dgm:prSet/>
      <dgm:spPr/>
      <dgm:t>
        <a:bodyPr/>
        <a:lstStyle/>
        <a:p>
          <a:endParaRPr lang="en-US"/>
        </a:p>
      </dgm:t>
    </dgm:pt>
    <dgm:pt modelId="{6F1B0A7C-D6BE-4A3B-9E5C-EAECB004E7ED}">
      <dgm:prSet phldrT="[Text]"/>
      <dgm:spPr>
        <a:noFill/>
        <a:ln>
          <a:solidFill>
            <a:schemeClr val="accent1"/>
          </a:solidFill>
        </a:ln>
      </dgm:spPr>
      <dgm:t>
        <a:bodyPr/>
        <a:lstStyle/>
        <a:p>
          <a:r>
            <a:rPr lang="en-US" dirty="0" smtClean="0">
              <a:solidFill>
                <a:schemeClr val="tx1"/>
              </a:solidFill>
            </a:rPr>
            <a:t>SKP</a:t>
          </a:r>
          <a:endParaRPr lang="en-US" dirty="0">
            <a:solidFill>
              <a:schemeClr val="tx1"/>
            </a:solidFill>
          </a:endParaRPr>
        </a:p>
      </dgm:t>
    </dgm:pt>
    <dgm:pt modelId="{D853C9F9-EE4C-43E4-922C-723008EEE533}" type="parTrans" cxnId="{275B0CA3-A891-448F-95C6-A4D798EBE9A0}">
      <dgm:prSet/>
      <dgm:spPr/>
      <dgm:t>
        <a:bodyPr/>
        <a:lstStyle/>
        <a:p>
          <a:endParaRPr lang="en-US"/>
        </a:p>
      </dgm:t>
    </dgm:pt>
    <dgm:pt modelId="{E1709097-69A1-4249-97DE-431E6F24A204}" type="sibTrans" cxnId="{275B0CA3-A891-448F-95C6-A4D798EBE9A0}">
      <dgm:prSet/>
      <dgm:spPr/>
      <dgm:t>
        <a:bodyPr/>
        <a:lstStyle/>
        <a:p>
          <a:endParaRPr lang="en-US"/>
        </a:p>
      </dgm:t>
    </dgm:pt>
    <dgm:pt modelId="{47ABAEC5-28CB-4095-9726-509E3F6753F5}" type="pres">
      <dgm:prSet presAssocID="{0AF1AAA2-17C0-48C6-B43F-9567571C4E4A}" presName="diagram" presStyleCnt="0">
        <dgm:presLayoutVars>
          <dgm:chPref val="1"/>
          <dgm:dir/>
          <dgm:animOne val="branch"/>
          <dgm:animLvl val="lvl"/>
          <dgm:resizeHandles val="exact"/>
        </dgm:presLayoutVars>
      </dgm:prSet>
      <dgm:spPr/>
      <dgm:t>
        <a:bodyPr/>
        <a:lstStyle/>
        <a:p>
          <a:endParaRPr lang="en-US"/>
        </a:p>
      </dgm:t>
    </dgm:pt>
    <dgm:pt modelId="{01D61505-C57A-4D55-91F4-C727A3F15A09}" type="pres">
      <dgm:prSet presAssocID="{B494FBE1-8D9C-4EC5-98F3-6B8F33210D95}" presName="root1" presStyleCnt="0"/>
      <dgm:spPr/>
    </dgm:pt>
    <dgm:pt modelId="{B7E7D669-C056-4807-977F-3A860DAA2176}" type="pres">
      <dgm:prSet presAssocID="{B494FBE1-8D9C-4EC5-98F3-6B8F33210D95}" presName="LevelOneTextNode" presStyleLbl="node0" presStyleIdx="0" presStyleCnt="1" custScaleX="90185" custScaleY="147021">
        <dgm:presLayoutVars>
          <dgm:chPref val="3"/>
        </dgm:presLayoutVars>
      </dgm:prSet>
      <dgm:spPr/>
      <dgm:t>
        <a:bodyPr/>
        <a:lstStyle/>
        <a:p>
          <a:endParaRPr lang="en-US"/>
        </a:p>
      </dgm:t>
    </dgm:pt>
    <dgm:pt modelId="{6D8CC0A5-F057-49E0-8554-D7BEC59E36B4}" type="pres">
      <dgm:prSet presAssocID="{B494FBE1-8D9C-4EC5-98F3-6B8F33210D95}" presName="level2hierChild" presStyleCnt="0"/>
      <dgm:spPr/>
    </dgm:pt>
    <dgm:pt modelId="{282C0E49-FE05-42B4-94CF-A3C07A7AA8D7}" type="pres">
      <dgm:prSet presAssocID="{60475F06-5E15-465B-810E-AD9BC4BB3780}" presName="conn2-1" presStyleLbl="parChTrans1D2" presStyleIdx="0" presStyleCnt="2"/>
      <dgm:spPr/>
      <dgm:t>
        <a:bodyPr/>
        <a:lstStyle/>
        <a:p>
          <a:endParaRPr lang="en-US"/>
        </a:p>
      </dgm:t>
    </dgm:pt>
    <dgm:pt modelId="{1DFCA033-7B09-4F61-87C2-61A8A0D96FDD}" type="pres">
      <dgm:prSet presAssocID="{60475F06-5E15-465B-810E-AD9BC4BB3780}" presName="connTx" presStyleLbl="parChTrans1D2" presStyleIdx="0" presStyleCnt="2"/>
      <dgm:spPr/>
      <dgm:t>
        <a:bodyPr/>
        <a:lstStyle/>
        <a:p>
          <a:endParaRPr lang="en-US"/>
        </a:p>
      </dgm:t>
    </dgm:pt>
    <dgm:pt modelId="{07BC292E-1FF0-48C7-9BBB-1D795115D0FD}" type="pres">
      <dgm:prSet presAssocID="{A4FBF9BE-7002-4A1A-A98E-3DB11D309170}" presName="root2" presStyleCnt="0"/>
      <dgm:spPr/>
    </dgm:pt>
    <dgm:pt modelId="{C6038715-F0E2-47A2-89C9-AD5EFD47EC0F}" type="pres">
      <dgm:prSet presAssocID="{A4FBF9BE-7002-4A1A-A98E-3DB11D309170}" presName="LevelTwoTextNode" presStyleLbl="node2" presStyleIdx="0" presStyleCnt="2" custScaleX="98400" custScaleY="121648">
        <dgm:presLayoutVars>
          <dgm:chPref val="3"/>
        </dgm:presLayoutVars>
      </dgm:prSet>
      <dgm:spPr/>
      <dgm:t>
        <a:bodyPr/>
        <a:lstStyle/>
        <a:p>
          <a:endParaRPr lang="en-US"/>
        </a:p>
      </dgm:t>
    </dgm:pt>
    <dgm:pt modelId="{C0AD34E2-1572-4518-90CF-BFC1ECEA6F7D}" type="pres">
      <dgm:prSet presAssocID="{A4FBF9BE-7002-4A1A-A98E-3DB11D309170}" presName="level3hierChild" presStyleCnt="0"/>
      <dgm:spPr/>
    </dgm:pt>
    <dgm:pt modelId="{87922569-5BB0-4874-B6CE-370CE857550C}" type="pres">
      <dgm:prSet presAssocID="{B68AFC55-FE5D-4F97-A0B7-05F718A0CDA9}" presName="conn2-1" presStyleLbl="parChTrans1D3" presStyleIdx="0" presStyleCnt="3"/>
      <dgm:spPr/>
      <dgm:t>
        <a:bodyPr/>
        <a:lstStyle/>
        <a:p>
          <a:endParaRPr lang="en-US"/>
        </a:p>
      </dgm:t>
    </dgm:pt>
    <dgm:pt modelId="{2C3C5C3D-A51A-419B-B254-7801790D2D80}" type="pres">
      <dgm:prSet presAssocID="{B68AFC55-FE5D-4F97-A0B7-05F718A0CDA9}" presName="connTx" presStyleLbl="parChTrans1D3" presStyleIdx="0" presStyleCnt="3"/>
      <dgm:spPr/>
      <dgm:t>
        <a:bodyPr/>
        <a:lstStyle/>
        <a:p>
          <a:endParaRPr lang="en-US"/>
        </a:p>
      </dgm:t>
    </dgm:pt>
    <dgm:pt modelId="{6AEAD51B-145C-4ADD-AFBD-51AD2885A604}" type="pres">
      <dgm:prSet presAssocID="{AD592C62-3F05-4AF1-BA2D-57C99BA5413A}" presName="root2" presStyleCnt="0"/>
      <dgm:spPr/>
    </dgm:pt>
    <dgm:pt modelId="{5E0008FE-048E-4046-9E6C-CAA6EBFC8151}" type="pres">
      <dgm:prSet presAssocID="{AD592C62-3F05-4AF1-BA2D-57C99BA5413A}" presName="LevelTwoTextNode" presStyleLbl="node3" presStyleIdx="0" presStyleCnt="3" custLinFactNeighborY="25129">
        <dgm:presLayoutVars>
          <dgm:chPref val="3"/>
        </dgm:presLayoutVars>
      </dgm:prSet>
      <dgm:spPr/>
      <dgm:t>
        <a:bodyPr/>
        <a:lstStyle/>
        <a:p>
          <a:endParaRPr lang="en-US"/>
        </a:p>
      </dgm:t>
    </dgm:pt>
    <dgm:pt modelId="{48F89486-7D01-421C-A58B-FCD507A61D27}" type="pres">
      <dgm:prSet presAssocID="{AD592C62-3F05-4AF1-BA2D-57C99BA5413A}" presName="level3hierChild" presStyleCnt="0"/>
      <dgm:spPr/>
    </dgm:pt>
    <dgm:pt modelId="{BE8FC4DA-58DC-42CD-A1C2-A5192F225D6D}" type="pres">
      <dgm:prSet presAssocID="{2874CD5E-EAAD-4393-BE36-BA0873FAB7CB}" presName="conn2-1" presStyleLbl="parChTrans1D3" presStyleIdx="1" presStyleCnt="3"/>
      <dgm:spPr/>
      <dgm:t>
        <a:bodyPr/>
        <a:lstStyle/>
        <a:p>
          <a:endParaRPr lang="en-US"/>
        </a:p>
      </dgm:t>
    </dgm:pt>
    <dgm:pt modelId="{C622EE29-C2C6-4357-A10F-A65B69363DA0}" type="pres">
      <dgm:prSet presAssocID="{2874CD5E-EAAD-4393-BE36-BA0873FAB7CB}" presName="connTx" presStyleLbl="parChTrans1D3" presStyleIdx="1" presStyleCnt="3"/>
      <dgm:spPr/>
      <dgm:t>
        <a:bodyPr/>
        <a:lstStyle/>
        <a:p>
          <a:endParaRPr lang="en-US"/>
        </a:p>
      </dgm:t>
    </dgm:pt>
    <dgm:pt modelId="{D21B37B9-2904-478A-BD5F-EC2D36BB59A3}" type="pres">
      <dgm:prSet presAssocID="{A1F3B9DC-7B2A-49A1-AEED-108B8E53BCF5}" presName="root2" presStyleCnt="0"/>
      <dgm:spPr/>
    </dgm:pt>
    <dgm:pt modelId="{C232251A-DD39-4B4A-B230-F6F0658C4FCF}" type="pres">
      <dgm:prSet presAssocID="{A1F3B9DC-7B2A-49A1-AEED-108B8E53BCF5}" presName="LevelTwoTextNode" presStyleLbl="node3" presStyleIdx="1" presStyleCnt="3" custScaleX="105469" custScaleY="98499" custLinFactNeighborY="66309">
        <dgm:presLayoutVars>
          <dgm:chPref val="3"/>
        </dgm:presLayoutVars>
      </dgm:prSet>
      <dgm:spPr/>
      <dgm:t>
        <a:bodyPr/>
        <a:lstStyle/>
        <a:p>
          <a:endParaRPr lang="en-US"/>
        </a:p>
      </dgm:t>
    </dgm:pt>
    <dgm:pt modelId="{B66277B3-74DC-4D37-897D-DF047304A592}" type="pres">
      <dgm:prSet presAssocID="{A1F3B9DC-7B2A-49A1-AEED-108B8E53BCF5}" presName="level3hierChild" presStyleCnt="0"/>
      <dgm:spPr/>
    </dgm:pt>
    <dgm:pt modelId="{F2292656-6C08-43C6-82A3-6228F5376143}" type="pres">
      <dgm:prSet presAssocID="{90C9CBF3-A722-43F2-98F6-36E01DB8E244}" presName="conn2-1" presStyleLbl="parChTrans1D2" presStyleIdx="1" presStyleCnt="2"/>
      <dgm:spPr/>
      <dgm:t>
        <a:bodyPr/>
        <a:lstStyle/>
        <a:p>
          <a:endParaRPr lang="en-US"/>
        </a:p>
      </dgm:t>
    </dgm:pt>
    <dgm:pt modelId="{833708F2-FEE5-4146-BCE1-733EBBDD95FD}" type="pres">
      <dgm:prSet presAssocID="{90C9CBF3-A722-43F2-98F6-36E01DB8E244}" presName="connTx" presStyleLbl="parChTrans1D2" presStyleIdx="1" presStyleCnt="2"/>
      <dgm:spPr/>
      <dgm:t>
        <a:bodyPr/>
        <a:lstStyle/>
        <a:p>
          <a:endParaRPr lang="en-US"/>
        </a:p>
      </dgm:t>
    </dgm:pt>
    <dgm:pt modelId="{5B8B1533-42F1-43CD-B393-4F6D57DC5627}" type="pres">
      <dgm:prSet presAssocID="{F1B0996A-CDE9-4199-9E6F-49A0AB81258A}" presName="root2" presStyleCnt="0"/>
      <dgm:spPr/>
    </dgm:pt>
    <dgm:pt modelId="{21156D7F-3977-43AD-9D7D-C4B6ACD6E5F8}" type="pres">
      <dgm:prSet presAssocID="{F1B0996A-CDE9-4199-9E6F-49A0AB81258A}" presName="LevelTwoTextNode" presStyleLbl="node2" presStyleIdx="1" presStyleCnt="2">
        <dgm:presLayoutVars>
          <dgm:chPref val="3"/>
        </dgm:presLayoutVars>
      </dgm:prSet>
      <dgm:spPr/>
      <dgm:t>
        <a:bodyPr/>
        <a:lstStyle/>
        <a:p>
          <a:endParaRPr lang="en-US"/>
        </a:p>
      </dgm:t>
    </dgm:pt>
    <dgm:pt modelId="{AD5E1523-3729-465E-B57C-4DB5691AB8B9}" type="pres">
      <dgm:prSet presAssocID="{F1B0996A-CDE9-4199-9E6F-49A0AB81258A}" presName="level3hierChild" presStyleCnt="0"/>
      <dgm:spPr/>
    </dgm:pt>
    <dgm:pt modelId="{AEF7BE91-A530-4A35-8F19-229FD65BE130}" type="pres">
      <dgm:prSet presAssocID="{D853C9F9-EE4C-43E4-922C-723008EEE533}" presName="conn2-1" presStyleLbl="parChTrans1D3" presStyleIdx="2" presStyleCnt="3"/>
      <dgm:spPr/>
      <dgm:t>
        <a:bodyPr/>
        <a:lstStyle/>
        <a:p>
          <a:endParaRPr lang="en-US"/>
        </a:p>
      </dgm:t>
    </dgm:pt>
    <dgm:pt modelId="{72A6E65A-3166-4C8A-81FE-9254C1063FEF}" type="pres">
      <dgm:prSet presAssocID="{D853C9F9-EE4C-43E4-922C-723008EEE533}" presName="connTx" presStyleLbl="parChTrans1D3" presStyleIdx="2" presStyleCnt="3"/>
      <dgm:spPr/>
      <dgm:t>
        <a:bodyPr/>
        <a:lstStyle/>
        <a:p>
          <a:endParaRPr lang="en-US"/>
        </a:p>
      </dgm:t>
    </dgm:pt>
    <dgm:pt modelId="{97F3C2AC-8E00-4777-BD65-7656C96A22BE}" type="pres">
      <dgm:prSet presAssocID="{6F1B0A7C-D6BE-4A3B-9E5C-EAECB004E7ED}" presName="root2" presStyleCnt="0"/>
      <dgm:spPr/>
    </dgm:pt>
    <dgm:pt modelId="{2A7C20A1-C80F-49A4-B0F2-BFB6797AB55A}" type="pres">
      <dgm:prSet presAssocID="{6F1B0A7C-D6BE-4A3B-9E5C-EAECB004E7ED}" presName="LevelTwoTextNode" presStyleLbl="node3" presStyleIdx="2" presStyleCnt="3" custLinFactNeighborY="78032">
        <dgm:presLayoutVars>
          <dgm:chPref val="3"/>
        </dgm:presLayoutVars>
      </dgm:prSet>
      <dgm:spPr/>
      <dgm:t>
        <a:bodyPr/>
        <a:lstStyle/>
        <a:p>
          <a:endParaRPr lang="en-US"/>
        </a:p>
      </dgm:t>
    </dgm:pt>
    <dgm:pt modelId="{BCBBCFF1-12E3-4F0A-B0AF-5E5A0752AB99}" type="pres">
      <dgm:prSet presAssocID="{6F1B0A7C-D6BE-4A3B-9E5C-EAECB004E7ED}" presName="level3hierChild" presStyleCnt="0"/>
      <dgm:spPr/>
    </dgm:pt>
  </dgm:ptLst>
  <dgm:cxnLst>
    <dgm:cxn modelId="{C842CD53-4111-4405-9EB9-CCE24190F0B9}" type="presOf" srcId="{A4FBF9BE-7002-4A1A-A98E-3DB11D309170}" destId="{C6038715-F0E2-47A2-89C9-AD5EFD47EC0F}" srcOrd="0" destOrd="0" presId="urn:microsoft.com/office/officeart/2005/8/layout/hierarchy2"/>
    <dgm:cxn modelId="{E3D0D578-1421-43DC-93FA-0A50AEB9F23C}" type="presOf" srcId="{90C9CBF3-A722-43F2-98F6-36E01DB8E244}" destId="{F2292656-6C08-43C6-82A3-6228F5376143}" srcOrd="0" destOrd="0" presId="urn:microsoft.com/office/officeart/2005/8/layout/hierarchy2"/>
    <dgm:cxn modelId="{9092416F-4FFA-44FF-9533-04FBEBEA17D1}" type="presOf" srcId="{B68AFC55-FE5D-4F97-A0B7-05F718A0CDA9}" destId="{2C3C5C3D-A51A-419B-B254-7801790D2D80}" srcOrd="1" destOrd="0" presId="urn:microsoft.com/office/officeart/2005/8/layout/hierarchy2"/>
    <dgm:cxn modelId="{3C30A80D-713E-43FC-B333-6CBEBC3C3DA5}" type="presOf" srcId="{D853C9F9-EE4C-43E4-922C-723008EEE533}" destId="{72A6E65A-3166-4C8A-81FE-9254C1063FEF}" srcOrd="1" destOrd="0" presId="urn:microsoft.com/office/officeart/2005/8/layout/hierarchy2"/>
    <dgm:cxn modelId="{2F371216-DA01-4EB5-B3D2-64CF9F73DA51}" type="presOf" srcId="{AD592C62-3F05-4AF1-BA2D-57C99BA5413A}" destId="{5E0008FE-048E-4046-9E6C-CAA6EBFC8151}" srcOrd="0" destOrd="0" presId="urn:microsoft.com/office/officeart/2005/8/layout/hierarchy2"/>
    <dgm:cxn modelId="{72EC616B-D53C-428B-93EE-528DCE46F773}" srcId="{0AF1AAA2-17C0-48C6-B43F-9567571C4E4A}" destId="{B494FBE1-8D9C-4EC5-98F3-6B8F33210D95}" srcOrd="0" destOrd="0" parTransId="{023EF08C-22FF-4AD3-A44D-9DA0E0150AB0}" sibTransId="{0E89C867-ED04-496C-B203-63906B8EF4AD}"/>
    <dgm:cxn modelId="{8730771F-A07A-487A-8E3F-1F4C43425080}" type="presOf" srcId="{A1F3B9DC-7B2A-49A1-AEED-108B8E53BCF5}" destId="{C232251A-DD39-4B4A-B230-F6F0658C4FCF}" srcOrd="0" destOrd="0" presId="urn:microsoft.com/office/officeart/2005/8/layout/hierarchy2"/>
    <dgm:cxn modelId="{90E07950-6F5C-4C7D-A7F7-D76340F7F597}" srcId="{A4FBF9BE-7002-4A1A-A98E-3DB11D309170}" destId="{A1F3B9DC-7B2A-49A1-AEED-108B8E53BCF5}" srcOrd="1" destOrd="0" parTransId="{2874CD5E-EAAD-4393-BE36-BA0873FAB7CB}" sibTransId="{2A1F1C94-797D-432C-9E1C-6BD10CCC5C02}"/>
    <dgm:cxn modelId="{8071E9CD-1C5E-40F1-B8ED-A708B0A6E2DB}" type="presOf" srcId="{0AF1AAA2-17C0-48C6-B43F-9567571C4E4A}" destId="{47ABAEC5-28CB-4095-9726-509E3F6753F5}" srcOrd="0" destOrd="0" presId="urn:microsoft.com/office/officeart/2005/8/layout/hierarchy2"/>
    <dgm:cxn modelId="{12D49DC7-EE4F-49BA-AA31-AA524F17CA9C}" srcId="{B494FBE1-8D9C-4EC5-98F3-6B8F33210D95}" destId="{F1B0996A-CDE9-4199-9E6F-49A0AB81258A}" srcOrd="1" destOrd="0" parTransId="{90C9CBF3-A722-43F2-98F6-36E01DB8E244}" sibTransId="{5B46CD87-054F-4C92-9B8F-7E1BAB7BDF02}"/>
    <dgm:cxn modelId="{AE0871E3-FB76-49A6-9FC8-F44C9EF4CD5E}" type="presOf" srcId="{B68AFC55-FE5D-4F97-A0B7-05F718A0CDA9}" destId="{87922569-5BB0-4874-B6CE-370CE857550C}" srcOrd="0" destOrd="0" presId="urn:microsoft.com/office/officeart/2005/8/layout/hierarchy2"/>
    <dgm:cxn modelId="{78C69FBD-3C3B-422F-812F-56B09879C9DC}" srcId="{B494FBE1-8D9C-4EC5-98F3-6B8F33210D95}" destId="{A4FBF9BE-7002-4A1A-A98E-3DB11D309170}" srcOrd="0" destOrd="0" parTransId="{60475F06-5E15-465B-810E-AD9BC4BB3780}" sibTransId="{98891FAF-ECA6-42A0-894A-F2157A774A09}"/>
    <dgm:cxn modelId="{6B841281-43F9-4624-AA79-71738074CFB1}" type="presOf" srcId="{60475F06-5E15-465B-810E-AD9BC4BB3780}" destId="{1DFCA033-7B09-4F61-87C2-61A8A0D96FDD}" srcOrd="1" destOrd="0" presId="urn:microsoft.com/office/officeart/2005/8/layout/hierarchy2"/>
    <dgm:cxn modelId="{FAAB7290-6921-4661-8E30-9FC25A0E9507}" type="presOf" srcId="{90C9CBF3-A722-43F2-98F6-36E01DB8E244}" destId="{833708F2-FEE5-4146-BCE1-733EBBDD95FD}" srcOrd="1" destOrd="0" presId="urn:microsoft.com/office/officeart/2005/8/layout/hierarchy2"/>
    <dgm:cxn modelId="{377951C5-626B-414C-A8AB-087B9046F8FF}" type="presOf" srcId="{2874CD5E-EAAD-4393-BE36-BA0873FAB7CB}" destId="{C622EE29-C2C6-4357-A10F-A65B69363DA0}" srcOrd="1" destOrd="0" presId="urn:microsoft.com/office/officeart/2005/8/layout/hierarchy2"/>
    <dgm:cxn modelId="{34E54B78-D5C9-4926-82D1-A768099EE111}" type="presOf" srcId="{D853C9F9-EE4C-43E4-922C-723008EEE533}" destId="{AEF7BE91-A530-4A35-8F19-229FD65BE130}" srcOrd="0" destOrd="0" presId="urn:microsoft.com/office/officeart/2005/8/layout/hierarchy2"/>
    <dgm:cxn modelId="{275B0CA3-A891-448F-95C6-A4D798EBE9A0}" srcId="{F1B0996A-CDE9-4199-9E6F-49A0AB81258A}" destId="{6F1B0A7C-D6BE-4A3B-9E5C-EAECB004E7ED}" srcOrd="0" destOrd="0" parTransId="{D853C9F9-EE4C-43E4-922C-723008EEE533}" sibTransId="{E1709097-69A1-4249-97DE-431E6F24A204}"/>
    <dgm:cxn modelId="{84B3348F-B836-4D62-9824-D2627309001F}" type="presOf" srcId="{F1B0996A-CDE9-4199-9E6F-49A0AB81258A}" destId="{21156D7F-3977-43AD-9D7D-C4B6ACD6E5F8}" srcOrd="0" destOrd="0" presId="urn:microsoft.com/office/officeart/2005/8/layout/hierarchy2"/>
    <dgm:cxn modelId="{6B2816E0-885D-4FBE-B80C-A26E08F7C7F7}" type="presOf" srcId="{60475F06-5E15-465B-810E-AD9BC4BB3780}" destId="{282C0E49-FE05-42B4-94CF-A3C07A7AA8D7}" srcOrd="0" destOrd="0" presId="urn:microsoft.com/office/officeart/2005/8/layout/hierarchy2"/>
    <dgm:cxn modelId="{1AE7017B-2080-4161-99C7-2F986D7632F5}" srcId="{A4FBF9BE-7002-4A1A-A98E-3DB11D309170}" destId="{AD592C62-3F05-4AF1-BA2D-57C99BA5413A}" srcOrd="0" destOrd="0" parTransId="{B68AFC55-FE5D-4F97-A0B7-05F718A0CDA9}" sibTransId="{6DBC2351-567C-450D-9BF9-A7CBC78DDCE8}"/>
    <dgm:cxn modelId="{FDDD2A4F-4A90-4923-8112-399FC800DB1C}" type="presOf" srcId="{6F1B0A7C-D6BE-4A3B-9E5C-EAECB004E7ED}" destId="{2A7C20A1-C80F-49A4-B0F2-BFB6797AB55A}" srcOrd="0" destOrd="0" presId="urn:microsoft.com/office/officeart/2005/8/layout/hierarchy2"/>
    <dgm:cxn modelId="{6B29F9B9-5C50-4C11-9B60-6C2527E43859}" type="presOf" srcId="{2874CD5E-EAAD-4393-BE36-BA0873FAB7CB}" destId="{BE8FC4DA-58DC-42CD-A1C2-A5192F225D6D}" srcOrd="0" destOrd="0" presId="urn:microsoft.com/office/officeart/2005/8/layout/hierarchy2"/>
    <dgm:cxn modelId="{122ED0E8-7DC3-4365-9099-41EB1A7B4D35}" type="presOf" srcId="{B494FBE1-8D9C-4EC5-98F3-6B8F33210D95}" destId="{B7E7D669-C056-4807-977F-3A860DAA2176}" srcOrd="0" destOrd="0" presId="urn:microsoft.com/office/officeart/2005/8/layout/hierarchy2"/>
    <dgm:cxn modelId="{88C077B1-ED8F-44CB-B44D-BD53DEA830A9}" type="presParOf" srcId="{47ABAEC5-28CB-4095-9726-509E3F6753F5}" destId="{01D61505-C57A-4D55-91F4-C727A3F15A09}" srcOrd="0" destOrd="0" presId="urn:microsoft.com/office/officeart/2005/8/layout/hierarchy2"/>
    <dgm:cxn modelId="{96C1A6E8-274E-4072-BD13-2378AF58354E}" type="presParOf" srcId="{01D61505-C57A-4D55-91F4-C727A3F15A09}" destId="{B7E7D669-C056-4807-977F-3A860DAA2176}" srcOrd="0" destOrd="0" presId="urn:microsoft.com/office/officeart/2005/8/layout/hierarchy2"/>
    <dgm:cxn modelId="{CB755986-A58B-498A-8CEE-127CAEB0C30F}" type="presParOf" srcId="{01D61505-C57A-4D55-91F4-C727A3F15A09}" destId="{6D8CC0A5-F057-49E0-8554-D7BEC59E36B4}" srcOrd="1" destOrd="0" presId="urn:microsoft.com/office/officeart/2005/8/layout/hierarchy2"/>
    <dgm:cxn modelId="{41042E92-2DD8-4EA7-AA1E-1810F3E8C74A}" type="presParOf" srcId="{6D8CC0A5-F057-49E0-8554-D7BEC59E36B4}" destId="{282C0E49-FE05-42B4-94CF-A3C07A7AA8D7}" srcOrd="0" destOrd="0" presId="urn:microsoft.com/office/officeart/2005/8/layout/hierarchy2"/>
    <dgm:cxn modelId="{3BC62710-FC76-4001-A682-3DA4DB059954}" type="presParOf" srcId="{282C0E49-FE05-42B4-94CF-A3C07A7AA8D7}" destId="{1DFCA033-7B09-4F61-87C2-61A8A0D96FDD}" srcOrd="0" destOrd="0" presId="urn:microsoft.com/office/officeart/2005/8/layout/hierarchy2"/>
    <dgm:cxn modelId="{824DB1E0-020D-4415-B23B-BEC6D5E3EC2A}" type="presParOf" srcId="{6D8CC0A5-F057-49E0-8554-D7BEC59E36B4}" destId="{07BC292E-1FF0-48C7-9BBB-1D795115D0FD}" srcOrd="1" destOrd="0" presId="urn:microsoft.com/office/officeart/2005/8/layout/hierarchy2"/>
    <dgm:cxn modelId="{264AB026-453B-4A7E-AB77-9EC5FDC43AF0}" type="presParOf" srcId="{07BC292E-1FF0-48C7-9BBB-1D795115D0FD}" destId="{C6038715-F0E2-47A2-89C9-AD5EFD47EC0F}" srcOrd="0" destOrd="0" presId="urn:microsoft.com/office/officeart/2005/8/layout/hierarchy2"/>
    <dgm:cxn modelId="{943082CC-892E-4A4B-B089-6E27EEE4EEBB}" type="presParOf" srcId="{07BC292E-1FF0-48C7-9BBB-1D795115D0FD}" destId="{C0AD34E2-1572-4518-90CF-BFC1ECEA6F7D}" srcOrd="1" destOrd="0" presId="urn:microsoft.com/office/officeart/2005/8/layout/hierarchy2"/>
    <dgm:cxn modelId="{26A3FCBB-BF1F-49E1-A15D-B2C891AB17B2}" type="presParOf" srcId="{C0AD34E2-1572-4518-90CF-BFC1ECEA6F7D}" destId="{87922569-5BB0-4874-B6CE-370CE857550C}" srcOrd="0" destOrd="0" presId="urn:microsoft.com/office/officeart/2005/8/layout/hierarchy2"/>
    <dgm:cxn modelId="{F7F7790F-BC8A-4732-B57A-9A7112F664F0}" type="presParOf" srcId="{87922569-5BB0-4874-B6CE-370CE857550C}" destId="{2C3C5C3D-A51A-419B-B254-7801790D2D80}" srcOrd="0" destOrd="0" presId="urn:microsoft.com/office/officeart/2005/8/layout/hierarchy2"/>
    <dgm:cxn modelId="{F4D23BB5-8297-4530-9F0E-A2B45F0C7BD6}" type="presParOf" srcId="{C0AD34E2-1572-4518-90CF-BFC1ECEA6F7D}" destId="{6AEAD51B-145C-4ADD-AFBD-51AD2885A604}" srcOrd="1" destOrd="0" presId="urn:microsoft.com/office/officeart/2005/8/layout/hierarchy2"/>
    <dgm:cxn modelId="{0826CBED-E49C-41DF-8B69-2AE1ECE008F4}" type="presParOf" srcId="{6AEAD51B-145C-4ADD-AFBD-51AD2885A604}" destId="{5E0008FE-048E-4046-9E6C-CAA6EBFC8151}" srcOrd="0" destOrd="0" presId="urn:microsoft.com/office/officeart/2005/8/layout/hierarchy2"/>
    <dgm:cxn modelId="{5CA26A25-CEF5-4B64-9527-E28B6B44B197}" type="presParOf" srcId="{6AEAD51B-145C-4ADD-AFBD-51AD2885A604}" destId="{48F89486-7D01-421C-A58B-FCD507A61D27}" srcOrd="1" destOrd="0" presId="urn:microsoft.com/office/officeart/2005/8/layout/hierarchy2"/>
    <dgm:cxn modelId="{FF695895-D00F-4AE9-A189-016F1BFCCEA2}" type="presParOf" srcId="{C0AD34E2-1572-4518-90CF-BFC1ECEA6F7D}" destId="{BE8FC4DA-58DC-42CD-A1C2-A5192F225D6D}" srcOrd="2" destOrd="0" presId="urn:microsoft.com/office/officeart/2005/8/layout/hierarchy2"/>
    <dgm:cxn modelId="{67EEF08C-173B-4E35-A4B0-FAAC8F59FAEE}" type="presParOf" srcId="{BE8FC4DA-58DC-42CD-A1C2-A5192F225D6D}" destId="{C622EE29-C2C6-4357-A10F-A65B69363DA0}" srcOrd="0" destOrd="0" presId="urn:microsoft.com/office/officeart/2005/8/layout/hierarchy2"/>
    <dgm:cxn modelId="{14745BF2-6172-448C-8147-35913F655414}" type="presParOf" srcId="{C0AD34E2-1572-4518-90CF-BFC1ECEA6F7D}" destId="{D21B37B9-2904-478A-BD5F-EC2D36BB59A3}" srcOrd="3" destOrd="0" presId="urn:microsoft.com/office/officeart/2005/8/layout/hierarchy2"/>
    <dgm:cxn modelId="{41779934-CA15-4281-82E0-10BCA2011B75}" type="presParOf" srcId="{D21B37B9-2904-478A-BD5F-EC2D36BB59A3}" destId="{C232251A-DD39-4B4A-B230-F6F0658C4FCF}" srcOrd="0" destOrd="0" presId="urn:microsoft.com/office/officeart/2005/8/layout/hierarchy2"/>
    <dgm:cxn modelId="{185C7A0B-F287-44A8-921E-458971F08D43}" type="presParOf" srcId="{D21B37B9-2904-478A-BD5F-EC2D36BB59A3}" destId="{B66277B3-74DC-4D37-897D-DF047304A592}" srcOrd="1" destOrd="0" presId="urn:microsoft.com/office/officeart/2005/8/layout/hierarchy2"/>
    <dgm:cxn modelId="{328EFB6D-22BB-4230-BFED-7B5E6B59CC27}" type="presParOf" srcId="{6D8CC0A5-F057-49E0-8554-D7BEC59E36B4}" destId="{F2292656-6C08-43C6-82A3-6228F5376143}" srcOrd="2" destOrd="0" presId="urn:microsoft.com/office/officeart/2005/8/layout/hierarchy2"/>
    <dgm:cxn modelId="{7691F0CB-3BE5-42C7-A4AD-1AD3D0615774}" type="presParOf" srcId="{F2292656-6C08-43C6-82A3-6228F5376143}" destId="{833708F2-FEE5-4146-BCE1-733EBBDD95FD}" srcOrd="0" destOrd="0" presId="urn:microsoft.com/office/officeart/2005/8/layout/hierarchy2"/>
    <dgm:cxn modelId="{1B336B3F-9EE0-486E-9421-B85D65F55BEB}" type="presParOf" srcId="{6D8CC0A5-F057-49E0-8554-D7BEC59E36B4}" destId="{5B8B1533-42F1-43CD-B393-4F6D57DC5627}" srcOrd="3" destOrd="0" presId="urn:microsoft.com/office/officeart/2005/8/layout/hierarchy2"/>
    <dgm:cxn modelId="{5E7B5EB0-1B02-4503-BAA1-C7C90577E819}" type="presParOf" srcId="{5B8B1533-42F1-43CD-B393-4F6D57DC5627}" destId="{21156D7F-3977-43AD-9D7D-C4B6ACD6E5F8}" srcOrd="0" destOrd="0" presId="urn:microsoft.com/office/officeart/2005/8/layout/hierarchy2"/>
    <dgm:cxn modelId="{0F6F6AD8-41CF-4E5B-A4DF-599D966F7FE3}" type="presParOf" srcId="{5B8B1533-42F1-43CD-B393-4F6D57DC5627}" destId="{AD5E1523-3729-465E-B57C-4DB5691AB8B9}" srcOrd="1" destOrd="0" presId="urn:microsoft.com/office/officeart/2005/8/layout/hierarchy2"/>
    <dgm:cxn modelId="{2BF4F9A7-1B71-4F7A-8107-0995D2681A28}" type="presParOf" srcId="{AD5E1523-3729-465E-B57C-4DB5691AB8B9}" destId="{AEF7BE91-A530-4A35-8F19-229FD65BE130}" srcOrd="0" destOrd="0" presId="urn:microsoft.com/office/officeart/2005/8/layout/hierarchy2"/>
    <dgm:cxn modelId="{AD2A44F0-1B5C-4ECF-A5B8-424DBADF837D}" type="presParOf" srcId="{AEF7BE91-A530-4A35-8F19-229FD65BE130}" destId="{72A6E65A-3166-4C8A-81FE-9254C1063FEF}" srcOrd="0" destOrd="0" presId="urn:microsoft.com/office/officeart/2005/8/layout/hierarchy2"/>
    <dgm:cxn modelId="{39CE33DB-5B07-4F5D-8F1D-51DF5A757B7B}" type="presParOf" srcId="{AD5E1523-3729-465E-B57C-4DB5691AB8B9}" destId="{97F3C2AC-8E00-4777-BD65-7656C96A22BE}" srcOrd="1" destOrd="0" presId="urn:microsoft.com/office/officeart/2005/8/layout/hierarchy2"/>
    <dgm:cxn modelId="{894D0DF1-C775-4D50-8E4F-7C8B7A40E65A}" type="presParOf" srcId="{97F3C2AC-8E00-4777-BD65-7656C96A22BE}" destId="{2A7C20A1-C80F-49A4-B0F2-BFB6797AB55A}" srcOrd="0" destOrd="0" presId="urn:microsoft.com/office/officeart/2005/8/layout/hierarchy2"/>
    <dgm:cxn modelId="{6857A892-CCE5-4796-A77E-CE50518FDB2C}" type="presParOf" srcId="{97F3C2AC-8E00-4777-BD65-7656C96A22BE}" destId="{BCBBCFF1-12E3-4F0A-B0AF-5E5A0752AB99}" srcOrd="1" destOrd="0" presId="urn:microsoft.com/office/officeart/2005/8/layout/hierarchy2"/>
  </dgm:cxnLst>
  <dgm:bg/>
  <dgm:whole/>
</dgm:dataModel>
</file>

<file path=ppt/diagrams/data23.xml><?xml version="1.0" encoding="utf-8"?>
<dgm:dataModel xmlns:dgm="http://schemas.openxmlformats.org/drawingml/2006/diagram" xmlns:a="http://schemas.openxmlformats.org/drawingml/2006/main">
  <dgm:ptLst>
    <dgm:pt modelId="{988BC489-F71B-4C8B-A976-344852DC1490}"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AB1DBEA3-407B-4A73-A9A0-3B5423726046}">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NPWP - SPT</a:t>
          </a:r>
          <a:endParaRPr lang="en-US" dirty="0"/>
        </a:p>
      </dgm:t>
    </dgm:pt>
    <dgm:pt modelId="{BE0829F7-FF06-4335-B8F5-BB46CF32749E}" type="parTrans" cxnId="{76EC2679-4C56-4035-8EE9-9157AB27B534}">
      <dgm:prSet/>
      <dgm:spPr/>
      <dgm:t>
        <a:bodyPr/>
        <a:lstStyle/>
        <a:p>
          <a:endParaRPr lang="en-US"/>
        </a:p>
      </dgm:t>
    </dgm:pt>
    <dgm:pt modelId="{D61D0033-59CF-45D3-B754-BB513D79E0E3}" type="sibTrans" cxnId="{76EC2679-4C56-4035-8EE9-9157AB27B534}">
      <dgm:prSet/>
      <dgm:spPr/>
      <dgm:t>
        <a:bodyPr/>
        <a:lstStyle/>
        <a:p>
          <a:endParaRPr lang="en-US"/>
        </a:p>
      </dgm:t>
    </dgm:pt>
    <dgm:pt modelId="{63AAF142-7541-4753-B127-7ECED1CB6FC9}">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SKP</a:t>
          </a:r>
        </a:p>
        <a:p>
          <a:r>
            <a:rPr lang="en-US" dirty="0" smtClean="0"/>
            <a:t>SPT</a:t>
          </a:r>
          <a:endParaRPr lang="en-US" dirty="0"/>
        </a:p>
      </dgm:t>
    </dgm:pt>
    <dgm:pt modelId="{50DF9926-55B3-4EED-969C-AE8A9BDD4933}" type="parTrans" cxnId="{776A396D-EC13-4555-8F5A-139DE73E8DD2}">
      <dgm:prSet/>
      <dgm:spPr/>
      <dgm:t>
        <a:bodyPr/>
        <a:lstStyle/>
        <a:p>
          <a:endParaRPr lang="en-US"/>
        </a:p>
      </dgm:t>
    </dgm:pt>
    <dgm:pt modelId="{637164C2-D470-424F-A4E3-FE58914769CD}" type="sibTrans" cxnId="{776A396D-EC13-4555-8F5A-139DE73E8DD2}">
      <dgm:prSet/>
      <dgm:spPr/>
      <dgm:t>
        <a:bodyPr/>
        <a:lstStyle/>
        <a:p>
          <a:endParaRPr lang="en-US"/>
        </a:p>
      </dgm:t>
    </dgm:pt>
    <dgm:pt modelId="{0BAEB178-4AE3-4DCA-9575-4E9B86B72056}">
      <dgm:prSet phldrT="[Text]">
        <dgm:style>
          <a:lnRef idx="2">
            <a:schemeClr val="accent6"/>
          </a:lnRef>
          <a:fillRef idx="1">
            <a:schemeClr val="lt1"/>
          </a:fillRef>
          <a:effectRef idx="0">
            <a:schemeClr val="accent6"/>
          </a:effectRef>
          <a:fontRef idx="minor">
            <a:schemeClr val="dk1"/>
          </a:fontRef>
        </dgm:style>
      </dgm:prSet>
      <dgm:spPr>
        <a:ln>
          <a:prstDash val="dash"/>
        </a:ln>
      </dgm:spPr>
      <dgm:t>
        <a:bodyPr/>
        <a:lstStyle/>
        <a:p>
          <a:r>
            <a:rPr lang="en-US" dirty="0" err="1" smtClean="0"/>
            <a:t>Gugatan</a:t>
          </a:r>
          <a:endParaRPr lang="en-US" dirty="0" smtClean="0"/>
        </a:p>
        <a:p>
          <a:r>
            <a:rPr lang="en-US" dirty="0" err="1" smtClean="0"/>
            <a:t>Keberatan</a:t>
          </a:r>
          <a:r>
            <a:rPr lang="en-US" dirty="0" smtClean="0"/>
            <a:t>-</a:t>
          </a:r>
        </a:p>
        <a:p>
          <a:r>
            <a:rPr lang="en-US" dirty="0" smtClean="0"/>
            <a:t>Banding</a:t>
          </a:r>
          <a:endParaRPr lang="en-US" dirty="0"/>
        </a:p>
      </dgm:t>
    </dgm:pt>
    <dgm:pt modelId="{B5443CCB-8DAE-4136-B8DE-6CFB2CB9F22B}" type="parTrans" cxnId="{0D0BDB75-D1B5-43FD-8EAF-5457454253C1}">
      <dgm:prSet/>
      <dgm:spPr/>
      <dgm:t>
        <a:bodyPr/>
        <a:lstStyle/>
        <a:p>
          <a:endParaRPr lang="en-US"/>
        </a:p>
      </dgm:t>
    </dgm:pt>
    <dgm:pt modelId="{548EC0FA-5DD8-47CB-94A3-5DC9D8BDAFB8}" type="sibTrans" cxnId="{0D0BDB75-D1B5-43FD-8EAF-5457454253C1}">
      <dgm:prSet/>
      <dgm:spPr/>
      <dgm:t>
        <a:bodyPr/>
        <a:lstStyle/>
        <a:p>
          <a:endParaRPr lang="en-US"/>
        </a:p>
      </dgm:t>
    </dgm:pt>
    <dgm:pt modelId="{C5E1A44D-B84C-4219-8D4C-3B59514A793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Pemeriksaan</a:t>
          </a:r>
          <a:r>
            <a:rPr lang="en-US" dirty="0" smtClean="0"/>
            <a:t> SPHP- PA</a:t>
          </a:r>
          <a:endParaRPr lang="en-US" dirty="0"/>
        </a:p>
      </dgm:t>
    </dgm:pt>
    <dgm:pt modelId="{2D82344C-8A9A-455F-B1DF-B9E4C099D991}" type="parTrans" cxnId="{D0EC8A81-0EB4-4BAD-9E62-E093E4F32CC1}">
      <dgm:prSet/>
      <dgm:spPr/>
      <dgm:t>
        <a:bodyPr/>
        <a:lstStyle/>
        <a:p>
          <a:endParaRPr lang="en-US"/>
        </a:p>
      </dgm:t>
    </dgm:pt>
    <dgm:pt modelId="{F8F72994-0D3B-4218-9642-3F6630ABFAF4}" type="sibTrans" cxnId="{D0EC8A81-0EB4-4BAD-9E62-E093E4F32CC1}">
      <dgm:prSet/>
      <dgm:spPr/>
      <dgm:t>
        <a:bodyPr/>
        <a:lstStyle/>
        <a:p>
          <a:endParaRPr lang="en-US"/>
        </a:p>
      </dgm:t>
    </dgm:pt>
    <dgm:pt modelId="{7A36E8D1-320E-495E-AF41-C420222C9295}" type="pres">
      <dgm:prSet presAssocID="{988BC489-F71B-4C8B-A976-344852DC1490}" presName="Name0" presStyleCnt="0">
        <dgm:presLayoutVars>
          <dgm:dir/>
          <dgm:resizeHandles val="exact"/>
        </dgm:presLayoutVars>
      </dgm:prSet>
      <dgm:spPr/>
      <dgm:t>
        <a:bodyPr/>
        <a:lstStyle/>
        <a:p>
          <a:endParaRPr lang="en-US"/>
        </a:p>
      </dgm:t>
    </dgm:pt>
    <dgm:pt modelId="{8EAD282C-0FD7-4A61-8C66-059A4B237A61}" type="pres">
      <dgm:prSet presAssocID="{AB1DBEA3-407B-4A73-A9A0-3B5423726046}" presName="node" presStyleLbl="node1" presStyleIdx="0" presStyleCnt="4">
        <dgm:presLayoutVars>
          <dgm:bulletEnabled val="1"/>
        </dgm:presLayoutVars>
      </dgm:prSet>
      <dgm:spPr/>
      <dgm:t>
        <a:bodyPr/>
        <a:lstStyle/>
        <a:p>
          <a:endParaRPr lang="en-US"/>
        </a:p>
      </dgm:t>
    </dgm:pt>
    <dgm:pt modelId="{7465722A-5C67-4BA8-AFE0-62E1E787A9A9}" type="pres">
      <dgm:prSet presAssocID="{D61D0033-59CF-45D3-B754-BB513D79E0E3}" presName="sibTrans" presStyleLbl="sibTrans2D1" presStyleIdx="0" presStyleCnt="4"/>
      <dgm:spPr/>
      <dgm:t>
        <a:bodyPr/>
        <a:lstStyle/>
        <a:p>
          <a:endParaRPr lang="en-US"/>
        </a:p>
      </dgm:t>
    </dgm:pt>
    <dgm:pt modelId="{E9A4334A-C597-46F0-A0BF-550A686A90F7}" type="pres">
      <dgm:prSet presAssocID="{D61D0033-59CF-45D3-B754-BB513D79E0E3}" presName="connectorText" presStyleLbl="sibTrans2D1" presStyleIdx="0" presStyleCnt="4"/>
      <dgm:spPr/>
      <dgm:t>
        <a:bodyPr/>
        <a:lstStyle/>
        <a:p>
          <a:endParaRPr lang="en-US"/>
        </a:p>
      </dgm:t>
    </dgm:pt>
    <dgm:pt modelId="{5D7242B0-A16F-4110-9465-37CBA2B92DDB}" type="pres">
      <dgm:prSet presAssocID="{C5E1A44D-B84C-4219-8D4C-3B59514A7935}" presName="node" presStyleLbl="node1" presStyleIdx="1" presStyleCnt="4">
        <dgm:presLayoutVars>
          <dgm:bulletEnabled val="1"/>
        </dgm:presLayoutVars>
      </dgm:prSet>
      <dgm:spPr/>
      <dgm:t>
        <a:bodyPr/>
        <a:lstStyle/>
        <a:p>
          <a:endParaRPr lang="en-US"/>
        </a:p>
      </dgm:t>
    </dgm:pt>
    <dgm:pt modelId="{AD08BB09-792E-4131-B3C0-38896DEA380B}" type="pres">
      <dgm:prSet presAssocID="{F8F72994-0D3B-4218-9642-3F6630ABFAF4}" presName="sibTrans" presStyleLbl="sibTrans2D1" presStyleIdx="1" presStyleCnt="4"/>
      <dgm:spPr/>
      <dgm:t>
        <a:bodyPr/>
        <a:lstStyle/>
        <a:p>
          <a:endParaRPr lang="en-US"/>
        </a:p>
      </dgm:t>
    </dgm:pt>
    <dgm:pt modelId="{BC501176-D0FB-4FFD-B5E0-FE9363643C6B}" type="pres">
      <dgm:prSet presAssocID="{F8F72994-0D3B-4218-9642-3F6630ABFAF4}" presName="connectorText" presStyleLbl="sibTrans2D1" presStyleIdx="1" presStyleCnt="4"/>
      <dgm:spPr/>
      <dgm:t>
        <a:bodyPr/>
        <a:lstStyle/>
        <a:p>
          <a:endParaRPr lang="en-US"/>
        </a:p>
      </dgm:t>
    </dgm:pt>
    <dgm:pt modelId="{F21BB6B3-8B74-4568-85FF-E5D0E6289AC7}" type="pres">
      <dgm:prSet presAssocID="{63AAF142-7541-4753-B127-7ECED1CB6FC9}" presName="node" presStyleLbl="node1" presStyleIdx="2" presStyleCnt="4">
        <dgm:presLayoutVars>
          <dgm:bulletEnabled val="1"/>
        </dgm:presLayoutVars>
      </dgm:prSet>
      <dgm:spPr/>
      <dgm:t>
        <a:bodyPr/>
        <a:lstStyle/>
        <a:p>
          <a:endParaRPr lang="en-US"/>
        </a:p>
      </dgm:t>
    </dgm:pt>
    <dgm:pt modelId="{09948B49-AE82-4CC3-B430-699820E9C565}" type="pres">
      <dgm:prSet presAssocID="{637164C2-D470-424F-A4E3-FE58914769CD}" presName="sibTrans" presStyleLbl="sibTrans2D1" presStyleIdx="2" presStyleCnt="4"/>
      <dgm:spPr/>
      <dgm:t>
        <a:bodyPr/>
        <a:lstStyle/>
        <a:p>
          <a:endParaRPr lang="en-US"/>
        </a:p>
      </dgm:t>
    </dgm:pt>
    <dgm:pt modelId="{6052B9F1-49D7-451A-83F5-C885B9ADEBC8}" type="pres">
      <dgm:prSet presAssocID="{637164C2-D470-424F-A4E3-FE58914769CD}" presName="connectorText" presStyleLbl="sibTrans2D1" presStyleIdx="2" presStyleCnt="4"/>
      <dgm:spPr/>
      <dgm:t>
        <a:bodyPr/>
        <a:lstStyle/>
        <a:p>
          <a:endParaRPr lang="en-US"/>
        </a:p>
      </dgm:t>
    </dgm:pt>
    <dgm:pt modelId="{6D99A99D-FA83-490F-A284-A1131B5CE84E}" type="pres">
      <dgm:prSet presAssocID="{0BAEB178-4AE3-4DCA-9575-4E9B86B72056}" presName="node" presStyleLbl="node1" presStyleIdx="3" presStyleCnt="4" custScaleX="105041" custScaleY="144508">
        <dgm:presLayoutVars>
          <dgm:bulletEnabled val="1"/>
        </dgm:presLayoutVars>
      </dgm:prSet>
      <dgm:spPr/>
      <dgm:t>
        <a:bodyPr/>
        <a:lstStyle/>
        <a:p>
          <a:endParaRPr lang="en-US"/>
        </a:p>
      </dgm:t>
    </dgm:pt>
    <dgm:pt modelId="{9BE6F75D-0661-420E-BBE4-5FFEE9966BD2}" type="pres">
      <dgm:prSet presAssocID="{548EC0FA-5DD8-47CB-94A3-5DC9D8BDAFB8}" presName="sibTrans" presStyleLbl="sibTrans2D1" presStyleIdx="3" presStyleCnt="4"/>
      <dgm:spPr/>
      <dgm:t>
        <a:bodyPr/>
        <a:lstStyle/>
        <a:p>
          <a:endParaRPr lang="en-US"/>
        </a:p>
      </dgm:t>
    </dgm:pt>
    <dgm:pt modelId="{B4FD8EB3-15FE-48DC-A7D4-323B7365EC27}" type="pres">
      <dgm:prSet presAssocID="{548EC0FA-5DD8-47CB-94A3-5DC9D8BDAFB8}" presName="connectorText" presStyleLbl="sibTrans2D1" presStyleIdx="3" presStyleCnt="4"/>
      <dgm:spPr/>
      <dgm:t>
        <a:bodyPr/>
        <a:lstStyle/>
        <a:p>
          <a:endParaRPr lang="en-US"/>
        </a:p>
      </dgm:t>
    </dgm:pt>
  </dgm:ptLst>
  <dgm:cxnLst>
    <dgm:cxn modelId="{CA3EF4B9-4073-48BB-AFA2-E1DAD65AA666}" type="presOf" srcId="{988BC489-F71B-4C8B-A976-344852DC1490}" destId="{7A36E8D1-320E-495E-AF41-C420222C9295}" srcOrd="0" destOrd="0" presId="urn:microsoft.com/office/officeart/2005/8/layout/cycle7"/>
    <dgm:cxn modelId="{EE329882-B0A3-47FB-9568-41A5D163A4CF}" type="presOf" srcId="{F8F72994-0D3B-4218-9642-3F6630ABFAF4}" destId="{AD08BB09-792E-4131-B3C0-38896DEA380B}" srcOrd="0" destOrd="0" presId="urn:microsoft.com/office/officeart/2005/8/layout/cycle7"/>
    <dgm:cxn modelId="{2E4287D7-9205-4C96-A477-68892CBBC8B5}" type="presOf" srcId="{D61D0033-59CF-45D3-B754-BB513D79E0E3}" destId="{E9A4334A-C597-46F0-A0BF-550A686A90F7}" srcOrd="1" destOrd="0" presId="urn:microsoft.com/office/officeart/2005/8/layout/cycle7"/>
    <dgm:cxn modelId="{7BE91E15-8AA5-4656-8931-EB1758ED6D87}" type="presOf" srcId="{548EC0FA-5DD8-47CB-94A3-5DC9D8BDAFB8}" destId="{9BE6F75D-0661-420E-BBE4-5FFEE9966BD2}" srcOrd="0" destOrd="0" presId="urn:microsoft.com/office/officeart/2005/8/layout/cycle7"/>
    <dgm:cxn modelId="{0D0BDB75-D1B5-43FD-8EAF-5457454253C1}" srcId="{988BC489-F71B-4C8B-A976-344852DC1490}" destId="{0BAEB178-4AE3-4DCA-9575-4E9B86B72056}" srcOrd="3" destOrd="0" parTransId="{B5443CCB-8DAE-4136-B8DE-6CFB2CB9F22B}" sibTransId="{548EC0FA-5DD8-47CB-94A3-5DC9D8BDAFB8}"/>
    <dgm:cxn modelId="{6020C49F-BA25-48DA-988F-D17BE831961F}" type="presOf" srcId="{637164C2-D470-424F-A4E3-FE58914769CD}" destId="{6052B9F1-49D7-451A-83F5-C885B9ADEBC8}" srcOrd="1" destOrd="0" presId="urn:microsoft.com/office/officeart/2005/8/layout/cycle7"/>
    <dgm:cxn modelId="{EE0DD479-4426-4EC0-9567-0BBD59476410}" type="presOf" srcId="{63AAF142-7541-4753-B127-7ECED1CB6FC9}" destId="{F21BB6B3-8B74-4568-85FF-E5D0E6289AC7}" srcOrd="0" destOrd="0" presId="urn:microsoft.com/office/officeart/2005/8/layout/cycle7"/>
    <dgm:cxn modelId="{596B8652-8E47-4C0D-A087-78ADAD152428}" type="presOf" srcId="{0BAEB178-4AE3-4DCA-9575-4E9B86B72056}" destId="{6D99A99D-FA83-490F-A284-A1131B5CE84E}" srcOrd="0" destOrd="0" presId="urn:microsoft.com/office/officeart/2005/8/layout/cycle7"/>
    <dgm:cxn modelId="{03FD88FB-EF3E-407C-9CF9-052C31C009EB}" type="presOf" srcId="{C5E1A44D-B84C-4219-8D4C-3B59514A7935}" destId="{5D7242B0-A16F-4110-9465-37CBA2B92DDB}" srcOrd="0" destOrd="0" presId="urn:microsoft.com/office/officeart/2005/8/layout/cycle7"/>
    <dgm:cxn modelId="{776A396D-EC13-4555-8F5A-139DE73E8DD2}" srcId="{988BC489-F71B-4C8B-A976-344852DC1490}" destId="{63AAF142-7541-4753-B127-7ECED1CB6FC9}" srcOrd="2" destOrd="0" parTransId="{50DF9926-55B3-4EED-969C-AE8A9BDD4933}" sibTransId="{637164C2-D470-424F-A4E3-FE58914769CD}"/>
    <dgm:cxn modelId="{D0EC8A81-0EB4-4BAD-9E62-E093E4F32CC1}" srcId="{988BC489-F71B-4C8B-A976-344852DC1490}" destId="{C5E1A44D-B84C-4219-8D4C-3B59514A7935}" srcOrd="1" destOrd="0" parTransId="{2D82344C-8A9A-455F-B1DF-B9E4C099D991}" sibTransId="{F8F72994-0D3B-4218-9642-3F6630ABFAF4}"/>
    <dgm:cxn modelId="{28D70C97-EE60-4E20-8DB9-81FBE7A49C93}" type="presOf" srcId="{548EC0FA-5DD8-47CB-94A3-5DC9D8BDAFB8}" destId="{B4FD8EB3-15FE-48DC-A7D4-323B7365EC27}" srcOrd="1" destOrd="0" presId="urn:microsoft.com/office/officeart/2005/8/layout/cycle7"/>
    <dgm:cxn modelId="{17563409-BD53-4768-BD84-859E54D06C1D}" type="presOf" srcId="{AB1DBEA3-407B-4A73-A9A0-3B5423726046}" destId="{8EAD282C-0FD7-4A61-8C66-059A4B237A61}" srcOrd="0" destOrd="0" presId="urn:microsoft.com/office/officeart/2005/8/layout/cycle7"/>
    <dgm:cxn modelId="{C75EA1B7-7F50-4190-A90B-3AF92E96B1B8}" type="presOf" srcId="{D61D0033-59CF-45D3-B754-BB513D79E0E3}" destId="{7465722A-5C67-4BA8-AFE0-62E1E787A9A9}" srcOrd="0" destOrd="0" presId="urn:microsoft.com/office/officeart/2005/8/layout/cycle7"/>
    <dgm:cxn modelId="{E4F06214-8904-475B-B2BC-D402DC7DC5A0}" type="presOf" srcId="{637164C2-D470-424F-A4E3-FE58914769CD}" destId="{09948B49-AE82-4CC3-B430-699820E9C565}" srcOrd="0" destOrd="0" presId="urn:microsoft.com/office/officeart/2005/8/layout/cycle7"/>
    <dgm:cxn modelId="{76EC2679-4C56-4035-8EE9-9157AB27B534}" srcId="{988BC489-F71B-4C8B-A976-344852DC1490}" destId="{AB1DBEA3-407B-4A73-A9A0-3B5423726046}" srcOrd="0" destOrd="0" parTransId="{BE0829F7-FF06-4335-B8F5-BB46CF32749E}" sibTransId="{D61D0033-59CF-45D3-B754-BB513D79E0E3}"/>
    <dgm:cxn modelId="{82A40F15-ACE5-4F10-8ED1-11FD9932FC03}" type="presOf" srcId="{F8F72994-0D3B-4218-9642-3F6630ABFAF4}" destId="{BC501176-D0FB-4FFD-B5E0-FE9363643C6B}" srcOrd="1" destOrd="0" presId="urn:microsoft.com/office/officeart/2005/8/layout/cycle7"/>
    <dgm:cxn modelId="{F40F2E0B-B316-4EFE-9198-C6540156C3A3}" type="presParOf" srcId="{7A36E8D1-320E-495E-AF41-C420222C9295}" destId="{8EAD282C-0FD7-4A61-8C66-059A4B237A61}" srcOrd="0" destOrd="0" presId="urn:microsoft.com/office/officeart/2005/8/layout/cycle7"/>
    <dgm:cxn modelId="{8ED146A2-65A2-411E-84EE-79CBF14D630B}" type="presParOf" srcId="{7A36E8D1-320E-495E-AF41-C420222C9295}" destId="{7465722A-5C67-4BA8-AFE0-62E1E787A9A9}" srcOrd="1" destOrd="0" presId="urn:microsoft.com/office/officeart/2005/8/layout/cycle7"/>
    <dgm:cxn modelId="{B08D512F-2A3D-4462-BE6A-0645A47D98AC}" type="presParOf" srcId="{7465722A-5C67-4BA8-AFE0-62E1E787A9A9}" destId="{E9A4334A-C597-46F0-A0BF-550A686A90F7}" srcOrd="0" destOrd="0" presId="urn:microsoft.com/office/officeart/2005/8/layout/cycle7"/>
    <dgm:cxn modelId="{7B27E610-802D-4AAE-83E4-BB3198FF4F28}" type="presParOf" srcId="{7A36E8D1-320E-495E-AF41-C420222C9295}" destId="{5D7242B0-A16F-4110-9465-37CBA2B92DDB}" srcOrd="2" destOrd="0" presId="urn:microsoft.com/office/officeart/2005/8/layout/cycle7"/>
    <dgm:cxn modelId="{D4E9E5CB-0BC1-42F5-8D8E-670CF0C8F26A}" type="presParOf" srcId="{7A36E8D1-320E-495E-AF41-C420222C9295}" destId="{AD08BB09-792E-4131-B3C0-38896DEA380B}" srcOrd="3" destOrd="0" presId="urn:microsoft.com/office/officeart/2005/8/layout/cycle7"/>
    <dgm:cxn modelId="{E2B80684-084B-454D-91A6-05F38F810354}" type="presParOf" srcId="{AD08BB09-792E-4131-B3C0-38896DEA380B}" destId="{BC501176-D0FB-4FFD-B5E0-FE9363643C6B}" srcOrd="0" destOrd="0" presId="urn:microsoft.com/office/officeart/2005/8/layout/cycle7"/>
    <dgm:cxn modelId="{43F76FE1-AB5D-4371-871F-0A71CCF67AF5}" type="presParOf" srcId="{7A36E8D1-320E-495E-AF41-C420222C9295}" destId="{F21BB6B3-8B74-4568-85FF-E5D0E6289AC7}" srcOrd="4" destOrd="0" presId="urn:microsoft.com/office/officeart/2005/8/layout/cycle7"/>
    <dgm:cxn modelId="{A532EAEE-DDED-403E-9EEC-2ACCC500120C}" type="presParOf" srcId="{7A36E8D1-320E-495E-AF41-C420222C9295}" destId="{09948B49-AE82-4CC3-B430-699820E9C565}" srcOrd="5" destOrd="0" presId="urn:microsoft.com/office/officeart/2005/8/layout/cycle7"/>
    <dgm:cxn modelId="{A3BC5C22-E706-4266-B81B-DB4021E18E54}" type="presParOf" srcId="{09948B49-AE82-4CC3-B430-699820E9C565}" destId="{6052B9F1-49D7-451A-83F5-C885B9ADEBC8}" srcOrd="0" destOrd="0" presId="urn:microsoft.com/office/officeart/2005/8/layout/cycle7"/>
    <dgm:cxn modelId="{545B88C8-F141-4995-80C4-9534809FA0CD}" type="presParOf" srcId="{7A36E8D1-320E-495E-AF41-C420222C9295}" destId="{6D99A99D-FA83-490F-A284-A1131B5CE84E}" srcOrd="6" destOrd="0" presId="urn:microsoft.com/office/officeart/2005/8/layout/cycle7"/>
    <dgm:cxn modelId="{C28A9769-EB24-42A9-8E37-56A1F93535BD}" type="presParOf" srcId="{7A36E8D1-320E-495E-AF41-C420222C9295}" destId="{9BE6F75D-0661-420E-BBE4-5FFEE9966BD2}" srcOrd="7" destOrd="0" presId="urn:microsoft.com/office/officeart/2005/8/layout/cycle7"/>
    <dgm:cxn modelId="{CA01C4FD-A5F1-4066-90EC-6F1484C0188E}" type="presParOf" srcId="{9BE6F75D-0661-420E-BBE4-5FFEE9966BD2}" destId="{B4FD8EB3-15FE-48DC-A7D4-323B7365EC27}" srcOrd="0" destOrd="0" presId="urn:microsoft.com/office/officeart/2005/8/layout/cycle7"/>
  </dgm:cxnLst>
  <dgm:bg/>
  <dgm:whole/>
</dgm:dataModel>
</file>

<file path=ppt/diagrams/data24.xml><?xml version="1.0" encoding="utf-8"?>
<dgm:dataModel xmlns:dgm="http://schemas.openxmlformats.org/drawingml/2006/diagram" xmlns:a="http://schemas.openxmlformats.org/drawingml/2006/main">
  <dgm:ptLst>
    <dgm:pt modelId="{3FAFE87E-BA2E-482E-ABE6-5FFBA6F0F7C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D29A9E7C-680D-477E-9E65-B6D6AE5D5DEE}">
      <dgm:prSet phldrT="[Text]" custT="1"/>
      <dgm:spPr/>
      <dgm:t>
        <a:bodyPr/>
        <a:lstStyle/>
        <a:p>
          <a:r>
            <a:rPr lang="en-US" sz="2400" dirty="0" err="1" smtClean="0"/>
            <a:t>Kewenangan</a:t>
          </a:r>
          <a:r>
            <a:rPr lang="en-US" sz="2400" dirty="0" smtClean="0"/>
            <a:t> DJP WP </a:t>
          </a:r>
          <a:r>
            <a:rPr lang="en-US" sz="2400" dirty="0" err="1" smtClean="0"/>
            <a:t>tdk</a:t>
          </a:r>
          <a:r>
            <a:rPr lang="en-US" sz="2400" dirty="0" smtClean="0"/>
            <a:t> </a:t>
          </a:r>
          <a:r>
            <a:rPr lang="en-US" sz="2400" dirty="0" err="1" smtClean="0"/>
            <a:t>membayar</a:t>
          </a:r>
          <a:r>
            <a:rPr lang="en-US" sz="2400" dirty="0" smtClean="0"/>
            <a:t> </a:t>
          </a:r>
          <a:r>
            <a:rPr lang="en-US" sz="2400" dirty="0" err="1" smtClean="0"/>
            <a:t>semestinya</a:t>
          </a:r>
          <a:endParaRPr lang="en-US" sz="2400" dirty="0"/>
        </a:p>
      </dgm:t>
    </dgm:pt>
    <dgm:pt modelId="{C2DE684A-03A4-42C9-B025-54A3D03D8213}" type="parTrans" cxnId="{1E801BA1-9F0A-4DE9-9FC7-190CA7410727}">
      <dgm:prSet/>
      <dgm:spPr/>
      <dgm:t>
        <a:bodyPr/>
        <a:lstStyle/>
        <a:p>
          <a:endParaRPr lang="en-US"/>
        </a:p>
      </dgm:t>
    </dgm:pt>
    <dgm:pt modelId="{7A110D25-9BF3-49A8-BDC6-A4D90FE06805}" type="sibTrans" cxnId="{1E801BA1-9F0A-4DE9-9FC7-190CA7410727}">
      <dgm:prSet/>
      <dgm:spPr/>
      <dgm:t>
        <a:bodyPr/>
        <a:lstStyle/>
        <a:p>
          <a:endParaRPr lang="en-US"/>
        </a:p>
      </dgm:t>
    </dgm:pt>
    <dgm:pt modelId="{B11F0DAD-F3EE-4737-9973-0C746F6C954D}">
      <dgm:prSet phldrT="[Text]" custT="1"/>
      <dgm:spPr/>
      <dgm:t>
        <a:bodyPr/>
        <a:lstStyle/>
        <a:p>
          <a:r>
            <a:rPr lang="en-US" sz="2400" dirty="0" err="1" smtClean="0"/>
            <a:t>Dasar</a:t>
          </a:r>
          <a:r>
            <a:rPr lang="en-US" sz="2400" dirty="0" smtClean="0"/>
            <a:t> </a:t>
          </a:r>
          <a:r>
            <a:rPr lang="en-US" sz="2400" dirty="0" err="1" smtClean="0"/>
            <a:t>pemeriksaan</a:t>
          </a:r>
          <a:r>
            <a:rPr lang="en-US" sz="2400" dirty="0" smtClean="0"/>
            <a:t> </a:t>
          </a:r>
          <a:r>
            <a:rPr lang="en-US" sz="2400" dirty="0" err="1" smtClean="0"/>
            <a:t>atau</a:t>
          </a:r>
          <a:r>
            <a:rPr lang="en-US" sz="2400" dirty="0" smtClean="0"/>
            <a:t> </a:t>
          </a:r>
          <a:r>
            <a:rPr lang="en-US" sz="2400" dirty="0" err="1" smtClean="0"/>
            <a:t>keterangan</a:t>
          </a:r>
          <a:r>
            <a:rPr lang="en-US" sz="2400" dirty="0" smtClean="0"/>
            <a:t> lain (data </a:t>
          </a:r>
          <a:r>
            <a:rPr lang="en-US" sz="2400" dirty="0" err="1" smtClean="0"/>
            <a:t>konkret</a:t>
          </a:r>
          <a:r>
            <a:rPr lang="en-US" sz="2400" dirty="0" smtClean="0"/>
            <a:t>)</a:t>
          </a:r>
          <a:endParaRPr lang="en-US" sz="2400" dirty="0"/>
        </a:p>
      </dgm:t>
    </dgm:pt>
    <dgm:pt modelId="{A83761B4-D31D-4CAD-94A7-17A2B6E19360}" type="parTrans" cxnId="{FCEE9CBF-5482-4920-B5B7-D6CD6E8AAAF4}">
      <dgm:prSet/>
      <dgm:spPr/>
      <dgm:t>
        <a:bodyPr/>
        <a:lstStyle/>
        <a:p>
          <a:endParaRPr lang="en-US"/>
        </a:p>
      </dgm:t>
    </dgm:pt>
    <dgm:pt modelId="{54925060-80BA-4CB9-89BA-CBDDDE269223}" type="sibTrans" cxnId="{FCEE9CBF-5482-4920-B5B7-D6CD6E8AAAF4}">
      <dgm:prSet/>
      <dgm:spPr/>
      <dgm:t>
        <a:bodyPr/>
        <a:lstStyle/>
        <a:p>
          <a:endParaRPr lang="en-US"/>
        </a:p>
      </dgm:t>
    </dgm:pt>
    <dgm:pt modelId="{920D92A1-93B0-405D-B084-6E0DC1A242E1}">
      <dgm:prSet phldrT="[Text]"/>
      <dgm:spPr/>
      <dgm:t>
        <a:bodyPr/>
        <a:lstStyle/>
        <a:p>
          <a:r>
            <a:rPr lang="en-US" dirty="0" err="1" smtClean="0"/>
            <a:t>Hasil</a:t>
          </a:r>
          <a:r>
            <a:rPr lang="en-US" dirty="0" smtClean="0"/>
            <a:t> </a:t>
          </a:r>
          <a:r>
            <a:rPr lang="en-US" dirty="0" err="1" smtClean="0"/>
            <a:t>konfirmasi</a:t>
          </a:r>
          <a:r>
            <a:rPr lang="en-US" dirty="0" smtClean="0"/>
            <a:t>  </a:t>
          </a:r>
          <a:r>
            <a:rPr lang="en-US" dirty="0" err="1" smtClean="0"/>
            <a:t>faktur</a:t>
          </a:r>
          <a:r>
            <a:rPr lang="en-US" dirty="0" smtClean="0"/>
            <a:t> </a:t>
          </a:r>
          <a:r>
            <a:rPr lang="en-US" dirty="0" err="1" smtClean="0"/>
            <a:t>pajak</a:t>
          </a:r>
          <a:endParaRPr lang="en-US" dirty="0"/>
        </a:p>
      </dgm:t>
    </dgm:pt>
    <dgm:pt modelId="{257A9668-B61B-4DC9-A885-4F9CF99356B5}" type="parTrans" cxnId="{94183472-DB4B-4857-8AE4-DD13FE415CCB}">
      <dgm:prSet/>
      <dgm:spPr/>
      <dgm:t>
        <a:bodyPr/>
        <a:lstStyle/>
        <a:p>
          <a:endParaRPr lang="en-US"/>
        </a:p>
      </dgm:t>
    </dgm:pt>
    <dgm:pt modelId="{077B6022-C9F2-4824-83F9-DB813C4E47B3}" type="sibTrans" cxnId="{94183472-DB4B-4857-8AE4-DD13FE415CCB}">
      <dgm:prSet/>
      <dgm:spPr/>
      <dgm:t>
        <a:bodyPr/>
        <a:lstStyle/>
        <a:p>
          <a:endParaRPr lang="en-US"/>
        </a:p>
      </dgm:t>
    </dgm:pt>
    <dgm:pt modelId="{6563BB3C-886C-4D07-8535-440ACD61A9ED}">
      <dgm:prSet phldrT="[Text]"/>
      <dgm:spPr/>
      <dgm:t>
        <a:bodyPr/>
        <a:lstStyle/>
        <a:p>
          <a:r>
            <a:rPr lang="en-US" dirty="0" err="1" smtClean="0"/>
            <a:t>Bukti</a:t>
          </a:r>
          <a:r>
            <a:rPr lang="en-US" dirty="0" smtClean="0"/>
            <a:t> </a:t>
          </a:r>
          <a:r>
            <a:rPr lang="en-US" dirty="0" err="1" smtClean="0"/>
            <a:t>pemotongan</a:t>
          </a:r>
          <a:r>
            <a:rPr lang="en-US" dirty="0" smtClean="0"/>
            <a:t> </a:t>
          </a:r>
          <a:r>
            <a:rPr lang="en-US" dirty="0" err="1" smtClean="0"/>
            <a:t>PPh</a:t>
          </a:r>
          <a:endParaRPr lang="en-US" dirty="0"/>
        </a:p>
      </dgm:t>
    </dgm:pt>
    <dgm:pt modelId="{200527D7-4B60-44AD-B63E-AED1590AB0BD}" type="parTrans" cxnId="{266AC26F-3713-4B39-A4BB-331F3EC4DE5F}">
      <dgm:prSet/>
      <dgm:spPr/>
      <dgm:t>
        <a:bodyPr/>
        <a:lstStyle/>
        <a:p>
          <a:endParaRPr lang="en-US"/>
        </a:p>
      </dgm:t>
    </dgm:pt>
    <dgm:pt modelId="{64B88AFA-A8CC-4C16-8C1D-4B59177A0ED4}" type="sibTrans" cxnId="{266AC26F-3713-4B39-A4BB-331F3EC4DE5F}">
      <dgm:prSet/>
      <dgm:spPr/>
      <dgm:t>
        <a:bodyPr/>
        <a:lstStyle/>
        <a:p>
          <a:endParaRPr lang="en-US"/>
        </a:p>
      </dgm:t>
    </dgm:pt>
    <dgm:pt modelId="{17EBBCF0-CAEE-4058-AA8F-B1190E2C3CCC}">
      <dgm:prSet phldrT="[Text]"/>
      <dgm:spPr/>
      <dgm:t>
        <a:bodyPr/>
        <a:lstStyle/>
        <a:p>
          <a:r>
            <a:rPr lang="en-US" dirty="0" err="1" smtClean="0"/>
            <a:t>Tdk</a:t>
          </a:r>
          <a:r>
            <a:rPr lang="en-US" dirty="0" smtClean="0"/>
            <a:t> </a:t>
          </a:r>
          <a:r>
            <a:rPr lang="en-US" dirty="0" err="1" smtClean="0"/>
            <a:t>memenuhi</a:t>
          </a:r>
          <a:r>
            <a:rPr lang="en-US" dirty="0" smtClean="0"/>
            <a:t> </a:t>
          </a:r>
          <a:r>
            <a:rPr lang="en-US" dirty="0" err="1" smtClean="0"/>
            <a:t>kewajiban</a:t>
          </a:r>
          <a:r>
            <a:rPr lang="en-US" dirty="0" smtClean="0"/>
            <a:t> Formal/material</a:t>
          </a:r>
          <a:endParaRPr lang="en-US" dirty="0"/>
        </a:p>
      </dgm:t>
    </dgm:pt>
    <dgm:pt modelId="{242124FB-9EFD-4DAC-8756-7F55760B6626}" type="parTrans" cxnId="{E9BF1895-DA25-420E-9F11-62BD73D11620}">
      <dgm:prSet/>
      <dgm:spPr/>
      <dgm:t>
        <a:bodyPr/>
        <a:lstStyle/>
        <a:p>
          <a:endParaRPr lang="en-US"/>
        </a:p>
      </dgm:t>
    </dgm:pt>
    <dgm:pt modelId="{82CAAD85-AD32-4717-BD77-C949D6942A21}" type="sibTrans" cxnId="{E9BF1895-DA25-420E-9F11-62BD73D11620}">
      <dgm:prSet/>
      <dgm:spPr/>
      <dgm:t>
        <a:bodyPr/>
        <a:lstStyle/>
        <a:p>
          <a:endParaRPr lang="en-US"/>
        </a:p>
      </dgm:t>
    </dgm:pt>
    <dgm:pt modelId="{A77DE73E-1D42-4294-8327-F5B8D7567105}">
      <dgm:prSet phldrT="[Text]"/>
      <dgm:spPr/>
      <dgm:t>
        <a:bodyPr/>
        <a:lstStyle/>
        <a:p>
          <a:r>
            <a:rPr lang="en-US" dirty="0" err="1" smtClean="0"/>
            <a:t>Pembatasan</a:t>
          </a:r>
          <a:r>
            <a:rPr lang="en-US" dirty="0" smtClean="0"/>
            <a:t> </a:t>
          </a:r>
          <a:r>
            <a:rPr lang="en-US" dirty="0" err="1" smtClean="0"/>
            <a:t>koreksi</a:t>
          </a:r>
          <a:r>
            <a:rPr lang="en-US" dirty="0" smtClean="0"/>
            <a:t> </a:t>
          </a:r>
          <a:r>
            <a:rPr lang="en-US" dirty="0" err="1" smtClean="0"/>
            <a:t>fiskal</a:t>
          </a:r>
          <a:r>
            <a:rPr lang="en-US" dirty="0" smtClean="0"/>
            <a:t> 5 (lima </a:t>
          </a:r>
          <a:r>
            <a:rPr lang="en-US" dirty="0" err="1" smtClean="0"/>
            <a:t>tahun</a:t>
          </a:r>
          <a:r>
            <a:rPr lang="en-US" dirty="0" smtClean="0"/>
            <a:t>)</a:t>
          </a:r>
          <a:endParaRPr lang="en-US" dirty="0"/>
        </a:p>
      </dgm:t>
    </dgm:pt>
    <dgm:pt modelId="{5212F25B-EECB-46BE-A4A0-C164D68A6AF1}" type="parTrans" cxnId="{D3FC8D56-D67D-42AC-9E56-9439439A8D4E}">
      <dgm:prSet/>
      <dgm:spPr/>
      <dgm:t>
        <a:bodyPr/>
        <a:lstStyle/>
        <a:p>
          <a:endParaRPr lang="en-US"/>
        </a:p>
      </dgm:t>
    </dgm:pt>
    <dgm:pt modelId="{D9AAF5F7-8E0C-4AAB-AC1A-511880700EC8}" type="sibTrans" cxnId="{D3FC8D56-D67D-42AC-9E56-9439439A8D4E}">
      <dgm:prSet/>
      <dgm:spPr/>
      <dgm:t>
        <a:bodyPr/>
        <a:lstStyle/>
        <a:p>
          <a:endParaRPr lang="en-US"/>
        </a:p>
      </dgm:t>
    </dgm:pt>
    <dgm:pt modelId="{2C3807A3-3850-4EFC-9939-99D72E12C5FE}" type="pres">
      <dgm:prSet presAssocID="{3FAFE87E-BA2E-482E-ABE6-5FFBA6F0F7C0}" presName="hierChild1" presStyleCnt="0">
        <dgm:presLayoutVars>
          <dgm:chPref val="1"/>
          <dgm:dir/>
          <dgm:animOne val="branch"/>
          <dgm:animLvl val="lvl"/>
          <dgm:resizeHandles/>
        </dgm:presLayoutVars>
      </dgm:prSet>
      <dgm:spPr/>
      <dgm:t>
        <a:bodyPr/>
        <a:lstStyle/>
        <a:p>
          <a:endParaRPr lang="en-US"/>
        </a:p>
      </dgm:t>
    </dgm:pt>
    <dgm:pt modelId="{9040F4ED-8ED7-40BE-9B6E-DC4F6D41694A}" type="pres">
      <dgm:prSet presAssocID="{D29A9E7C-680D-477E-9E65-B6D6AE5D5DEE}" presName="hierRoot1" presStyleCnt="0"/>
      <dgm:spPr/>
    </dgm:pt>
    <dgm:pt modelId="{43E5B20C-FFFB-4176-8967-CE77FE7DDF99}" type="pres">
      <dgm:prSet presAssocID="{D29A9E7C-680D-477E-9E65-B6D6AE5D5DEE}" presName="composite" presStyleCnt="0"/>
      <dgm:spPr/>
    </dgm:pt>
    <dgm:pt modelId="{6B6CC9D5-7958-41D3-BCD2-41966083392B}" type="pres">
      <dgm:prSet presAssocID="{D29A9E7C-680D-477E-9E65-B6D6AE5D5DEE}" presName="background" presStyleLbl="node0" presStyleIdx="0" presStyleCnt="1"/>
      <dgm:spPr/>
    </dgm:pt>
    <dgm:pt modelId="{E64F27C1-8CD9-4066-9E91-821418BBBFAB}" type="pres">
      <dgm:prSet presAssocID="{D29A9E7C-680D-477E-9E65-B6D6AE5D5DEE}" presName="text" presStyleLbl="fgAcc0" presStyleIdx="0" presStyleCnt="1">
        <dgm:presLayoutVars>
          <dgm:chPref val="3"/>
        </dgm:presLayoutVars>
      </dgm:prSet>
      <dgm:spPr/>
      <dgm:t>
        <a:bodyPr/>
        <a:lstStyle/>
        <a:p>
          <a:endParaRPr lang="en-US"/>
        </a:p>
      </dgm:t>
    </dgm:pt>
    <dgm:pt modelId="{F6BE4180-6ECC-4ED2-9DCF-93DF7EA49A1D}" type="pres">
      <dgm:prSet presAssocID="{D29A9E7C-680D-477E-9E65-B6D6AE5D5DEE}" presName="hierChild2" presStyleCnt="0"/>
      <dgm:spPr/>
    </dgm:pt>
    <dgm:pt modelId="{140715E8-EEF3-47FF-A87E-A259F391DBF4}" type="pres">
      <dgm:prSet presAssocID="{A83761B4-D31D-4CAD-94A7-17A2B6E19360}" presName="Name10" presStyleLbl="parChTrans1D2" presStyleIdx="0" presStyleCnt="2"/>
      <dgm:spPr/>
      <dgm:t>
        <a:bodyPr/>
        <a:lstStyle/>
        <a:p>
          <a:endParaRPr lang="en-US"/>
        </a:p>
      </dgm:t>
    </dgm:pt>
    <dgm:pt modelId="{7E172E05-9584-45C6-B4F7-FFEFCD0AC804}" type="pres">
      <dgm:prSet presAssocID="{B11F0DAD-F3EE-4737-9973-0C746F6C954D}" presName="hierRoot2" presStyleCnt="0"/>
      <dgm:spPr/>
    </dgm:pt>
    <dgm:pt modelId="{405A38FF-2B2A-44D1-93DE-7AE8ACDE87FD}" type="pres">
      <dgm:prSet presAssocID="{B11F0DAD-F3EE-4737-9973-0C746F6C954D}" presName="composite2" presStyleCnt="0"/>
      <dgm:spPr/>
    </dgm:pt>
    <dgm:pt modelId="{AF32F638-F4B8-44EA-8218-1DB2B4F81D0E}" type="pres">
      <dgm:prSet presAssocID="{B11F0DAD-F3EE-4737-9973-0C746F6C954D}" presName="background2" presStyleLbl="node2" presStyleIdx="0" presStyleCnt="2"/>
      <dgm:spPr/>
    </dgm:pt>
    <dgm:pt modelId="{6CA6F9C4-F5C6-4999-A71C-B7E6047110D2}" type="pres">
      <dgm:prSet presAssocID="{B11F0DAD-F3EE-4737-9973-0C746F6C954D}" presName="text2" presStyleLbl="fgAcc2" presStyleIdx="0" presStyleCnt="2" custScaleX="127456">
        <dgm:presLayoutVars>
          <dgm:chPref val="3"/>
        </dgm:presLayoutVars>
      </dgm:prSet>
      <dgm:spPr/>
      <dgm:t>
        <a:bodyPr/>
        <a:lstStyle/>
        <a:p>
          <a:endParaRPr lang="en-US"/>
        </a:p>
      </dgm:t>
    </dgm:pt>
    <dgm:pt modelId="{FB2FBB74-99E7-46EE-9FC3-EDFFC4134F79}" type="pres">
      <dgm:prSet presAssocID="{B11F0DAD-F3EE-4737-9973-0C746F6C954D}" presName="hierChild3" presStyleCnt="0"/>
      <dgm:spPr/>
    </dgm:pt>
    <dgm:pt modelId="{125B8959-6209-4645-84D1-6CC1462D684E}" type="pres">
      <dgm:prSet presAssocID="{257A9668-B61B-4DC9-A885-4F9CF99356B5}" presName="Name17" presStyleLbl="parChTrans1D3" presStyleIdx="0" presStyleCnt="3"/>
      <dgm:spPr/>
      <dgm:t>
        <a:bodyPr/>
        <a:lstStyle/>
        <a:p>
          <a:endParaRPr lang="en-US"/>
        </a:p>
      </dgm:t>
    </dgm:pt>
    <dgm:pt modelId="{07D0474C-2867-478D-9F39-352051FDD39B}" type="pres">
      <dgm:prSet presAssocID="{920D92A1-93B0-405D-B084-6E0DC1A242E1}" presName="hierRoot3" presStyleCnt="0"/>
      <dgm:spPr/>
    </dgm:pt>
    <dgm:pt modelId="{2AEE60D8-7DBA-469D-80C4-2AB4408B837F}" type="pres">
      <dgm:prSet presAssocID="{920D92A1-93B0-405D-B084-6E0DC1A242E1}" presName="composite3" presStyleCnt="0"/>
      <dgm:spPr/>
    </dgm:pt>
    <dgm:pt modelId="{6E5A10FD-D659-4365-8318-4F8B89AED36D}" type="pres">
      <dgm:prSet presAssocID="{920D92A1-93B0-405D-B084-6E0DC1A242E1}" presName="background3" presStyleLbl="node3" presStyleIdx="0" presStyleCnt="3"/>
      <dgm:spPr/>
    </dgm:pt>
    <dgm:pt modelId="{39C9EA07-B541-4908-8E4F-2BD8EB4CC2CD}" type="pres">
      <dgm:prSet presAssocID="{920D92A1-93B0-405D-B084-6E0DC1A242E1}" presName="text3" presStyleLbl="fgAcc3" presStyleIdx="0" presStyleCnt="3">
        <dgm:presLayoutVars>
          <dgm:chPref val="3"/>
        </dgm:presLayoutVars>
      </dgm:prSet>
      <dgm:spPr/>
      <dgm:t>
        <a:bodyPr/>
        <a:lstStyle/>
        <a:p>
          <a:endParaRPr lang="en-US"/>
        </a:p>
      </dgm:t>
    </dgm:pt>
    <dgm:pt modelId="{FBE79E19-B91C-4FF6-81D7-996AC80F399B}" type="pres">
      <dgm:prSet presAssocID="{920D92A1-93B0-405D-B084-6E0DC1A242E1}" presName="hierChild4" presStyleCnt="0"/>
      <dgm:spPr/>
    </dgm:pt>
    <dgm:pt modelId="{ABD05BF4-458F-4820-AE1C-F37A7AA978E5}" type="pres">
      <dgm:prSet presAssocID="{200527D7-4B60-44AD-B63E-AED1590AB0BD}" presName="Name17" presStyleLbl="parChTrans1D3" presStyleIdx="1" presStyleCnt="3"/>
      <dgm:spPr/>
      <dgm:t>
        <a:bodyPr/>
        <a:lstStyle/>
        <a:p>
          <a:endParaRPr lang="en-US"/>
        </a:p>
      </dgm:t>
    </dgm:pt>
    <dgm:pt modelId="{75A8D9D2-3A96-424F-A361-2507E8849CBD}" type="pres">
      <dgm:prSet presAssocID="{6563BB3C-886C-4D07-8535-440ACD61A9ED}" presName="hierRoot3" presStyleCnt="0"/>
      <dgm:spPr/>
    </dgm:pt>
    <dgm:pt modelId="{A02E181E-9721-4335-9BAB-0BA7D01899AF}" type="pres">
      <dgm:prSet presAssocID="{6563BB3C-886C-4D07-8535-440ACD61A9ED}" presName="composite3" presStyleCnt="0"/>
      <dgm:spPr/>
    </dgm:pt>
    <dgm:pt modelId="{906A359B-7D80-41AB-BDAF-51AAE246576E}" type="pres">
      <dgm:prSet presAssocID="{6563BB3C-886C-4D07-8535-440ACD61A9ED}" presName="background3" presStyleLbl="node3" presStyleIdx="1" presStyleCnt="3"/>
      <dgm:spPr/>
    </dgm:pt>
    <dgm:pt modelId="{8CDD240A-CA36-4C89-B0D3-59FD241C7F09}" type="pres">
      <dgm:prSet presAssocID="{6563BB3C-886C-4D07-8535-440ACD61A9ED}" presName="text3" presStyleLbl="fgAcc3" presStyleIdx="1" presStyleCnt="3">
        <dgm:presLayoutVars>
          <dgm:chPref val="3"/>
        </dgm:presLayoutVars>
      </dgm:prSet>
      <dgm:spPr/>
      <dgm:t>
        <a:bodyPr/>
        <a:lstStyle/>
        <a:p>
          <a:endParaRPr lang="en-US"/>
        </a:p>
      </dgm:t>
    </dgm:pt>
    <dgm:pt modelId="{AF02A730-F74F-4440-BA2C-27F392DF5F4E}" type="pres">
      <dgm:prSet presAssocID="{6563BB3C-886C-4D07-8535-440ACD61A9ED}" presName="hierChild4" presStyleCnt="0"/>
      <dgm:spPr/>
    </dgm:pt>
    <dgm:pt modelId="{4642289B-29DE-40B5-8FA4-953840EA231D}" type="pres">
      <dgm:prSet presAssocID="{242124FB-9EFD-4DAC-8756-7F55760B6626}" presName="Name10" presStyleLbl="parChTrans1D2" presStyleIdx="1" presStyleCnt="2"/>
      <dgm:spPr/>
      <dgm:t>
        <a:bodyPr/>
        <a:lstStyle/>
        <a:p>
          <a:endParaRPr lang="en-US"/>
        </a:p>
      </dgm:t>
    </dgm:pt>
    <dgm:pt modelId="{F67082F5-8FA9-4A6F-B5F2-3C1FCAD6D7D5}" type="pres">
      <dgm:prSet presAssocID="{17EBBCF0-CAEE-4058-AA8F-B1190E2C3CCC}" presName="hierRoot2" presStyleCnt="0"/>
      <dgm:spPr/>
    </dgm:pt>
    <dgm:pt modelId="{13469A28-2491-4E10-9FA7-F6EC4D7748C9}" type="pres">
      <dgm:prSet presAssocID="{17EBBCF0-CAEE-4058-AA8F-B1190E2C3CCC}" presName="composite2" presStyleCnt="0"/>
      <dgm:spPr/>
    </dgm:pt>
    <dgm:pt modelId="{54E3D279-593D-4B4C-BF00-886FC666868F}" type="pres">
      <dgm:prSet presAssocID="{17EBBCF0-CAEE-4058-AA8F-B1190E2C3CCC}" presName="background2" presStyleLbl="node2" presStyleIdx="1" presStyleCnt="2"/>
      <dgm:spPr/>
    </dgm:pt>
    <dgm:pt modelId="{6DF36902-6806-4174-8E96-02BFCE3C8A7D}" type="pres">
      <dgm:prSet presAssocID="{17EBBCF0-CAEE-4058-AA8F-B1190E2C3CCC}" presName="text2" presStyleLbl="fgAcc2" presStyleIdx="1" presStyleCnt="2" custScaleX="120487">
        <dgm:presLayoutVars>
          <dgm:chPref val="3"/>
        </dgm:presLayoutVars>
      </dgm:prSet>
      <dgm:spPr/>
      <dgm:t>
        <a:bodyPr/>
        <a:lstStyle/>
        <a:p>
          <a:endParaRPr lang="en-US"/>
        </a:p>
      </dgm:t>
    </dgm:pt>
    <dgm:pt modelId="{916F7F5D-0431-4EF5-B251-5FA2B900B8FB}" type="pres">
      <dgm:prSet presAssocID="{17EBBCF0-CAEE-4058-AA8F-B1190E2C3CCC}" presName="hierChild3" presStyleCnt="0"/>
      <dgm:spPr/>
    </dgm:pt>
    <dgm:pt modelId="{59CC5DF6-9B09-44D0-9E5C-A8D73C03471B}" type="pres">
      <dgm:prSet presAssocID="{5212F25B-EECB-46BE-A4A0-C164D68A6AF1}" presName="Name17" presStyleLbl="parChTrans1D3" presStyleIdx="2" presStyleCnt="3"/>
      <dgm:spPr/>
      <dgm:t>
        <a:bodyPr/>
        <a:lstStyle/>
        <a:p>
          <a:endParaRPr lang="en-US"/>
        </a:p>
      </dgm:t>
    </dgm:pt>
    <dgm:pt modelId="{BE84DAB7-43AB-4120-ABAE-93E329CE5410}" type="pres">
      <dgm:prSet presAssocID="{A77DE73E-1D42-4294-8327-F5B8D7567105}" presName="hierRoot3" presStyleCnt="0"/>
      <dgm:spPr/>
    </dgm:pt>
    <dgm:pt modelId="{B67A8984-E7BC-4D95-84CD-EB5A9523856F}" type="pres">
      <dgm:prSet presAssocID="{A77DE73E-1D42-4294-8327-F5B8D7567105}" presName="composite3" presStyleCnt="0"/>
      <dgm:spPr/>
    </dgm:pt>
    <dgm:pt modelId="{526BF387-15A6-4B2D-8DEB-944C49464665}" type="pres">
      <dgm:prSet presAssocID="{A77DE73E-1D42-4294-8327-F5B8D7567105}" presName="background3" presStyleLbl="node3" presStyleIdx="2" presStyleCnt="3"/>
      <dgm:spPr/>
    </dgm:pt>
    <dgm:pt modelId="{1B47726B-7F2B-4F9E-AD0F-9C21B13F95AE}" type="pres">
      <dgm:prSet presAssocID="{A77DE73E-1D42-4294-8327-F5B8D7567105}" presName="text3" presStyleLbl="fgAcc3" presStyleIdx="2" presStyleCnt="3">
        <dgm:presLayoutVars>
          <dgm:chPref val="3"/>
        </dgm:presLayoutVars>
      </dgm:prSet>
      <dgm:spPr/>
      <dgm:t>
        <a:bodyPr/>
        <a:lstStyle/>
        <a:p>
          <a:endParaRPr lang="en-US"/>
        </a:p>
      </dgm:t>
    </dgm:pt>
    <dgm:pt modelId="{23C595F6-4FAC-47F9-BA43-19347C0161FD}" type="pres">
      <dgm:prSet presAssocID="{A77DE73E-1D42-4294-8327-F5B8D7567105}" presName="hierChild4" presStyleCnt="0"/>
      <dgm:spPr/>
    </dgm:pt>
  </dgm:ptLst>
  <dgm:cxnLst>
    <dgm:cxn modelId="{C4BA96AC-0ECB-4568-B7E5-C370F56FAB6D}" type="presOf" srcId="{B11F0DAD-F3EE-4737-9973-0C746F6C954D}" destId="{6CA6F9C4-F5C6-4999-A71C-B7E6047110D2}" srcOrd="0" destOrd="0" presId="urn:microsoft.com/office/officeart/2005/8/layout/hierarchy1"/>
    <dgm:cxn modelId="{94183472-DB4B-4857-8AE4-DD13FE415CCB}" srcId="{B11F0DAD-F3EE-4737-9973-0C746F6C954D}" destId="{920D92A1-93B0-405D-B084-6E0DC1A242E1}" srcOrd="0" destOrd="0" parTransId="{257A9668-B61B-4DC9-A885-4F9CF99356B5}" sibTransId="{077B6022-C9F2-4824-83F9-DB813C4E47B3}"/>
    <dgm:cxn modelId="{FCEE9CBF-5482-4920-B5B7-D6CD6E8AAAF4}" srcId="{D29A9E7C-680D-477E-9E65-B6D6AE5D5DEE}" destId="{B11F0DAD-F3EE-4737-9973-0C746F6C954D}" srcOrd="0" destOrd="0" parTransId="{A83761B4-D31D-4CAD-94A7-17A2B6E19360}" sibTransId="{54925060-80BA-4CB9-89BA-CBDDDE269223}"/>
    <dgm:cxn modelId="{A88B2A70-3DFC-40EF-A89C-5CDCFFE0E285}" type="presOf" srcId="{6563BB3C-886C-4D07-8535-440ACD61A9ED}" destId="{8CDD240A-CA36-4C89-B0D3-59FD241C7F09}" srcOrd="0" destOrd="0" presId="urn:microsoft.com/office/officeart/2005/8/layout/hierarchy1"/>
    <dgm:cxn modelId="{D777EF34-EBDD-492D-BC0A-684B3D9C2ACB}" type="presOf" srcId="{920D92A1-93B0-405D-B084-6E0DC1A242E1}" destId="{39C9EA07-B541-4908-8E4F-2BD8EB4CC2CD}" srcOrd="0" destOrd="0" presId="urn:microsoft.com/office/officeart/2005/8/layout/hierarchy1"/>
    <dgm:cxn modelId="{3755DEF5-9EB6-4164-84F0-5C8FA82A1839}" type="presOf" srcId="{200527D7-4B60-44AD-B63E-AED1590AB0BD}" destId="{ABD05BF4-458F-4820-AE1C-F37A7AA978E5}" srcOrd="0" destOrd="0" presId="urn:microsoft.com/office/officeart/2005/8/layout/hierarchy1"/>
    <dgm:cxn modelId="{069C86DC-B700-49CD-8629-CAA70162968F}" type="presOf" srcId="{A77DE73E-1D42-4294-8327-F5B8D7567105}" destId="{1B47726B-7F2B-4F9E-AD0F-9C21B13F95AE}" srcOrd="0" destOrd="0" presId="urn:microsoft.com/office/officeart/2005/8/layout/hierarchy1"/>
    <dgm:cxn modelId="{892636F6-38DA-45E4-99DB-55BCF3876E21}" type="presOf" srcId="{3FAFE87E-BA2E-482E-ABE6-5FFBA6F0F7C0}" destId="{2C3807A3-3850-4EFC-9939-99D72E12C5FE}" srcOrd="0" destOrd="0" presId="urn:microsoft.com/office/officeart/2005/8/layout/hierarchy1"/>
    <dgm:cxn modelId="{1E801BA1-9F0A-4DE9-9FC7-190CA7410727}" srcId="{3FAFE87E-BA2E-482E-ABE6-5FFBA6F0F7C0}" destId="{D29A9E7C-680D-477E-9E65-B6D6AE5D5DEE}" srcOrd="0" destOrd="0" parTransId="{C2DE684A-03A4-42C9-B025-54A3D03D8213}" sibTransId="{7A110D25-9BF3-49A8-BDC6-A4D90FE06805}"/>
    <dgm:cxn modelId="{9FBF74AE-B50B-457F-B3EE-ECA337B2F133}" type="presOf" srcId="{D29A9E7C-680D-477E-9E65-B6D6AE5D5DEE}" destId="{E64F27C1-8CD9-4066-9E91-821418BBBFAB}" srcOrd="0" destOrd="0" presId="urn:microsoft.com/office/officeart/2005/8/layout/hierarchy1"/>
    <dgm:cxn modelId="{BF60E691-5464-49A6-BFE9-887050BFF227}" type="presOf" srcId="{257A9668-B61B-4DC9-A885-4F9CF99356B5}" destId="{125B8959-6209-4645-84D1-6CC1462D684E}" srcOrd="0" destOrd="0" presId="urn:microsoft.com/office/officeart/2005/8/layout/hierarchy1"/>
    <dgm:cxn modelId="{108ADE0F-3655-4BA8-AD0B-F1E8B816FF64}" type="presOf" srcId="{17EBBCF0-CAEE-4058-AA8F-B1190E2C3CCC}" destId="{6DF36902-6806-4174-8E96-02BFCE3C8A7D}" srcOrd="0" destOrd="0" presId="urn:microsoft.com/office/officeart/2005/8/layout/hierarchy1"/>
    <dgm:cxn modelId="{78426953-6317-4711-9EE3-98BAD4342560}" type="presOf" srcId="{242124FB-9EFD-4DAC-8756-7F55760B6626}" destId="{4642289B-29DE-40B5-8FA4-953840EA231D}" srcOrd="0" destOrd="0" presId="urn:microsoft.com/office/officeart/2005/8/layout/hierarchy1"/>
    <dgm:cxn modelId="{F814BB5F-FCF4-4C97-8109-B7065F069DEE}" type="presOf" srcId="{5212F25B-EECB-46BE-A4A0-C164D68A6AF1}" destId="{59CC5DF6-9B09-44D0-9E5C-A8D73C03471B}" srcOrd="0" destOrd="0" presId="urn:microsoft.com/office/officeart/2005/8/layout/hierarchy1"/>
    <dgm:cxn modelId="{B86B89DD-24D8-48D1-AA3F-1B6CC4B2E901}" type="presOf" srcId="{A83761B4-D31D-4CAD-94A7-17A2B6E19360}" destId="{140715E8-EEF3-47FF-A87E-A259F391DBF4}" srcOrd="0" destOrd="0" presId="urn:microsoft.com/office/officeart/2005/8/layout/hierarchy1"/>
    <dgm:cxn modelId="{E9BF1895-DA25-420E-9F11-62BD73D11620}" srcId="{D29A9E7C-680D-477E-9E65-B6D6AE5D5DEE}" destId="{17EBBCF0-CAEE-4058-AA8F-B1190E2C3CCC}" srcOrd="1" destOrd="0" parTransId="{242124FB-9EFD-4DAC-8756-7F55760B6626}" sibTransId="{82CAAD85-AD32-4717-BD77-C949D6942A21}"/>
    <dgm:cxn modelId="{266AC26F-3713-4B39-A4BB-331F3EC4DE5F}" srcId="{B11F0DAD-F3EE-4737-9973-0C746F6C954D}" destId="{6563BB3C-886C-4D07-8535-440ACD61A9ED}" srcOrd="1" destOrd="0" parTransId="{200527D7-4B60-44AD-B63E-AED1590AB0BD}" sibTransId="{64B88AFA-A8CC-4C16-8C1D-4B59177A0ED4}"/>
    <dgm:cxn modelId="{D3FC8D56-D67D-42AC-9E56-9439439A8D4E}" srcId="{17EBBCF0-CAEE-4058-AA8F-B1190E2C3CCC}" destId="{A77DE73E-1D42-4294-8327-F5B8D7567105}" srcOrd="0" destOrd="0" parTransId="{5212F25B-EECB-46BE-A4A0-C164D68A6AF1}" sibTransId="{D9AAF5F7-8E0C-4AAB-AC1A-511880700EC8}"/>
    <dgm:cxn modelId="{91C8BA96-3DF8-450E-9A6F-B16B818E4FA9}" type="presParOf" srcId="{2C3807A3-3850-4EFC-9939-99D72E12C5FE}" destId="{9040F4ED-8ED7-40BE-9B6E-DC4F6D41694A}" srcOrd="0" destOrd="0" presId="urn:microsoft.com/office/officeart/2005/8/layout/hierarchy1"/>
    <dgm:cxn modelId="{5BEDC535-EF05-48FF-BB0B-9CDD04EE9636}" type="presParOf" srcId="{9040F4ED-8ED7-40BE-9B6E-DC4F6D41694A}" destId="{43E5B20C-FFFB-4176-8967-CE77FE7DDF99}" srcOrd="0" destOrd="0" presId="urn:microsoft.com/office/officeart/2005/8/layout/hierarchy1"/>
    <dgm:cxn modelId="{7CD337CA-C179-4961-BCCB-D198DF4541D8}" type="presParOf" srcId="{43E5B20C-FFFB-4176-8967-CE77FE7DDF99}" destId="{6B6CC9D5-7958-41D3-BCD2-41966083392B}" srcOrd="0" destOrd="0" presId="urn:microsoft.com/office/officeart/2005/8/layout/hierarchy1"/>
    <dgm:cxn modelId="{9D4FA855-10D6-44E6-A318-F3963BCC6FBF}" type="presParOf" srcId="{43E5B20C-FFFB-4176-8967-CE77FE7DDF99}" destId="{E64F27C1-8CD9-4066-9E91-821418BBBFAB}" srcOrd="1" destOrd="0" presId="urn:microsoft.com/office/officeart/2005/8/layout/hierarchy1"/>
    <dgm:cxn modelId="{CF3BA8D1-0818-4506-8992-1C294768E692}" type="presParOf" srcId="{9040F4ED-8ED7-40BE-9B6E-DC4F6D41694A}" destId="{F6BE4180-6ECC-4ED2-9DCF-93DF7EA49A1D}" srcOrd="1" destOrd="0" presId="urn:microsoft.com/office/officeart/2005/8/layout/hierarchy1"/>
    <dgm:cxn modelId="{A2204AF2-5B3D-4188-96EF-525371EA5735}" type="presParOf" srcId="{F6BE4180-6ECC-4ED2-9DCF-93DF7EA49A1D}" destId="{140715E8-EEF3-47FF-A87E-A259F391DBF4}" srcOrd="0" destOrd="0" presId="urn:microsoft.com/office/officeart/2005/8/layout/hierarchy1"/>
    <dgm:cxn modelId="{70953EF5-0488-487D-B837-C9A8C0329447}" type="presParOf" srcId="{F6BE4180-6ECC-4ED2-9DCF-93DF7EA49A1D}" destId="{7E172E05-9584-45C6-B4F7-FFEFCD0AC804}" srcOrd="1" destOrd="0" presId="urn:microsoft.com/office/officeart/2005/8/layout/hierarchy1"/>
    <dgm:cxn modelId="{5E17B12E-996B-4D6D-90E2-A1A609BD44B0}" type="presParOf" srcId="{7E172E05-9584-45C6-B4F7-FFEFCD0AC804}" destId="{405A38FF-2B2A-44D1-93DE-7AE8ACDE87FD}" srcOrd="0" destOrd="0" presId="urn:microsoft.com/office/officeart/2005/8/layout/hierarchy1"/>
    <dgm:cxn modelId="{AA5EF30E-3BDF-4351-8861-8FA93797189D}" type="presParOf" srcId="{405A38FF-2B2A-44D1-93DE-7AE8ACDE87FD}" destId="{AF32F638-F4B8-44EA-8218-1DB2B4F81D0E}" srcOrd="0" destOrd="0" presId="urn:microsoft.com/office/officeart/2005/8/layout/hierarchy1"/>
    <dgm:cxn modelId="{07D22C7D-D494-420F-976A-D501E8431D7F}" type="presParOf" srcId="{405A38FF-2B2A-44D1-93DE-7AE8ACDE87FD}" destId="{6CA6F9C4-F5C6-4999-A71C-B7E6047110D2}" srcOrd="1" destOrd="0" presId="urn:microsoft.com/office/officeart/2005/8/layout/hierarchy1"/>
    <dgm:cxn modelId="{D285755B-603E-4606-B002-EAB510C459B5}" type="presParOf" srcId="{7E172E05-9584-45C6-B4F7-FFEFCD0AC804}" destId="{FB2FBB74-99E7-46EE-9FC3-EDFFC4134F79}" srcOrd="1" destOrd="0" presId="urn:microsoft.com/office/officeart/2005/8/layout/hierarchy1"/>
    <dgm:cxn modelId="{C12B72A7-88E4-49EA-BA13-DF9BB974D950}" type="presParOf" srcId="{FB2FBB74-99E7-46EE-9FC3-EDFFC4134F79}" destId="{125B8959-6209-4645-84D1-6CC1462D684E}" srcOrd="0" destOrd="0" presId="urn:microsoft.com/office/officeart/2005/8/layout/hierarchy1"/>
    <dgm:cxn modelId="{DBE8399F-AF32-4D72-9F0A-AF390E275BD7}" type="presParOf" srcId="{FB2FBB74-99E7-46EE-9FC3-EDFFC4134F79}" destId="{07D0474C-2867-478D-9F39-352051FDD39B}" srcOrd="1" destOrd="0" presId="urn:microsoft.com/office/officeart/2005/8/layout/hierarchy1"/>
    <dgm:cxn modelId="{12A32AA9-B0B3-41EB-AE04-56451BF6F86D}" type="presParOf" srcId="{07D0474C-2867-478D-9F39-352051FDD39B}" destId="{2AEE60D8-7DBA-469D-80C4-2AB4408B837F}" srcOrd="0" destOrd="0" presId="urn:microsoft.com/office/officeart/2005/8/layout/hierarchy1"/>
    <dgm:cxn modelId="{3990CA67-B043-41F5-91F1-5FDEE45BBED0}" type="presParOf" srcId="{2AEE60D8-7DBA-469D-80C4-2AB4408B837F}" destId="{6E5A10FD-D659-4365-8318-4F8B89AED36D}" srcOrd="0" destOrd="0" presId="urn:microsoft.com/office/officeart/2005/8/layout/hierarchy1"/>
    <dgm:cxn modelId="{128C0494-7111-46D2-9F8B-7F5A0C39DC2C}" type="presParOf" srcId="{2AEE60D8-7DBA-469D-80C4-2AB4408B837F}" destId="{39C9EA07-B541-4908-8E4F-2BD8EB4CC2CD}" srcOrd="1" destOrd="0" presId="urn:microsoft.com/office/officeart/2005/8/layout/hierarchy1"/>
    <dgm:cxn modelId="{8041108D-BB5F-4182-B36A-61E840FAF8D5}" type="presParOf" srcId="{07D0474C-2867-478D-9F39-352051FDD39B}" destId="{FBE79E19-B91C-4FF6-81D7-996AC80F399B}" srcOrd="1" destOrd="0" presId="urn:microsoft.com/office/officeart/2005/8/layout/hierarchy1"/>
    <dgm:cxn modelId="{3B7FD07F-2A3E-4D03-98AF-9E1F11BC42DD}" type="presParOf" srcId="{FB2FBB74-99E7-46EE-9FC3-EDFFC4134F79}" destId="{ABD05BF4-458F-4820-AE1C-F37A7AA978E5}" srcOrd="2" destOrd="0" presId="urn:microsoft.com/office/officeart/2005/8/layout/hierarchy1"/>
    <dgm:cxn modelId="{267E143B-0E67-40F2-AAF8-FCDA96A0C1E6}" type="presParOf" srcId="{FB2FBB74-99E7-46EE-9FC3-EDFFC4134F79}" destId="{75A8D9D2-3A96-424F-A361-2507E8849CBD}" srcOrd="3" destOrd="0" presId="urn:microsoft.com/office/officeart/2005/8/layout/hierarchy1"/>
    <dgm:cxn modelId="{740659A7-B70C-4F2F-81A8-EBD7F26A7B55}" type="presParOf" srcId="{75A8D9D2-3A96-424F-A361-2507E8849CBD}" destId="{A02E181E-9721-4335-9BAB-0BA7D01899AF}" srcOrd="0" destOrd="0" presId="urn:microsoft.com/office/officeart/2005/8/layout/hierarchy1"/>
    <dgm:cxn modelId="{46E33E6D-95E2-4CB9-A46F-3925549DB0EA}" type="presParOf" srcId="{A02E181E-9721-4335-9BAB-0BA7D01899AF}" destId="{906A359B-7D80-41AB-BDAF-51AAE246576E}" srcOrd="0" destOrd="0" presId="urn:microsoft.com/office/officeart/2005/8/layout/hierarchy1"/>
    <dgm:cxn modelId="{6390DF28-521E-4549-A5F6-721DBEF43BEE}" type="presParOf" srcId="{A02E181E-9721-4335-9BAB-0BA7D01899AF}" destId="{8CDD240A-CA36-4C89-B0D3-59FD241C7F09}" srcOrd="1" destOrd="0" presId="urn:microsoft.com/office/officeart/2005/8/layout/hierarchy1"/>
    <dgm:cxn modelId="{3733FC87-64B1-432C-AC98-05E959C6E8E7}" type="presParOf" srcId="{75A8D9D2-3A96-424F-A361-2507E8849CBD}" destId="{AF02A730-F74F-4440-BA2C-27F392DF5F4E}" srcOrd="1" destOrd="0" presId="urn:microsoft.com/office/officeart/2005/8/layout/hierarchy1"/>
    <dgm:cxn modelId="{FE83A728-27D1-47E6-85DD-8B212A642616}" type="presParOf" srcId="{F6BE4180-6ECC-4ED2-9DCF-93DF7EA49A1D}" destId="{4642289B-29DE-40B5-8FA4-953840EA231D}" srcOrd="2" destOrd="0" presId="urn:microsoft.com/office/officeart/2005/8/layout/hierarchy1"/>
    <dgm:cxn modelId="{E621CCFB-E7FD-44AD-94A7-763B41637A58}" type="presParOf" srcId="{F6BE4180-6ECC-4ED2-9DCF-93DF7EA49A1D}" destId="{F67082F5-8FA9-4A6F-B5F2-3C1FCAD6D7D5}" srcOrd="3" destOrd="0" presId="urn:microsoft.com/office/officeart/2005/8/layout/hierarchy1"/>
    <dgm:cxn modelId="{97819E8F-08D7-4A56-8AFB-5E846B5EF844}" type="presParOf" srcId="{F67082F5-8FA9-4A6F-B5F2-3C1FCAD6D7D5}" destId="{13469A28-2491-4E10-9FA7-F6EC4D7748C9}" srcOrd="0" destOrd="0" presId="urn:microsoft.com/office/officeart/2005/8/layout/hierarchy1"/>
    <dgm:cxn modelId="{632F37B5-43F4-498B-B671-1CC311354B6E}" type="presParOf" srcId="{13469A28-2491-4E10-9FA7-F6EC4D7748C9}" destId="{54E3D279-593D-4B4C-BF00-886FC666868F}" srcOrd="0" destOrd="0" presId="urn:microsoft.com/office/officeart/2005/8/layout/hierarchy1"/>
    <dgm:cxn modelId="{6CB5E594-FCBC-438B-B7E4-81A6BC95501F}" type="presParOf" srcId="{13469A28-2491-4E10-9FA7-F6EC4D7748C9}" destId="{6DF36902-6806-4174-8E96-02BFCE3C8A7D}" srcOrd="1" destOrd="0" presId="urn:microsoft.com/office/officeart/2005/8/layout/hierarchy1"/>
    <dgm:cxn modelId="{E46D3F95-282F-4F9F-9DC1-AD9AC84C8C8F}" type="presParOf" srcId="{F67082F5-8FA9-4A6F-B5F2-3C1FCAD6D7D5}" destId="{916F7F5D-0431-4EF5-B251-5FA2B900B8FB}" srcOrd="1" destOrd="0" presId="urn:microsoft.com/office/officeart/2005/8/layout/hierarchy1"/>
    <dgm:cxn modelId="{B08E7FEA-3370-4C97-ABED-6ED8B62C1ADB}" type="presParOf" srcId="{916F7F5D-0431-4EF5-B251-5FA2B900B8FB}" destId="{59CC5DF6-9B09-44D0-9E5C-A8D73C03471B}" srcOrd="0" destOrd="0" presId="urn:microsoft.com/office/officeart/2005/8/layout/hierarchy1"/>
    <dgm:cxn modelId="{9159166A-706D-48BC-BF25-A862BF2950DC}" type="presParOf" srcId="{916F7F5D-0431-4EF5-B251-5FA2B900B8FB}" destId="{BE84DAB7-43AB-4120-ABAE-93E329CE5410}" srcOrd="1" destOrd="0" presId="urn:microsoft.com/office/officeart/2005/8/layout/hierarchy1"/>
    <dgm:cxn modelId="{BC69D60C-B4AC-4888-8CDE-F640FE78C2C3}" type="presParOf" srcId="{BE84DAB7-43AB-4120-ABAE-93E329CE5410}" destId="{B67A8984-E7BC-4D95-84CD-EB5A9523856F}" srcOrd="0" destOrd="0" presId="urn:microsoft.com/office/officeart/2005/8/layout/hierarchy1"/>
    <dgm:cxn modelId="{7CE2B484-8794-4141-8B7E-D7E276355436}" type="presParOf" srcId="{B67A8984-E7BC-4D95-84CD-EB5A9523856F}" destId="{526BF387-15A6-4B2D-8DEB-944C49464665}" srcOrd="0" destOrd="0" presId="urn:microsoft.com/office/officeart/2005/8/layout/hierarchy1"/>
    <dgm:cxn modelId="{731BA729-CC57-4276-BF0F-F6C88EE9D17D}" type="presParOf" srcId="{B67A8984-E7BC-4D95-84CD-EB5A9523856F}" destId="{1B47726B-7F2B-4F9E-AD0F-9C21B13F95AE}" srcOrd="1" destOrd="0" presId="urn:microsoft.com/office/officeart/2005/8/layout/hierarchy1"/>
    <dgm:cxn modelId="{277F3539-6DCE-4BC1-A5FD-EA010377A4B9}" type="presParOf" srcId="{BE84DAB7-43AB-4120-ABAE-93E329CE5410}" destId="{23C595F6-4FAC-47F9-BA43-19347C0161FD}" srcOrd="1" destOrd="0" presId="urn:microsoft.com/office/officeart/2005/8/layout/hierarchy1"/>
  </dgm:cxnLst>
  <dgm:bg/>
  <dgm:whole/>
</dgm:dataModel>
</file>

<file path=ppt/diagrams/data25.xml><?xml version="1.0" encoding="utf-8"?>
<dgm:dataModel xmlns:dgm="http://schemas.openxmlformats.org/drawingml/2006/diagram" xmlns:a="http://schemas.openxmlformats.org/drawingml/2006/main">
  <dgm:ptLst>
    <dgm:pt modelId="{4286698D-B0F0-48D7-B778-E1CED3B07DD5}"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6AA423E1-72E6-43E8-982D-03DBBC7A818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smtClean="0"/>
            <a:t>Ps 8 UU KUP</a:t>
          </a:r>
          <a:endParaRPr lang="en-US" sz="2400" dirty="0"/>
        </a:p>
      </dgm:t>
    </dgm:pt>
    <dgm:pt modelId="{C971A6BC-752B-49D7-BC31-FF1E38044E66}" type="parTrans" cxnId="{E5EE8A7A-6D6C-43F8-AC09-FE7DB546930E}">
      <dgm:prSet/>
      <dgm:spPr/>
      <dgm:t>
        <a:bodyPr/>
        <a:lstStyle/>
        <a:p>
          <a:endParaRPr lang="en-US"/>
        </a:p>
      </dgm:t>
    </dgm:pt>
    <dgm:pt modelId="{5DF39947-25A4-4E84-9EC6-E32F81FAA4CD}" type="sibTrans" cxnId="{E5EE8A7A-6D6C-43F8-AC09-FE7DB546930E}">
      <dgm:prSet/>
      <dgm:spPr/>
      <dgm:t>
        <a:bodyPr/>
        <a:lstStyle/>
        <a:p>
          <a:endParaRPr lang="en-US"/>
        </a:p>
      </dgm:t>
    </dgm:pt>
    <dgm:pt modelId="{CA942B6E-483F-476A-B5A9-2BB15EB86748}">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Penundaan</a:t>
          </a:r>
          <a:r>
            <a:rPr lang="en-US" sz="2400" dirty="0" smtClean="0"/>
            <a:t> </a:t>
          </a:r>
          <a:r>
            <a:rPr lang="en-US" sz="2400" dirty="0" err="1" smtClean="0"/>
            <a:t>pengangsuran</a:t>
          </a:r>
          <a:endParaRPr lang="en-US" sz="2400" dirty="0"/>
        </a:p>
      </dgm:t>
    </dgm:pt>
    <dgm:pt modelId="{E7FD761B-43CA-4396-84FD-AF5058C714C0}" type="parTrans" cxnId="{91D3730E-5282-4A1F-9AE6-32D127135280}">
      <dgm:prSet/>
      <dgm:spPr/>
      <dgm:t>
        <a:bodyPr/>
        <a:lstStyle/>
        <a:p>
          <a:endParaRPr lang="en-US"/>
        </a:p>
      </dgm:t>
    </dgm:pt>
    <dgm:pt modelId="{7369C41A-C7A6-48CF-8471-AEAC54CEA764}" type="sibTrans" cxnId="{91D3730E-5282-4A1F-9AE6-32D127135280}">
      <dgm:prSet/>
      <dgm:spPr/>
      <dgm:t>
        <a:bodyPr/>
        <a:lstStyle/>
        <a:p>
          <a:endParaRPr lang="en-US"/>
        </a:p>
      </dgm:t>
    </dgm:pt>
    <dgm:pt modelId="{96A19BC0-59CD-493C-BF48-EEEEC88623E9}">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Pembetulan</a:t>
          </a:r>
          <a:r>
            <a:rPr lang="en-US" sz="2400" dirty="0" smtClean="0"/>
            <a:t> </a:t>
          </a:r>
          <a:r>
            <a:rPr lang="en-US" sz="2400" dirty="0" err="1" smtClean="0"/>
            <a:t>sblm</a:t>
          </a:r>
          <a:r>
            <a:rPr lang="en-US" sz="2400" dirty="0" smtClean="0"/>
            <a:t> </a:t>
          </a:r>
          <a:r>
            <a:rPr lang="en-US" sz="2400" dirty="0" err="1" smtClean="0"/>
            <a:t>pemeriksaan</a:t>
          </a:r>
          <a:endParaRPr lang="en-US" sz="2400" dirty="0"/>
        </a:p>
      </dgm:t>
    </dgm:pt>
    <dgm:pt modelId="{FDC626A0-98C2-434E-9E0D-9DFD6C26DB72}" type="parTrans" cxnId="{0A0DE55B-B417-43BD-92A4-A7106E7AB6CB}">
      <dgm:prSet/>
      <dgm:spPr/>
      <dgm:t>
        <a:bodyPr/>
        <a:lstStyle/>
        <a:p>
          <a:endParaRPr lang="en-US"/>
        </a:p>
      </dgm:t>
    </dgm:pt>
    <dgm:pt modelId="{32F6E774-A64C-43B9-B11E-DC3CF45BD5D5}" type="sibTrans" cxnId="{0A0DE55B-B417-43BD-92A4-A7106E7AB6CB}">
      <dgm:prSet/>
      <dgm:spPr/>
      <dgm:t>
        <a:bodyPr/>
        <a:lstStyle/>
        <a:p>
          <a:endParaRPr lang="en-US"/>
        </a:p>
      </dgm:t>
    </dgm:pt>
    <dgm:pt modelId="{66DCBEDC-5709-44BD-A1F5-D9C4B99A4804}">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Pengungkapan</a:t>
          </a:r>
          <a:r>
            <a:rPr lang="en-US" sz="2400" dirty="0" smtClean="0"/>
            <a:t> </a:t>
          </a:r>
          <a:r>
            <a:rPr lang="en-US" sz="2400" dirty="0" err="1" smtClean="0"/>
            <a:t>saat</a:t>
          </a:r>
          <a:r>
            <a:rPr lang="en-US" sz="2400" dirty="0" smtClean="0"/>
            <a:t> </a:t>
          </a:r>
          <a:r>
            <a:rPr lang="en-US" sz="2400" dirty="0" err="1" smtClean="0"/>
            <a:t>pemeriksaan</a:t>
          </a:r>
          <a:endParaRPr lang="en-US" sz="2400" dirty="0"/>
        </a:p>
      </dgm:t>
    </dgm:pt>
    <dgm:pt modelId="{7DFC5DA4-1659-438C-BF06-0D02A7CEF952}" type="parTrans" cxnId="{EC907717-0633-4D4C-A1D5-CAF7EE6CD1A1}">
      <dgm:prSet/>
      <dgm:spPr/>
      <dgm:t>
        <a:bodyPr/>
        <a:lstStyle/>
        <a:p>
          <a:endParaRPr lang="en-US"/>
        </a:p>
      </dgm:t>
    </dgm:pt>
    <dgm:pt modelId="{3C204462-39C3-4902-9CE3-B57DF37F6A85}" type="sibTrans" cxnId="{EC907717-0633-4D4C-A1D5-CAF7EE6CD1A1}">
      <dgm:prSet/>
      <dgm:spPr/>
      <dgm:t>
        <a:bodyPr/>
        <a:lstStyle/>
        <a:p>
          <a:endParaRPr lang="en-US"/>
        </a:p>
      </dgm:t>
    </dgm:pt>
    <dgm:pt modelId="{1EFA2C56-A2E5-4FD2-BB1C-D625396F67F7}">
      <dgm:prSet phldrT="[Text]" custT="1">
        <dgm:style>
          <a:lnRef idx="2">
            <a:schemeClr val="accent4"/>
          </a:lnRef>
          <a:fillRef idx="1">
            <a:schemeClr val="lt1"/>
          </a:fillRef>
          <a:effectRef idx="0">
            <a:schemeClr val="accent4"/>
          </a:effectRef>
          <a:fontRef idx="minor">
            <a:schemeClr val="dk1"/>
          </a:fontRef>
        </dgm:style>
      </dgm:prSet>
      <dgm:spPr/>
      <dgm:t>
        <a:bodyPr/>
        <a:lstStyle/>
        <a:p>
          <a:r>
            <a:rPr lang="en-US" sz="2400" dirty="0" err="1" smtClean="0"/>
            <a:t>Pengungkapan</a:t>
          </a:r>
          <a:endParaRPr lang="en-US" sz="2400" dirty="0" smtClean="0"/>
        </a:p>
        <a:p>
          <a:r>
            <a:rPr lang="en-US" sz="2400" dirty="0" smtClean="0"/>
            <a:t>(</a:t>
          </a:r>
          <a:r>
            <a:rPr lang="en-US" sz="2400" dirty="0" err="1" smtClean="0"/>
            <a:t>bukti</a:t>
          </a:r>
          <a:r>
            <a:rPr lang="en-US" sz="2400" dirty="0" smtClean="0"/>
            <a:t> </a:t>
          </a:r>
          <a:r>
            <a:rPr lang="en-US" sz="2400" dirty="0" err="1" smtClean="0"/>
            <a:t>permulaan</a:t>
          </a:r>
          <a:r>
            <a:rPr lang="en-US" sz="1900" dirty="0" smtClean="0"/>
            <a:t>)</a:t>
          </a:r>
          <a:endParaRPr lang="en-US" sz="1900" dirty="0"/>
        </a:p>
      </dgm:t>
    </dgm:pt>
    <dgm:pt modelId="{26791A8B-E477-47F0-AB9F-226C7416993E}" type="parTrans" cxnId="{F82F0678-D02B-4498-8E4C-08F534BA4955}">
      <dgm:prSet/>
      <dgm:spPr/>
      <dgm:t>
        <a:bodyPr/>
        <a:lstStyle/>
        <a:p>
          <a:endParaRPr lang="en-US"/>
        </a:p>
      </dgm:t>
    </dgm:pt>
    <dgm:pt modelId="{6AB38F92-842E-4418-89D9-ABCFAE9ED24E}" type="sibTrans" cxnId="{F82F0678-D02B-4498-8E4C-08F534BA4955}">
      <dgm:prSet/>
      <dgm:spPr/>
      <dgm:t>
        <a:bodyPr/>
        <a:lstStyle/>
        <a:p>
          <a:endParaRPr lang="en-US"/>
        </a:p>
      </dgm:t>
    </dgm:pt>
    <dgm:pt modelId="{EB517C89-046E-4BBA-BA20-0512489C65F3}" type="pres">
      <dgm:prSet presAssocID="{4286698D-B0F0-48D7-B778-E1CED3B07DD5}" presName="cycle" presStyleCnt="0">
        <dgm:presLayoutVars>
          <dgm:dir/>
          <dgm:resizeHandles val="exact"/>
        </dgm:presLayoutVars>
      </dgm:prSet>
      <dgm:spPr/>
      <dgm:t>
        <a:bodyPr/>
        <a:lstStyle/>
        <a:p>
          <a:endParaRPr lang="en-US"/>
        </a:p>
      </dgm:t>
    </dgm:pt>
    <dgm:pt modelId="{3C2971C8-261A-4881-93A4-0D96C3BABDC6}" type="pres">
      <dgm:prSet presAssocID="{6AA423E1-72E6-43E8-982D-03DBBC7A818C}" presName="node" presStyleLbl="node1" presStyleIdx="0" presStyleCnt="5">
        <dgm:presLayoutVars>
          <dgm:bulletEnabled val="1"/>
        </dgm:presLayoutVars>
      </dgm:prSet>
      <dgm:spPr/>
      <dgm:t>
        <a:bodyPr/>
        <a:lstStyle/>
        <a:p>
          <a:endParaRPr lang="en-US"/>
        </a:p>
      </dgm:t>
    </dgm:pt>
    <dgm:pt modelId="{EC0B89F0-70DF-4AA3-A098-3200FBBEF28C}" type="pres">
      <dgm:prSet presAssocID="{6AA423E1-72E6-43E8-982D-03DBBC7A818C}" presName="spNode" presStyleCnt="0"/>
      <dgm:spPr/>
    </dgm:pt>
    <dgm:pt modelId="{AAE78038-B4C2-4F60-92D5-C780681693F6}" type="pres">
      <dgm:prSet presAssocID="{5DF39947-25A4-4E84-9EC6-E32F81FAA4CD}" presName="sibTrans" presStyleLbl="sibTrans1D1" presStyleIdx="0" presStyleCnt="5"/>
      <dgm:spPr/>
      <dgm:t>
        <a:bodyPr/>
        <a:lstStyle/>
        <a:p>
          <a:endParaRPr lang="en-US"/>
        </a:p>
      </dgm:t>
    </dgm:pt>
    <dgm:pt modelId="{2D7B3885-5591-452D-874D-27CCB15AC0F1}" type="pres">
      <dgm:prSet presAssocID="{CA942B6E-483F-476A-B5A9-2BB15EB86748}" presName="node" presStyleLbl="node1" presStyleIdx="1" presStyleCnt="5" custScaleX="129196" custScaleY="131673">
        <dgm:presLayoutVars>
          <dgm:bulletEnabled val="1"/>
        </dgm:presLayoutVars>
      </dgm:prSet>
      <dgm:spPr/>
      <dgm:t>
        <a:bodyPr/>
        <a:lstStyle/>
        <a:p>
          <a:endParaRPr lang="en-US"/>
        </a:p>
      </dgm:t>
    </dgm:pt>
    <dgm:pt modelId="{E625CFF1-7D82-486E-9350-F19B53E8B8A3}" type="pres">
      <dgm:prSet presAssocID="{CA942B6E-483F-476A-B5A9-2BB15EB86748}" presName="spNode" presStyleCnt="0"/>
      <dgm:spPr/>
    </dgm:pt>
    <dgm:pt modelId="{3BC15F92-A7C8-4B6E-B145-7077BBB5E59D}" type="pres">
      <dgm:prSet presAssocID="{7369C41A-C7A6-48CF-8471-AEAC54CEA764}" presName="sibTrans" presStyleLbl="sibTrans1D1" presStyleIdx="1" presStyleCnt="5"/>
      <dgm:spPr/>
      <dgm:t>
        <a:bodyPr/>
        <a:lstStyle/>
        <a:p>
          <a:endParaRPr lang="en-US"/>
        </a:p>
      </dgm:t>
    </dgm:pt>
    <dgm:pt modelId="{D60A5DBC-9458-4F42-8ADA-7956D99C2336}" type="pres">
      <dgm:prSet presAssocID="{96A19BC0-59CD-493C-BF48-EEEEC88623E9}" presName="node" presStyleLbl="node1" presStyleIdx="2" presStyleCnt="5" custScaleX="137244" custRadScaleRad="105462" custRadScaleInc="-16267">
        <dgm:presLayoutVars>
          <dgm:bulletEnabled val="1"/>
        </dgm:presLayoutVars>
      </dgm:prSet>
      <dgm:spPr/>
      <dgm:t>
        <a:bodyPr/>
        <a:lstStyle/>
        <a:p>
          <a:endParaRPr lang="en-US"/>
        </a:p>
      </dgm:t>
    </dgm:pt>
    <dgm:pt modelId="{C002C8B6-21F7-4711-B8FC-075807CBD84D}" type="pres">
      <dgm:prSet presAssocID="{96A19BC0-59CD-493C-BF48-EEEEC88623E9}" presName="spNode" presStyleCnt="0"/>
      <dgm:spPr/>
    </dgm:pt>
    <dgm:pt modelId="{CD87D1EC-45CE-4AEB-9D41-AC4644047A92}" type="pres">
      <dgm:prSet presAssocID="{32F6E774-A64C-43B9-B11E-DC3CF45BD5D5}" presName="sibTrans" presStyleLbl="sibTrans1D1" presStyleIdx="2" presStyleCnt="5"/>
      <dgm:spPr/>
      <dgm:t>
        <a:bodyPr/>
        <a:lstStyle/>
        <a:p>
          <a:endParaRPr lang="en-US"/>
        </a:p>
      </dgm:t>
    </dgm:pt>
    <dgm:pt modelId="{076D393E-43F4-4AAC-89A9-38001178108C}" type="pres">
      <dgm:prSet presAssocID="{66DCBEDC-5709-44BD-A1F5-D9C4B99A4804}" presName="node" presStyleLbl="node1" presStyleIdx="3" presStyleCnt="5" custScaleX="149249" custScaleY="117814">
        <dgm:presLayoutVars>
          <dgm:bulletEnabled val="1"/>
        </dgm:presLayoutVars>
      </dgm:prSet>
      <dgm:spPr/>
      <dgm:t>
        <a:bodyPr/>
        <a:lstStyle/>
        <a:p>
          <a:endParaRPr lang="en-US"/>
        </a:p>
      </dgm:t>
    </dgm:pt>
    <dgm:pt modelId="{0F0E0ECE-7B26-4F17-B449-834BE6A1AE9A}" type="pres">
      <dgm:prSet presAssocID="{66DCBEDC-5709-44BD-A1F5-D9C4B99A4804}" presName="spNode" presStyleCnt="0"/>
      <dgm:spPr/>
    </dgm:pt>
    <dgm:pt modelId="{4ECFA85F-1685-4F99-9820-A448BD0550A2}" type="pres">
      <dgm:prSet presAssocID="{3C204462-39C3-4902-9CE3-B57DF37F6A85}" presName="sibTrans" presStyleLbl="sibTrans1D1" presStyleIdx="3" presStyleCnt="5"/>
      <dgm:spPr/>
      <dgm:t>
        <a:bodyPr/>
        <a:lstStyle/>
        <a:p>
          <a:endParaRPr lang="en-US"/>
        </a:p>
      </dgm:t>
    </dgm:pt>
    <dgm:pt modelId="{33C353FD-3DEB-457B-A8B2-0965C68003D3}" type="pres">
      <dgm:prSet presAssocID="{1EFA2C56-A2E5-4FD2-BB1C-D625396F67F7}" presName="node" presStyleLbl="node1" presStyleIdx="4" presStyleCnt="5" custScaleX="145670" custScaleY="117545">
        <dgm:presLayoutVars>
          <dgm:bulletEnabled val="1"/>
        </dgm:presLayoutVars>
      </dgm:prSet>
      <dgm:spPr/>
      <dgm:t>
        <a:bodyPr/>
        <a:lstStyle/>
        <a:p>
          <a:endParaRPr lang="en-US"/>
        </a:p>
      </dgm:t>
    </dgm:pt>
    <dgm:pt modelId="{0BD4D281-A50D-4436-B561-9B2174218647}" type="pres">
      <dgm:prSet presAssocID="{1EFA2C56-A2E5-4FD2-BB1C-D625396F67F7}" presName="spNode" presStyleCnt="0"/>
      <dgm:spPr/>
    </dgm:pt>
    <dgm:pt modelId="{5AB6F6FF-0257-402D-BBE9-B4A62885210A}" type="pres">
      <dgm:prSet presAssocID="{6AB38F92-842E-4418-89D9-ABCFAE9ED24E}" presName="sibTrans" presStyleLbl="sibTrans1D1" presStyleIdx="4" presStyleCnt="5"/>
      <dgm:spPr/>
      <dgm:t>
        <a:bodyPr/>
        <a:lstStyle/>
        <a:p>
          <a:endParaRPr lang="en-US"/>
        </a:p>
      </dgm:t>
    </dgm:pt>
  </dgm:ptLst>
  <dgm:cxnLst>
    <dgm:cxn modelId="{3A6A781F-212C-4D3F-876C-00F0D16246B3}" type="presOf" srcId="{7369C41A-C7A6-48CF-8471-AEAC54CEA764}" destId="{3BC15F92-A7C8-4B6E-B145-7077BBB5E59D}" srcOrd="0" destOrd="0" presId="urn:microsoft.com/office/officeart/2005/8/layout/cycle6"/>
    <dgm:cxn modelId="{59E12D1E-1007-4EF3-BE1C-0FC69E5F5B0A}" type="presOf" srcId="{CA942B6E-483F-476A-B5A9-2BB15EB86748}" destId="{2D7B3885-5591-452D-874D-27CCB15AC0F1}" srcOrd="0" destOrd="0" presId="urn:microsoft.com/office/officeart/2005/8/layout/cycle6"/>
    <dgm:cxn modelId="{8047EA7C-BCAC-4A0F-8DE8-F6A5714E4E66}" type="presOf" srcId="{5DF39947-25A4-4E84-9EC6-E32F81FAA4CD}" destId="{AAE78038-B4C2-4F60-92D5-C780681693F6}" srcOrd="0" destOrd="0" presId="urn:microsoft.com/office/officeart/2005/8/layout/cycle6"/>
    <dgm:cxn modelId="{F718E1E0-17E3-4075-A745-528D81153992}" type="presOf" srcId="{3C204462-39C3-4902-9CE3-B57DF37F6A85}" destId="{4ECFA85F-1685-4F99-9820-A448BD0550A2}" srcOrd="0" destOrd="0" presId="urn:microsoft.com/office/officeart/2005/8/layout/cycle6"/>
    <dgm:cxn modelId="{E5EE8A7A-6D6C-43F8-AC09-FE7DB546930E}" srcId="{4286698D-B0F0-48D7-B778-E1CED3B07DD5}" destId="{6AA423E1-72E6-43E8-982D-03DBBC7A818C}" srcOrd="0" destOrd="0" parTransId="{C971A6BC-752B-49D7-BC31-FF1E38044E66}" sibTransId="{5DF39947-25A4-4E84-9EC6-E32F81FAA4CD}"/>
    <dgm:cxn modelId="{76949CB6-1E66-4DC1-8360-B0E9C4267C98}" type="presOf" srcId="{32F6E774-A64C-43B9-B11E-DC3CF45BD5D5}" destId="{CD87D1EC-45CE-4AEB-9D41-AC4644047A92}" srcOrd="0" destOrd="0" presId="urn:microsoft.com/office/officeart/2005/8/layout/cycle6"/>
    <dgm:cxn modelId="{A7623044-8590-4D8B-827C-F512C5C81587}" type="presOf" srcId="{1EFA2C56-A2E5-4FD2-BB1C-D625396F67F7}" destId="{33C353FD-3DEB-457B-A8B2-0965C68003D3}" srcOrd="0" destOrd="0" presId="urn:microsoft.com/office/officeart/2005/8/layout/cycle6"/>
    <dgm:cxn modelId="{91D3730E-5282-4A1F-9AE6-32D127135280}" srcId="{4286698D-B0F0-48D7-B778-E1CED3B07DD5}" destId="{CA942B6E-483F-476A-B5A9-2BB15EB86748}" srcOrd="1" destOrd="0" parTransId="{E7FD761B-43CA-4396-84FD-AF5058C714C0}" sibTransId="{7369C41A-C7A6-48CF-8471-AEAC54CEA764}"/>
    <dgm:cxn modelId="{7AA70EDA-985F-4825-9A96-F50A04A9CC88}" type="presOf" srcId="{66DCBEDC-5709-44BD-A1F5-D9C4B99A4804}" destId="{076D393E-43F4-4AAC-89A9-38001178108C}" srcOrd="0" destOrd="0" presId="urn:microsoft.com/office/officeart/2005/8/layout/cycle6"/>
    <dgm:cxn modelId="{13AAB6AE-B43C-485D-A8B0-5733DF455779}" type="presOf" srcId="{96A19BC0-59CD-493C-BF48-EEEEC88623E9}" destId="{D60A5DBC-9458-4F42-8ADA-7956D99C2336}" srcOrd="0" destOrd="0" presId="urn:microsoft.com/office/officeart/2005/8/layout/cycle6"/>
    <dgm:cxn modelId="{0A0DE55B-B417-43BD-92A4-A7106E7AB6CB}" srcId="{4286698D-B0F0-48D7-B778-E1CED3B07DD5}" destId="{96A19BC0-59CD-493C-BF48-EEEEC88623E9}" srcOrd="2" destOrd="0" parTransId="{FDC626A0-98C2-434E-9E0D-9DFD6C26DB72}" sibTransId="{32F6E774-A64C-43B9-B11E-DC3CF45BD5D5}"/>
    <dgm:cxn modelId="{4FE1C343-7128-4A93-8397-E5CDC16B78FA}" type="presOf" srcId="{4286698D-B0F0-48D7-B778-E1CED3B07DD5}" destId="{EB517C89-046E-4BBA-BA20-0512489C65F3}" srcOrd="0" destOrd="0" presId="urn:microsoft.com/office/officeart/2005/8/layout/cycle6"/>
    <dgm:cxn modelId="{F82F0678-D02B-4498-8E4C-08F534BA4955}" srcId="{4286698D-B0F0-48D7-B778-E1CED3B07DD5}" destId="{1EFA2C56-A2E5-4FD2-BB1C-D625396F67F7}" srcOrd="4" destOrd="0" parTransId="{26791A8B-E477-47F0-AB9F-226C7416993E}" sibTransId="{6AB38F92-842E-4418-89D9-ABCFAE9ED24E}"/>
    <dgm:cxn modelId="{7167AF21-C852-4CC8-9B18-F3728682D0A8}" type="presOf" srcId="{6AB38F92-842E-4418-89D9-ABCFAE9ED24E}" destId="{5AB6F6FF-0257-402D-BBE9-B4A62885210A}" srcOrd="0" destOrd="0" presId="urn:microsoft.com/office/officeart/2005/8/layout/cycle6"/>
    <dgm:cxn modelId="{E9BF14D4-97F6-4878-A218-88FBD7BEE543}" type="presOf" srcId="{6AA423E1-72E6-43E8-982D-03DBBC7A818C}" destId="{3C2971C8-261A-4881-93A4-0D96C3BABDC6}" srcOrd="0" destOrd="0" presId="urn:microsoft.com/office/officeart/2005/8/layout/cycle6"/>
    <dgm:cxn modelId="{EC907717-0633-4D4C-A1D5-CAF7EE6CD1A1}" srcId="{4286698D-B0F0-48D7-B778-E1CED3B07DD5}" destId="{66DCBEDC-5709-44BD-A1F5-D9C4B99A4804}" srcOrd="3" destOrd="0" parTransId="{7DFC5DA4-1659-438C-BF06-0D02A7CEF952}" sibTransId="{3C204462-39C3-4902-9CE3-B57DF37F6A85}"/>
    <dgm:cxn modelId="{21AA11D8-CAB5-4ECA-8480-E99B1BC72188}" type="presParOf" srcId="{EB517C89-046E-4BBA-BA20-0512489C65F3}" destId="{3C2971C8-261A-4881-93A4-0D96C3BABDC6}" srcOrd="0" destOrd="0" presId="urn:microsoft.com/office/officeart/2005/8/layout/cycle6"/>
    <dgm:cxn modelId="{AAF9CA5A-8745-4F5C-AF01-8B21CCC971A0}" type="presParOf" srcId="{EB517C89-046E-4BBA-BA20-0512489C65F3}" destId="{EC0B89F0-70DF-4AA3-A098-3200FBBEF28C}" srcOrd="1" destOrd="0" presId="urn:microsoft.com/office/officeart/2005/8/layout/cycle6"/>
    <dgm:cxn modelId="{F76FBAD7-3F53-4934-8D07-18DB2F310A2C}" type="presParOf" srcId="{EB517C89-046E-4BBA-BA20-0512489C65F3}" destId="{AAE78038-B4C2-4F60-92D5-C780681693F6}" srcOrd="2" destOrd="0" presId="urn:microsoft.com/office/officeart/2005/8/layout/cycle6"/>
    <dgm:cxn modelId="{F4FA2097-6639-4306-9FAF-E57A2FD8B431}" type="presParOf" srcId="{EB517C89-046E-4BBA-BA20-0512489C65F3}" destId="{2D7B3885-5591-452D-874D-27CCB15AC0F1}" srcOrd="3" destOrd="0" presId="urn:microsoft.com/office/officeart/2005/8/layout/cycle6"/>
    <dgm:cxn modelId="{C3147AFC-B523-4B4D-9525-6D047E7A6EE8}" type="presParOf" srcId="{EB517C89-046E-4BBA-BA20-0512489C65F3}" destId="{E625CFF1-7D82-486E-9350-F19B53E8B8A3}" srcOrd="4" destOrd="0" presId="urn:microsoft.com/office/officeart/2005/8/layout/cycle6"/>
    <dgm:cxn modelId="{02112292-DF1D-4395-B78D-C1308CB21C04}" type="presParOf" srcId="{EB517C89-046E-4BBA-BA20-0512489C65F3}" destId="{3BC15F92-A7C8-4B6E-B145-7077BBB5E59D}" srcOrd="5" destOrd="0" presId="urn:microsoft.com/office/officeart/2005/8/layout/cycle6"/>
    <dgm:cxn modelId="{4710B495-9652-4200-A2AC-F6E425FD5B02}" type="presParOf" srcId="{EB517C89-046E-4BBA-BA20-0512489C65F3}" destId="{D60A5DBC-9458-4F42-8ADA-7956D99C2336}" srcOrd="6" destOrd="0" presId="urn:microsoft.com/office/officeart/2005/8/layout/cycle6"/>
    <dgm:cxn modelId="{EE31246A-A61E-4EDF-A8C2-43635DD18658}" type="presParOf" srcId="{EB517C89-046E-4BBA-BA20-0512489C65F3}" destId="{C002C8B6-21F7-4711-B8FC-075807CBD84D}" srcOrd="7" destOrd="0" presId="urn:microsoft.com/office/officeart/2005/8/layout/cycle6"/>
    <dgm:cxn modelId="{EA4A46BE-75D6-491C-AE6E-339481A5A0A0}" type="presParOf" srcId="{EB517C89-046E-4BBA-BA20-0512489C65F3}" destId="{CD87D1EC-45CE-4AEB-9D41-AC4644047A92}" srcOrd="8" destOrd="0" presId="urn:microsoft.com/office/officeart/2005/8/layout/cycle6"/>
    <dgm:cxn modelId="{1D44694C-24BD-4F4E-811B-9144E1B2CCCD}" type="presParOf" srcId="{EB517C89-046E-4BBA-BA20-0512489C65F3}" destId="{076D393E-43F4-4AAC-89A9-38001178108C}" srcOrd="9" destOrd="0" presId="urn:microsoft.com/office/officeart/2005/8/layout/cycle6"/>
    <dgm:cxn modelId="{32335ADA-3D3E-4D5E-9146-638F3A738444}" type="presParOf" srcId="{EB517C89-046E-4BBA-BA20-0512489C65F3}" destId="{0F0E0ECE-7B26-4F17-B449-834BE6A1AE9A}" srcOrd="10" destOrd="0" presId="urn:microsoft.com/office/officeart/2005/8/layout/cycle6"/>
    <dgm:cxn modelId="{0FB49BF5-E82E-404A-9B1E-DDD7DC40A3A8}" type="presParOf" srcId="{EB517C89-046E-4BBA-BA20-0512489C65F3}" destId="{4ECFA85F-1685-4F99-9820-A448BD0550A2}" srcOrd="11" destOrd="0" presId="urn:microsoft.com/office/officeart/2005/8/layout/cycle6"/>
    <dgm:cxn modelId="{CB48198B-DC71-45ED-8A1A-F29B0BDFC394}" type="presParOf" srcId="{EB517C89-046E-4BBA-BA20-0512489C65F3}" destId="{33C353FD-3DEB-457B-A8B2-0965C68003D3}" srcOrd="12" destOrd="0" presId="urn:microsoft.com/office/officeart/2005/8/layout/cycle6"/>
    <dgm:cxn modelId="{FCC4C515-A529-442F-B3A2-D19BBCD7470B}" type="presParOf" srcId="{EB517C89-046E-4BBA-BA20-0512489C65F3}" destId="{0BD4D281-A50D-4436-B561-9B2174218647}" srcOrd="13" destOrd="0" presId="urn:microsoft.com/office/officeart/2005/8/layout/cycle6"/>
    <dgm:cxn modelId="{28B1502B-C2FA-4C98-82D4-C77F4E2F4C6B}" type="presParOf" srcId="{EB517C89-046E-4BBA-BA20-0512489C65F3}" destId="{5AB6F6FF-0257-402D-BBE9-B4A62885210A}" srcOrd="14" destOrd="0" presId="urn:microsoft.com/office/officeart/2005/8/layout/cycle6"/>
  </dgm:cxnLst>
  <dgm:bg/>
  <dgm:whole/>
</dgm:dataModel>
</file>

<file path=ppt/diagrams/data26.xml><?xml version="1.0" encoding="utf-8"?>
<dgm:dataModel xmlns:dgm="http://schemas.openxmlformats.org/drawingml/2006/diagram" xmlns:a="http://schemas.openxmlformats.org/drawingml/2006/main">
  <dgm:ptLst>
    <dgm:pt modelId="{187379A2-71E5-4F71-B1D2-5E634924B664}"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87C2935-518C-4A37-95B1-1C372125B292}">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Tunggakan</a:t>
          </a:r>
          <a:r>
            <a:rPr lang="en-US" dirty="0" smtClean="0"/>
            <a:t> </a:t>
          </a:r>
          <a:r>
            <a:rPr lang="en-US" dirty="0" err="1" smtClean="0"/>
            <a:t>Pajak</a:t>
          </a:r>
          <a:endParaRPr lang="en-US" dirty="0"/>
        </a:p>
      </dgm:t>
    </dgm:pt>
    <dgm:pt modelId="{3B1C7C14-9990-4E53-BB23-15AE9BB97566}" type="parTrans" cxnId="{7D593717-9B80-4B02-B81C-6F969E8C1966}">
      <dgm:prSet/>
      <dgm:spPr/>
      <dgm:t>
        <a:bodyPr/>
        <a:lstStyle/>
        <a:p>
          <a:endParaRPr lang="en-US"/>
        </a:p>
      </dgm:t>
    </dgm:pt>
    <dgm:pt modelId="{C91611F8-1AFE-4036-88BD-E0D736BD06E3}" type="sibTrans" cxnId="{7D593717-9B80-4B02-B81C-6F969E8C1966}">
      <dgm:prSet/>
      <dgm:spPr/>
      <dgm:t>
        <a:bodyPr/>
        <a:lstStyle/>
        <a:p>
          <a:endParaRPr lang="en-US"/>
        </a:p>
      </dgm:t>
    </dgm:pt>
    <dgm:pt modelId="{ED60E3D6-0B95-4D00-9C1E-D5EAF278AF51}">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Penyanderaan</a:t>
          </a:r>
          <a:r>
            <a:rPr lang="en-US" dirty="0" smtClean="0"/>
            <a:t> (</a:t>
          </a:r>
          <a:r>
            <a:rPr lang="en-US" dirty="0" err="1" smtClean="0"/>
            <a:t>gijzeling</a:t>
          </a:r>
          <a:r>
            <a:rPr lang="en-US" dirty="0" smtClean="0"/>
            <a:t>)</a:t>
          </a:r>
        </a:p>
        <a:p>
          <a:r>
            <a:rPr lang="en-US" dirty="0" smtClean="0"/>
            <a:t>(</a:t>
          </a:r>
          <a:r>
            <a:rPr lang="en-US" dirty="0" err="1" smtClean="0"/>
            <a:t>izin</a:t>
          </a:r>
          <a:r>
            <a:rPr lang="en-US" dirty="0" smtClean="0"/>
            <a:t> </a:t>
          </a:r>
          <a:r>
            <a:rPr lang="en-US" dirty="0" err="1" smtClean="0"/>
            <a:t>Menkeu</a:t>
          </a:r>
          <a:r>
            <a:rPr lang="en-US" dirty="0" smtClean="0"/>
            <a:t>)</a:t>
          </a:r>
          <a:endParaRPr lang="en-US" dirty="0"/>
        </a:p>
      </dgm:t>
    </dgm:pt>
    <dgm:pt modelId="{5CCE658C-F695-4AA6-86E5-ED38BFDC0C73}" type="parTrans" cxnId="{22AB8C7F-B2E2-41F3-AF4D-7A74CD0E40D9}">
      <dgm:prSet/>
      <dgm:spPr/>
      <dgm:t>
        <a:bodyPr/>
        <a:lstStyle/>
        <a:p>
          <a:endParaRPr lang="en-US"/>
        </a:p>
      </dgm:t>
    </dgm:pt>
    <dgm:pt modelId="{0C07B417-B153-47AB-B52B-ABF92D5BB7CE}" type="sibTrans" cxnId="{22AB8C7F-B2E2-41F3-AF4D-7A74CD0E40D9}">
      <dgm:prSet/>
      <dgm:spPr/>
      <dgm:t>
        <a:bodyPr/>
        <a:lstStyle/>
        <a:p>
          <a:endParaRPr lang="en-US"/>
        </a:p>
      </dgm:t>
    </dgm:pt>
    <dgm:pt modelId="{874B0749-AA0A-4403-8170-9A02106E1FE1}">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Pencegahan</a:t>
          </a:r>
          <a:endParaRPr lang="en-US" dirty="0" smtClean="0"/>
        </a:p>
        <a:p>
          <a:r>
            <a:rPr lang="en-US" dirty="0" smtClean="0"/>
            <a:t>(</a:t>
          </a:r>
          <a:r>
            <a:rPr lang="en-US" dirty="0" err="1" smtClean="0"/>
            <a:t>perst</a:t>
          </a:r>
          <a:r>
            <a:rPr lang="en-US" dirty="0" smtClean="0"/>
            <a:t> </a:t>
          </a:r>
          <a:r>
            <a:rPr lang="en-US" dirty="0" err="1" smtClean="0"/>
            <a:t>Menkeu</a:t>
          </a:r>
          <a:r>
            <a:rPr lang="en-US" dirty="0" smtClean="0"/>
            <a:t>)</a:t>
          </a:r>
          <a:endParaRPr lang="en-US" dirty="0"/>
        </a:p>
      </dgm:t>
    </dgm:pt>
    <dgm:pt modelId="{84C88B25-CF31-4BDE-A40C-506A6E8C948E}" type="parTrans" cxnId="{B7D2E8D9-9D63-42BE-AC91-608388BDD2B0}">
      <dgm:prSet/>
      <dgm:spPr/>
      <dgm:t>
        <a:bodyPr/>
        <a:lstStyle/>
        <a:p>
          <a:endParaRPr lang="en-US"/>
        </a:p>
      </dgm:t>
    </dgm:pt>
    <dgm:pt modelId="{6E952AE0-F908-4F0A-9BAD-2C28439B85CE}" type="sibTrans" cxnId="{B7D2E8D9-9D63-42BE-AC91-608388BDD2B0}">
      <dgm:prSet/>
      <dgm:spPr/>
      <dgm:t>
        <a:bodyPr/>
        <a:lstStyle/>
        <a:p>
          <a:endParaRPr lang="en-US"/>
        </a:p>
      </dgm:t>
    </dgm:pt>
    <dgm:pt modelId="{7C3104A6-D795-470F-9D36-60B366E5709F}" type="pres">
      <dgm:prSet presAssocID="{187379A2-71E5-4F71-B1D2-5E634924B664}" presName="Name0" presStyleCnt="0">
        <dgm:presLayoutVars>
          <dgm:dir/>
          <dgm:resizeHandles val="exact"/>
        </dgm:presLayoutVars>
      </dgm:prSet>
      <dgm:spPr/>
      <dgm:t>
        <a:bodyPr/>
        <a:lstStyle/>
        <a:p>
          <a:endParaRPr lang="en-US"/>
        </a:p>
      </dgm:t>
    </dgm:pt>
    <dgm:pt modelId="{B5F22181-D0AC-426C-B905-6A7681B83424}" type="pres">
      <dgm:prSet presAssocID="{D87C2935-518C-4A37-95B1-1C372125B292}" presName="node" presStyleLbl="node1" presStyleIdx="0" presStyleCnt="3">
        <dgm:presLayoutVars>
          <dgm:bulletEnabled val="1"/>
        </dgm:presLayoutVars>
      </dgm:prSet>
      <dgm:spPr/>
      <dgm:t>
        <a:bodyPr/>
        <a:lstStyle/>
        <a:p>
          <a:endParaRPr lang="en-US"/>
        </a:p>
      </dgm:t>
    </dgm:pt>
    <dgm:pt modelId="{09184C96-D5A3-4396-BCC4-5580960A9630}" type="pres">
      <dgm:prSet presAssocID="{C91611F8-1AFE-4036-88BD-E0D736BD06E3}" presName="sibTrans" presStyleLbl="sibTrans2D1" presStyleIdx="0" presStyleCnt="3"/>
      <dgm:spPr/>
      <dgm:t>
        <a:bodyPr/>
        <a:lstStyle/>
        <a:p>
          <a:endParaRPr lang="en-US"/>
        </a:p>
      </dgm:t>
    </dgm:pt>
    <dgm:pt modelId="{21070066-6474-4E0B-8CC2-F29BC7847C5C}" type="pres">
      <dgm:prSet presAssocID="{C91611F8-1AFE-4036-88BD-E0D736BD06E3}" presName="connectorText" presStyleLbl="sibTrans2D1" presStyleIdx="0" presStyleCnt="3"/>
      <dgm:spPr/>
      <dgm:t>
        <a:bodyPr/>
        <a:lstStyle/>
        <a:p>
          <a:endParaRPr lang="en-US"/>
        </a:p>
      </dgm:t>
    </dgm:pt>
    <dgm:pt modelId="{DE9679E9-8758-454A-BC36-EE496467B6FB}" type="pres">
      <dgm:prSet presAssocID="{ED60E3D6-0B95-4D00-9C1E-D5EAF278AF51}" presName="node" presStyleLbl="node1" presStyleIdx="1" presStyleCnt="3" custScaleY="145584">
        <dgm:presLayoutVars>
          <dgm:bulletEnabled val="1"/>
        </dgm:presLayoutVars>
      </dgm:prSet>
      <dgm:spPr/>
      <dgm:t>
        <a:bodyPr/>
        <a:lstStyle/>
        <a:p>
          <a:endParaRPr lang="en-US"/>
        </a:p>
      </dgm:t>
    </dgm:pt>
    <dgm:pt modelId="{A56E2C29-1884-404E-B5BC-7FCC32E3A4E0}" type="pres">
      <dgm:prSet presAssocID="{0C07B417-B153-47AB-B52B-ABF92D5BB7CE}" presName="sibTrans" presStyleLbl="sibTrans2D1" presStyleIdx="1" presStyleCnt="3"/>
      <dgm:spPr/>
      <dgm:t>
        <a:bodyPr/>
        <a:lstStyle/>
        <a:p>
          <a:endParaRPr lang="en-US"/>
        </a:p>
      </dgm:t>
    </dgm:pt>
    <dgm:pt modelId="{4609B496-9613-4898-9751-FAD1E49BD1CB}" type="pres">
      <dgm:prSet presAssocID="{0C07B417-B153-47AB-B52B-ABF92D5BB7CE}" presName="connectorText" presStyleLbl="sibTrans2D1" presStyleIdx="1" presStyleCnt="3"/>
      <dgm:spPr/>
      <dgm:t>
        <a:bodyPr/>
        <a:lstStyle/>
        <a:p>
          <a:endParaRPr lang="en-US"/>
        </a:p>
      </dgm:t>
    </dgm:pt>
    <dgm:pt modelId="{5969E18A-9A8A-4933-9212-A13E40B96097}" type="pres">
      <dgm:prSet presAssocID="{874B0749-AA0A-4403-8170-9A02106E1FE1}" presName="node" presStyleLbl="node1" presStyleIdx="2" presStyleCnt="3">
        <dgm:presLayoutVars>
          <dgm:bulletEnabled val="1"/>
        </dgm:presLayoutVars>
      </dgm:prSet>
      <dgm:spPr/>
      <dgm:t>
        <a:bodyPr/>
        <a:lstStyle/>
        <a:p>
          <a:endParaRPr lang="en-US"/>
        </a:p>
      </dgm:t>
    </dgm:pt>
    <dgm:pt modelId="{02DD5E01-20E2-4F07-97FF-557B2905F733}" type="pres">
      <dgm:prSet presAssocID="{6E952AE0-F908-4F0A-9BAD-2C28439B85CE}" presName="sibTrans" presStyleLbl="sibTrans2D1" presStyleIdx="2" presStyleCnt="3"/>
      <dgm:spPr/>
      <dgm:t>
        <a:bodyPr/>
        <a:lstStyle/>
        <a:p>
          <a:endParaRPr lang="en-US"/>
        </a:p>
      </dgm:t>
    </dgm:pt>
    <dgm:pt modelId="{E9B8DD78-A79F-43FE-A94B-E577D115FC69}" type="pres">
      <dgm:prSet presAssocID="{6E952AE0-F908-4F0A-9BAD-2C28439B85CE}" presName="connectorText" presStyleLbl="sibTrans2D1" presStyleIdx="2" presStyleCnt="3"/>
      <dgm:spPr/>
      <dgm:t>
        <a:bodyPr/>
        <a:lstStyle/>
        <a:p>
          <a:endParaRPr lang="en-US"/>
        </a:p>
      </dgm:t>
    </dgm:pt>
  </dgm:ptLst>
  <dgm:cxnLst>
    <dgm:cxn modelId="{2F369816-3616-4922-8E81-56E6D1DDFA84}" type="presOf" srcId="{C91611F8-1AFE-4036-88BD-E0D736BD06E3}" destId="{21070066-6474-4E0B-8CC2-F29BC7847C5C}" srcOrd="1" destOrd="0" presId="urn:microsoft.com/office/officeart/2005/8/layout/cycle7"/>
    <dgm:cxn modelId="{748C00D3-4F87-49DA-B460-2DBAA11015A1}" type="presOf" srcId="{0C07B417-B153-47AB-B52B-ABF92D5BB7CE}" destId="{A56E2C29-1884-404E-B5BC-7FCC32E3A4E0}" srcOrd="0" destOrd="0" presId="urn:microsoft.com/office/officeart/2005/8/layout/cycle7"/>
    <dgm:cxn modelId="{4D80ED87-F64E-4D2C-8D2E-D8E7657C2541}" type="presOf" srcId="{6E952AE0-F908-4F0A-9BAD-2C28439B85CE}" destId="{02DD5E01-20E2-4F07-97FF-557B2905F733}" srcOrd="0" destOrd="0" presId="urn:microsoft.com/office/officeart/2005/8/layout/cycle7"/>
    <dgm:cxn modelId="{DAE24167-185A-4519-9965-BD1A0F94C87E}" type="presOf" srcId="{ED60E3D6-0B95-4D00-9C1E-D5EAF278AF51}" destId="{DE9679E9-8758-454A-BC36-EE496467B6FB}" srcOrd="0" destOrd="0" presId="urn:microsoft.com/office/officeart/2005/8/layout/cycle7"/>
    <dgm:cxn modelId="{8B1434F2-9BF9-4C38-9D17-711683B90282}" type="presOf" srcId="{C91611F8-1AFE-4036-88BD-E0D736BD06E3}" destId="{09184C96-D5A3-4396-BCC4-5580960A9630}" srcOrd="0" destOrd="0" presId="urn:microsoft.com/office/officeart/2005/8/layout/cycle7"/>
    <dgm:cxn modelId="{9D9DF7DA-978D-44DC-8BD7-50DE3F817C1E}" type="presOf" srcId="{874B0749-AA0A-4403-8170-9A02106E1FE1}" destId="{5969E18A-9A8A-4933-9212-A13E40B96097}" srcOrd="0" destOrd="0" presId="urn:microsoft.com/office/officeart/2005/8/layout/cycle7"/>
    <dgm:cxn modelId="{22AB8C7F-B2E2-41F3-AF4D-7A74CD0E40D9}" srcId="{187379A2-71E5-4F71-B1D2-5E634924B664}" destId="{ED60E3D6-0B95-4D00-9C1E-D5EAF278AF51}" srcOrd="1" destOrd="0" parTransId="{5CCE658C-F695-4AA6-86E5-ED38BFDC0C73}" sibTransId="{0C07B417-B153-47AB-B52B-ABF92D5BB7CE}"/>
    <dgm:cxn modelId="{73D987D2-47ED-47A0-9ADE-56E5969BF204}" type="presOf" srcId="{D87C2935-518C-4A37-95B1-1C372125B292}" destId="{B5F22181-D0AC-426C-B905-6A7681B83424}" srcOrd="0" destOrd="0" presId="urn:microsoft.com/office/officeart/2005/8/layout/cycle7"/>
    <dgm:cxn modelId="{BC2176F5-2409-4C0F-8D32-DEB3DD4F825A}" type="presOf" srcId="{6E952AE0-F908-4F0A-9BAD-2C28439B85CE}" destId="{E9B8DD78-A79F-43FE-A94B-E577D115FC69}" srcOrd="1" destOrd="0" presId="urn:microsoft.com/office/officeart/2005/8/layout/cycle7"/>
    <dgm:cxn modelId="{B7D2E8D9-9D63-42BE-AC91-608388BDD2B0}" srcId="{187379A2-71E5-4F71-B1D2-5E634924B664}" destId="{874B0749-AA0A-4403-8170-9A02106E1FE1}" srcOrd="2" destOrd="0" parTransId="{84C88B25-CF31-4BDE-A40C-506A6E8C948E}" sibTransId="{6E952AE0-F908-4F0A-9BAD-2C28439B85CE}"/>
    <dgm:cxn modelId="{7D593717-9B80-4B02-B81C-6F969E8C1966}" srcId="{187379A2-71E5-4F71-B1D2-5E634924B664}" destId="{D87C2935-518C-4A37-95B1-1C372125B292}" srcOrd="0" destOrd="0" parTransId="{3B1C7C14-9990-4E53-BB23-15AE9BB97566}" sibTransId="{C91611F8-1AFE-4036-88BD-E0D736BD06E3}"/>
    <dgm:cxn modelId="{C6BE2D77-1F6D-43E8-9C35-C3489BA6A9A9}" type="presOf" srcId="{187379A2-71E5-4F71-B1D2-5E634924B664}" destId="{7C3104A6-D795-470F-9D36-60B366E5709F}" srcOrd="0" destOrd="0" presId="urn:microsoft.com/office/officeart/2005/8/layout/cycle7"/>
    <dgm:cxn modelId="{E822CD68-29AB-4CB2-95F6-7B3414278C59}" type="presOf" srcId="{0C07B417-B153-47AB-B52B-ABF92D5BB7CE}" destId="{4609B496-9613-4898-9751-FAD1E49BD1CB}" srcOrd="1" destOrd="0" presId="urn:microsoft.com/office/officeart/2005/8/layout/cycle7"/>
    <dgm:cxn modelId="{729A6F21-7D95-4526-BE19-873C16B62188}" type="presParOf" srcId="{7C3104A6-D795-470F-9D36-60B366E5709F}" destId="{B5F22181-D0AC-426C-B905-6A7681B83424}" srcOrd="0" destOrd="0" presId="urn:microsoft.com/office/officeart/2005/8/layout/cycle7"/>
    <dgm:cxn modelId="{5A1D6BDC-FD3F-4688-9C95-4E63003291D5}" type="presParOf" srcId="{7C3104A6-D795-470F-9D36-60B366E5709F}" destId="{09184C96-D5A3-4396-BCC4-5580960A9630}" srcOrd="1" destOrd="0" presId="urn:microsoft.com/office/officeart/2005/8/layout/cycle7"/>
    <dgm:cxn modelId="{FE89B991-0796-4E16-A13D-E40143920CE6}" type="presParOf" srcId="{09184C96-D5A3-4396-BCC4-5580960A9630}" destId="{21070066-6474-4E0B-8CC2-F29BC7847C5C}" srcOrd="0" destOrd="0" presId="urn:microsoft.com/office/officeart/2005/8/layout/cycle7"/>
    <dgm:cxn modelId="{CFF9423E-4B4B-4784-A02C-6779347CF756}" type="presParOf" srcId="{7C3104A6-D795-470F-9D36-60B366E5709F}" destId="{DE9679E9-8758-454A-BC36-EE496467B6FB}" srcOrd="2" destOrd="0" presId="urn:microsoft.com/office/officeart/2005/8/layout/cycle7"/>
    <dgm:cxn modelId="{D3AC24BA-A4D7-42EE-84F2-16E7C9A6E358}" type="presParOf" srcId="{7C3104A6-D795-470F-9D36-60B366E5709F}" destId="{A56E2C29-1884-404E-B5BC-7FCC32E3A4E0}" srcOrd="3" destOrd="0" presId="urn:microsoft.com/office/officeart/2005/8/layout/cycle7"/>
    <dgm:cxn modelId="{528510BF-11F8-46CC-A6A0-9AF07CA15CF4}" type="presParOf" srcId="{A56E2C29-1884-404E-B5BC-7FCC32E3A4E0}" destId="{4609B496-9613-4898-9751-FAD1E49BD1CB}" srcOrd="0" destOrd="0" presId="urn:microsoft.com/office/officeart/2005/8/layout/cycle7"/>
    <dgm:cxn modelId="{29509A7D-7C4C-4C9C-8968-113FEDDF08AA}" type="presParOf" srcId="{7C3104A6-D795-470F-9D36-60B366E5709F}" destId="{5969E18A-9A8A-4933-9212-A13E40B96097}" srcOrd="4" destOrd="0" presId="urn:microsoft.com/office/officeart/2005/8/layout/cycle7"/>
    <dgm:cxn modelId="{45BC93AF-E63B-455F-8891-82EF931761FC}" type="presParOf" srcId="{7C3104A6-D795-470F-9D36-60B366E5709F}" destId="{02DD5E01-20E2-4F07-97FF-557B2905F733}" srcOrd="5" destOrd="0" presId="urn:microsoft.com/office/officeart/2005/8/layout/cycle7"/>
    <dgm:cxn modelId="{370FC86A-EB11-452E-A81A-64806A63640A}" type="presParOf" srcId="{02DD5E01-20E2-4F07-97FF-557B2905F733}" destId="{E9B8DD78-A79F-43FE-A94B-E577D115FC69}" srcOrd="0" destOrd="0" presId="urn:microsoft.com/office/officeart/2005/8/layout/cycle7"/>
  </dgm:cxnLst>
  <dgm:bg/>
  <dgm:whole/>
</dgm:dataModel>
</file>

<file path=ppt/diagrams/data27.xml><?xml version="1.0" encoding="utf-8"?>
<dgm:dataModel xmlns:dgm="http://schemas.openxmlformats.org/drawingml/2006/diagram" xmlns:a="http://schemas.openxmlformats.org/drawingml/2006/main">
  <dgm:ptLst>
    <dgm:pt modelId="{E73A3885-B1ED-4530-9B12-FFAE6B450C02}"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3602B196-1BF3-477F-BAEE-C3DB02A06DA5}">
      <dgm:prSet phldrT="[Text]"/>
      <dgm:spPr>
        <a:noFill/>
        <a:ln>
          <a:solidFill>
            <a:schemeClr val="tx1"/>
          </a:solidFill>
        </a:ln>
      </dgm:spPr>
      <dgm:t>
        <a:bodyPr/>
        <a:lstStyle/>
        <a:p>
          <a:r>
            <a:rPr lang="en-US" dirty="0" err="1" smtClean="0">
              <a:solidFill>
                <a:schemeClr val="tx1"/>
              </a:solidFill>
            </a:rPr>
            <a:t>Pasal</a:t>
          </a:r>
          <a:r>
            <a:rPr lang="en-US" dirty="0" smtClean="0">
              <a:solidFill>
                <a:schemeClr val="tx1"/>
              </a:solidFill>
            </a:rPr>
            <a:t> 16</a:t>
          </a:r>
        </a:p>
        <a:p>
          <a:r>
            <a:rPr lang="en-US" dirty="0" err="1" smtClean="0">
              <a:solidFill>
                <a:schemeClr val="tx1"/>
              </a:solidFill>
            </a:rPr>
            <a:t>Pembetulan</a:t>
          </a:r>
          <a:endParaRPr lang="en-US" dirty="0">
            <a:solidFill>
              <a:schemeClr val="tx1"/>
            </a:solidFill>
          </a:endParaRPr>
        </a:p>
      </dgm:t>
    </dgm:pt>
    <dgm:pt modelId="{6B96C555-770F-438B-AD9B-AE6C69E754AE}" type="parTrans" cxnId="{0B81C63D-E19A-48EB-8798-50B54AE0A846}">
      <dgm:prSet/>
      <dgm:spPr/>
      <dgm:t>
        <a:bodyPr/>
        <a:lstStyle/>
        <a:p>
          <a:endParaRPr lang="en-US"/>
        </a:p>
      </dgm:t>
    </dgm:pt>
    <dgm:pt modelId="{50F084DE-4B26-42C7-9313-FBB5B6CE3188}" type="sibTrans" cxnId="{0B81C63D-E19A-48EB-8798-50B54AE0A846}">
      <dgm:prSet/>
      <dgm:spPr/>
      <dgm:t>
        <a:bodyPr/>
        <a:lstStyle/>
        <a:p>
          <a:endParaRPr lang="en-US"/>
        </a:p>
      </dgm:t>
    </dgm:pt>
    <dgm:pt modelId="{DEB5D66E-20D9-4C59-9272-602549D32210}">
      <dgm:prSet phldrT="[Text]"/>
      <dgm:spPr>
        <a:noFill/>
        <a:ln>
          <a:solidFill>
            <a:schemeClr val="tx1"/>
          </a:solidFill>
        </a:ln>
      </dgm:spPr>
      <dgm:t>
        <a:bodyPr/>
        <a:lstStyle/>
        <a:p>
          <a:r>
            <a:rPr lang="en-US" dirty="0" err="1" smtClean="0">
              <a:solidFill>
                <a:schemeClr val="tx1"/>
              </a:solidFill>
            </a:rPr>
            <a:t>Pasal</a:t>
          </a:r>
          <a:r>
            <a:rPr lang="en-US" dirty="0" smtClean="0">
              <a:solidFill>
                <a:schemeClr val="tx1"/>
              </a:solidFill>
            </a:rPr>
            <a:t> 25</a:t>
          </a:r>
        </a:p>
        <a:p>
          <a:r>
            <a:rPr lang="en-US" dirty="0" err="1" smtClean="0">
              <a:solidFill>
                <a:schemeClr val="tx1"/>
              </a:solidFill>
            </a:rPr>
            <a:t>Keberatan</a:t>
          </a:r>
          <a:endParaRPr lang="en-US" dirty="0">
            <a:solidFill>
              <a:schemeClr val="tx1"/>
            </a:solidFill>
          </a:endParaRPr>
        </a:p>
      </dgm:t>
    </dgm:pt>
    <dgm:pt modelId="{A0A5E4B8-8DE9-49DB-85E3-6B5B7E88C4AC}" type="parTrans" cxnId="{6135C188-0469-4B63-9A53-D1E86D149C13}">
      <dgm:prSet/>
      <dgm:spPr/>
      <dgm:t>
        <a:bodyPr/>
        <a:lstStyle/>
        <a:p>
          <a:endParaRPr lang="en-US"/>
        </a:p>
      </dgm:t>
    </dgm:pt>
    <dgm:pt modelId="{CD77BE56-8EC7-484C-8EF2-5EB0047FBBFF}" type="sibTrans" cxnId="{6135C188-0469-4B63-9A53-D1E86D149C13}">
      <dgm:prSet/>
      <dgm:spPr/>
      <dgm:t>
        <a:bodyPr/>
        <a:lstStyle/>
        <a:p>
          <a:endParaRPr lang="en-US"/>
        </a:p>
      </dgm:t>
    </dgm:pt>
    <dgm:pt modelId="{BFAABDB3-3C98-4331-82D2-29EF9AFF4FB2}">
      <dgm:prSet phldrT="[Text]" custT="1"/>
      <dgm:spPr>
        <a:noFill/>
        <a:ln>
          <a:solidFill>
            <a:schemeClr val="tx1"/>
          </a:solidFill>
        </a:ln>
      </dgm:spPr>
      <dgm:t>
        <a:bodyPr/>
        <a:lstStyle/>
        <a:p>
          <a:r>
            <a:rPr lang="en-US" sz="2400" dirty="0" err="1" smtClean="0">
              <a:solidFill>
                <a:schemeClr val="tx1"/>
              </a:solidFill>
            </a:rPr>
            <a:t>Pasal</a:t>
          </a:r>
          <a:r>
            <a:rPr lang="en-US" sz="2400" dirty="0" smtClean="0">
              <a:solidFill>
                <a:schemeClr val="tx1"/>
              </a:solidFill>
            </a:rPr>
            <a:t> 36</a:t>
          </a:r>
        </a:p>
        <a:p>
          <a:r>
            <a:rPr lang="en-US" sz="2400" dirty="0" err="1" smtClean="0">
              <a:solidFill>
                <a:schemeClr val="tx1"/>
              </a:solidFill>
            </a:rPr>
            <a:t>Pengurangan</a:t>
          </a:r>
          <a:r>
            <a:rPr lang="en-US" sz="2400" dirty="0" smtClean="0">
              <a:solidFill>
                <a:schemeClr val="tx1"/>
              </a:solidFill>
            </a:rPr>
            <a:t>, </a:t>
          </a:r>
        </a:p>
        <a:p>
          <a:r>
            <a:rPr lang="en-US" sz="2400" dirty="0" err="1" smtClean="0">
              <a:solidFill>
                <a:schemeClr val="tx1"/>
              </a:solidFill>
            </a:rPr>
            <a:t>Penghapusan</a:t>
          </a:r>
          <a:r>
            <a:rPr lang="en-US" sz="2400" dirty="0" smtClean="0">
              <a:solidFill>
                <a:schemeClr val="tx1"/>
              </a:solidFill>
            </a:rPr>
            <a:t> </a:t>
          </a:r>
        </a:p>
        <a:p>
          <a:r>
            <a:rPr lang="en-US" sz="2400" dirty="0" err="1" smtClean="0">
              <a:solidFill>
                <a:schemeClr val="tx1"/>
              </a:solidFill>
            </a:rPr>
            <a:t>pembatalan</a:t>
          </a:r>
          <a:endParaRPr lang="en-US" sz="2400" dirty="0">
            <a:solidFill>
              <a:schemeClr val="tx1"/>
            </a:solidFill>
          </a:endParaRPr>
        </a:p>
      </dgm:t>
    </dgm:pt>
    <dgm:pt modelId="{C8BFD624-4F1D-4FC9-B2A5-FB86967A26C7}" type="parTrans" cxnId="{BD9194D2-3E7E-40A8-9B84-308267AB3298}">
      <dgm:prSet/>
      <dgm:spPr/>
      <dgm:t>
        <a:bodyPr/>
        <a:lstStyle/>
        <a:p>
          <a:endParaRPr lang="en-US"/>
        </a:p>
      </dgm:t>
    </dgm:pt>
    <dgm:pt modelId="{4CF022A4-5260-4786-9A04-1E6D043E08DE}" type="sibTrans" cxnId="{BD9194D2-3E7E-40A8-9B84-308267AB3298}">
      <dgm:prSet/>
      <dgm:spPr/>
      <dgm:t>
        <a:bodyPr/>
        <a:lstStyle/>
        <a:p>
          <a:endParaRPr lang="en-US"/>
        </a:p>
      </dgm:t>
    </dgm:pt>
    <dgm:pt modelId="{68DBD5B1-3862-419A-B122-60F889E3650D}">
      <dgm:prSet phldrT="[Text]"/>
      <dgm:spPr>
        <a:noFill/>
        <a:ln>
          <a:solidFill>
            <a:schemeClr val="tx1"/>
          </a:solidFill>
        </a:ln>
      </dgm:spPr>
      <dgm:t>
        <a:bodyPr/>
        <a:lstStyle/>
        <a:p>
          <a:r>
            <a:rPr lang="en-US" dirty="0" err="1" smtClean="0">
              <a:solidFill>
                <a:schemeClr val="tx1"/>
              </a:solidFill>
            </a:rPr>
            <a:t>Mana</a:t>
          </a:r>
          <a:r>
            <a:rPr lang="en-US" dirty="0" smtClean="0">
              <a:solidFill>
                <a:schemeClr val="tx1"/>
              </a:solidFill>
            </a:rPr>
            <a:t> yang </a:t>
          </a:r>
          <a:r>
            <a:rPr lang="en-US" dirty="0" err="1" smtClean="0">
              <a:solidFill>
                <a:schemeClr val="tx1"/>
              </a:solidFill>
            </a:rPr>
            <a:t>sebaiknya</a:t>
          </a:r>
          <a:r>
            <a:rPr lang="en-US" dirty="0" smtClean="0">
              <a:solidFill>
                <a:schemeClr val="tx1"/>
              </a:solidFill>
            </a:rPr>
            <a:t> </a:t>
          </a:r>
          <a:r>
            <a:rPr lang="en-US" dirty="0" err="1" smtClean="0">
              <a:solidFill>
                <a:schemeClr val="tx1"/>
              </a:solidFill>
            </a:rPr>
            <a:t>dilakukan</a:t>
          </a:r>
          <a:r>
            <a:rPr lang="en-US" dirty="0" smtClean="0">
              <a:solidFill>
                <a:schemeClr val="tx1"/>
              </a:solidFill>
            </a:rPr>
            <a:t> ?</a:t>
          </a:r>
          <a:endParaRPr lang="en-US" dirty="0">
            <a:solidFill>
              <a:schemeClr val="tx1"/>
            </a:solidFill>
          </a:endParaRPr>
        </a:p>
      </dgm:t>
    </dgm:pt>
    <dgm:pt modelId="{850B50A4-E2BC-47DF-803D-871946CB86F4}" type="parTrans" cxnId="{6565BEEB-DFFB-4826-BC2B-C331A5FA1433}">
      <dgm:prSet/>
      <dgm:spPr/>
      <dgm:t>
        <a:bodyPr/>
        <a:lstStyle/>
        <a:p>
          <a:endParaRPr lang="en-US"/>
        </a:p>
      </dgm:t>
    </dgm:pt>
    <dgm:pt modelId="{5C4DC7CA-7CBF-428C-BD9F-7781363A855F}" type="sibTrans" cxnId="{6565BEEB-DFFB-4826-BC2B-C331A5FA1433}">
      <dgm:prSet/>
      <dgm:spPr/>
      <dgm:t>
        <a:bodyPr/>
        <a:lstStyle/>
        <a:p>
          <a:endParaRPr lang="en-US"/>
        </a:p>
      </dgm:t>
    </dgm:pt>
    <dgm:pt modelId="{D32CCEB1-99D9-4A3C-A2CB-BDDBE350F557}" type="pres">
      <dgm:prSet presAssocID="{E73A3885-B1ED-4530-9B12-FFAE6B450C02}" presName="Name0" presStyleCnt="0">
        <dgm:presLayoutVars>
          <dgm:dir/>
          <dgm:resizeHandles val="exact"/>
        </dgm:presLayoutVars>
      </dgm:prSet>
      <dgm:spPr/>
      <dgm:t>
        <a:bodyPr/>
        <a:lstStyle/>
        <a:p>
          <a:endParaRPr lang="en-US"/>
        </a:p>
      </dgm:t>
    </dgm:pt>
    <dgm:pt modelId="{7F37A3BF-F8A9-488D-8C7C-AEFAB3A287F5}" type="pres">
      <dgm:prSet presAssocID="{E73A3885-B1ED-4530-9B12-FFAE6B450C02}" presName="cycle" presStyleCnt="0"/>
      <dgm:spPr/>
    </dgm:pt>
    <dgm:pt modelId="{57CF9AE1-E18E-4300-8E25-F8819F84417D}" type="pres">
      <dgm:prSet presAssocID="{3602B196-1BF3-477F-BAEE-C3DB02A06DA5}" presName="nodeFirstNode" presStyleLbl="node1" presStyleIdx="0" presStyleCnt="4">
        <dgm:presLayoutVars>
          <dgm:bulletEnabled val="1"/>
        </dgm:presLayoutVars>
      </dgm:prSet>
      <dgm:spPr/>
      <dgm:t>
        <a:bodyPr/>
        <a:lstStyle/>
        <a:p>
          <a:endParaRPr lang="en-US"/>
        </a:p>
      </dgm:t>
    </dgm:pt>
    <dgm:pt modelId="{4D8E69EC-9052-4E6D-83AF-B78F3EE9E150}" type="pres">
      <dgm:prSet presAssocID="{50F084DE-4B26-42C7-9313-FBB5B6CE3188}" presName="sibTransFirstNode" presStyleLbl="bgShp" presStyleIdx="0" presStyleCnt="1"/>
      <dgm:spPr/>
      <dgm:t>
        <a:bodyPr/>
        <a:lstStyle/>
        <a:p>
          <a:endParaRPr lang="en-US"/>
        </a:p>
      </dgm:t>
    </dgm:pt>
    <dgm:pt modelId="{4F6DBEC8-DECA-4AF6-89DC-3C265AE3C929}" type="pres">
      <dgm:prSet presAssocID="{DEB5D66E-20D9-4C59-9272-602549D32210}" presName="nodeFollowingNodes" presStyleLbl="node1" presStyleIdx="1" presStyleCnt="4">
        <dgm:presLayoutVars>
          <dgm:bulletEnabled val="1"/>
        </dgm:presLayoutVars>
      </dgm:prSet>
      <dgm:spPr/>
      <dgm:t>
        <a:bodyPr/>
        <a:lstStyle/>
        <a:p>
          <a:endParaRPr lang="en-US"/>
        </a:p>
      </dgm:t>
    </dgm:pt>
    <dgm:pt modelId="{7FF48678-9912-4FB9-B8B6-1896F98BA0F9}" type="pres">
      <dgm:prSet presAssocID="{BFAABDB3-3C98-4331-82D2-29EF9AFF4FB2}" presName="nodeFollowingNodes" presStyleLbl="node1" presStyleIdx="2" presStyleCnt="4">
        <dgm:presLayoutVars>
          <dgm:bulletEnabled val="1"/>
        </dgm:presLayoutVars>
      </dgm:prSet>
      <dgm:spPr/>
      <dgm:t>
        <a:bodyPr/>
        <a:lstStyle/>
        <a:p>
          <a:endParaRPr lang="en-US"/>
        </a:p>
      </dgm:t>
    </dgm:pt>
    <dgm:pt modelId="{6B849BB3-62F2-4CED-8CBB-1CD7C2217084}" type="pres">
      <dgm:prSet presAssocID="{68DBD5B1-3862-419A-B122-60F889E3650D}" presName="nodeFollowingNodes" presStyleLbl="node1" presStyleIdx="3" presStyleCnt="4" custScaleX="88722">
        <dgm:presLayoutVars>
          <dgm:bulletEnabled val="1"/>
        </dgm:presLayoutVars>
      </dgm:prSet>
      <dgm:spPr/>
      <dgm:t>
        <a:bodyPr/>
        <a:lstStyle/>
        <a:p>
          <a:endParaRPr lang="en-US"/>
        </a:p>
      </dgm:t>
    </dgm:pt>
  </dgm:ptLst>
  <dgm:cxnLst>
    <dgm:cxn modelId="{3715DAE1-2663-470D-A3FB-0989C41DEA4B}" type="presOf" srcId="{3602B196-1BF3-477F-BAEE-C3DB02A06DA5}" destId="{57CF9AE1-E18E-4300-8E25-F8819F84417D}" srcOrd="0" destOrd="0" presId="urn:microsoft.com/office/officeart/2005/8/layout/cycle3"/>
    <dgm:cxn modelId="{BD9194D2-3E7E-40A8-9B84-308267AB3298}" srcId="{E73A3885-B1ED-4530-9B12-FFAE6B450C02}" destId="{BFAABDB3-3C98-4331-82D2-29EF9AFF4FB2}" srcOrd="2" destOrd="0" parTransId="{C8BFD624-4F1D-4FC9-B2A5-FB86967A26C7}" sibTransId="{4CF022A4-5260-4786-9A04-1E6D043E08DE}"/>
    <dgm:cxn modelId="{6565BEEB-DFFB-4826-BC2B-C331A5FA1433}" srcId="{E73A3885-B1ED-4530-9B12-FFAE6B450C02}" destId="{68DBD5B1-3862-419A-B122-60F889E3650D}" srcOrd="3" destOrd="0" parTransId="{850B50A4-E2BC-47DF-803D-871946CB86F4}" sibTransId="{5C4DC7CA-7CBF-428C-BD9F-7781363A855F}"/>
    <dgm:cxn modelId="{602E3B55-618E-4195-BFA1-3A143E3D113A}" type="presOf" srcId="{BFAABDB3-3C98-4331-82D2-29EF9AFF4FB2}" destId="{7FF48678-9912-4FB9-B8B6-1896F98BA0F9}" srcOrd="0" destOrd="0" presId="urn:microsoft.com/office/officeart/2005/8/layout/cycle3"/>
    <dgm:cxn modelId="{A3B540F7-A946-4ED4-B075-74D013CF1871}" type="presOf" srcId="{50F084DE-4B26-42C7-9313-FBB5B6CE3188}" destId="{4D8E69EC-9052-4E6D-83AF-B78F3EE9E150}" srcOrd="0" destOrd="0" presId="urn:microsoft.com/office/officeart/2005/8/layout/cycle3"/>
    <dgm:cxn modelId="{BE260FAE-5528-42E5-8A17-6C86A27A9A9C}" type="presOf" srcId="{E73A3885-B1ED-4530-9B12-FFAE6B450C02}" destId="{D32CCEB1-99D9-4A3C-A2CB-BDDBE350F557}" srcOrd="0" destOrd="0" presId="urn:microsoft.com/office/officeart/2005/8/layout/cycle3"/>
    <dgm:cxn modelId="{77A045C0-D600-4AC6-873B-60F792A5AC5A}" type="presOf" srcId="{68DBD5B1-3862-419A-B122-60F889E3650D}" destId="{6B849BB3-62F2-4CED-8CBB-1CD7C2217084}" srcOrd="0" destOrd="0" presId="urn:microsoft.com/office/officeart/2005/8/layout/cycle3"/>
    <dgm:cxn modelId="{6135C188-0469-4B63-9A53-D1E86D149C13}" srcId="{E73A3885-B1ED-4530-9B12-FFAE6B450C02}" destId="{DEB5D66E-20D9-4C59-9272-602549D32210}" srcOrd="1" destOrd="0" parTransId="{A0A5E4B8-8DE9-49DB-85E3-6B5B7E88C4AC}" sibTransId="{CD77BE56-8EC7-484C-8EF2-5EB0047FBBFF}"/>
    <dgm:cxn modelId="{0B81C63D-E19A-48EB-8798-50B54AE0A846}" srcId="{E73A3885-B1ED-4530-9B12-FFAE6B450C02}" destId="{3602B196-1BF3-477F-BAEE-C3DB02A06DA5}" srcOrd="0" destOrd="0" parTransId="{6B96C555-770F-438B-AD9B-AE6C69E754AE}" sibTransId="{50F084DE-4B26-42C7-9313-FBB5B6CE3188}"/>
    <dgm:cxn modelId="{CABFA4F5-EEF1-4278-A736-72E99D194885}" type="presOf" srcId="{DEB5D66E-20D9-4C59-9272-602549D32210}" destId="{4F6DBEC8-DECA-4AF6-89DC-3C265AE3C929}" srcOrd="0" destOrd="0" presId="urn:microsoft.com/office/officeart/2005/8/layout/cycle3"/>
    <dgm:cxn modelId="{3738C439-B811-49EF-B0FF-C758A4C650E0}" type="presParOf" srcId="{D32CCEB1-99D9-4A3C-A2CB-BDDBE350F557}" destId="{7F37A3BF-F8A9-488D-8C7C-AEFAB3A287F5}" srcOrd="0" destOrd="0" presId="urn:microsoft.com/office/officeart/2005/8/layout/cycle3"/>
    <dgm:cxn modelId="{ED31F350-CA12-46C4-8195-F543C49EF2E4}" type="presParOf" srcId="{7F37A3BF-F8A9-488D-8C7C-AEFAB3A287F5}" destId="{57CF9AE1-E18E-4300-8E25-F8819F84417D}" srcOrd="0" destOrd="0" presId="urn:microsoft.com/office/officeart/2005/8/layout/cycle3"/>
    <dgm:cxn modelId="{DC90BE1A-5D4A-42FC-93E4-7DFA958E3ACE}" type="presParOf" srcId="{7F37A3BF-F8A9-488D-8C7C-AEFAB3A287F5}" destId="{4D8E69EC-9052-4E6D-83AF-B78F3EE9E150}" srcOrd="1" destOrd="0" presId="urn:microsoft.com/office/officeart/2005/8/layout/cycle3"/>
    <dgm:cxn modelId="{565FFE4D-B935-4F27-882F-1F59FF3EDC64}" type="presParOf" srcId="{7F37A3BF-F8A9-488D-8C7C-AEFAB3A287F5}" destId="{4F6DBEC8-DECA-4AF6-89DC-3C265AE3C929}" srcOrd="2" destOrd="0" presId="urn:microsoft.com/office/officeart/2005/8/layout/cycle3"/>
    <dgm:cxn modelId="{71F441A5-77D2-49E1-8906-38C875ACFC45}" type="presParOf" srcId="{7F37A3BF-F8A9-488D-8C7C-AEFAB3A287F5}" destId="{7FF48678-9912-4FB9-B8B6-1896F98BA0F9}" srcOrd="3" destOrd="0" presId="urn:microsoft.com/office/officeart/2005/8/layout/cycle3"/>
    <dgm:cxn modelId="{5C459444-FD47-4ACE-9D14-4A2FFC1A8593}" type="presParOf" srcId="{7F37A3BF-F8A9-488D-8C7C-AEFAB3A287F5}" destId="{6B849BB3-62F2-4CED-8CBB-1CD7C2217084}" srcOrd="4" destOrd="0" presId="urn:microsoft.com/office/officeart/2005/8/layout/cycle3"/>
  </dgm:cxnLst>
  <dgm:bg/>
  <dgm:whole/>
</dgm:dataModel>
</file>

<file path=ppt/diagrams/data28.xml><?xml version="1.0" encoding="utf-8"?>
<dgm:dataModel xmlns:dgm="http://schemas.openxmlformats.org/drawingml/2006/diagram" xmlns:a="http://schemas.openxmlformats.org/drawingml/2006/main">
  <dgm:ptLst>
    <dgm:pt modelId="{3DA735B0-DD57-491A-9353-9C4944AFE2D8}"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4D5BC1CD-2916-48FE-9735-C3D809F41A42}">
      <dgm:prSet phldrT="[Text]"/>
      <dgm:spPr>
        <a:noFill/>
        <a:ln>
          <a:solidFill>
            <a:schemeClr val="accent1"/>
          </a:solidFill>
        </a:ln>
      </dgm:spPr>
      <dgm:t>
        <a:bodyPr/>
        <a:lstStyle/>
        <a:p>
          <a:r>
            <a:rPr lang="en-US" dirty="0" err="1" smtClean="0">
              <a:solidFill>
                <a:schemeClr val="tx1"/>
              </a:solidFill>
            </a:rPr>
            <a:t>Untung</a:t>
          </a:r>
          <a:r>
            <a:rPr lang="en-US" dirty="0" smtClean="0">
              <a:solidFill>
                <a:schemeClr val="tx1"/>
              </a:solidFill>
            </a:rPr>
            <a:t>/ </a:t>
          </a:r>
          <a:r>
            <a:rPr lang="en-US" dirty="0" err="1" smtClean="0">
              <a:solidFill>
                <a:schemeClr val="tx1"/>
              </a:solidFill>
            </a:rPr>
            <a:t>rugi</a:t>
          </a:r>
          <a:r>
            <a:rPr lang="en-US" dirty="0" smtClean="0">
              <a:solidFill>
                <a:schemeClr val="tx1"/>
              </a:solidFill>
            </a:rPr>
            <a:t> Ps 36</a:t>
          </a:r>
          <a:endParaRPr lang="en-US" dirty="0">
            <a:solidFill>
              <a:schemeClr val="tx1"/>
            </a:solidFill>
          </a:endParaRPr>
        </a:p>
      </dgm:t>
    </dgm:pt>
    <dgm:pt modelId="{0590D80E-2C6F-441D-8E42-6C9D9072A82D}" type="parTrans" cxnId="{91AF8100-D75C-4041-99BD-DD22C11B6709}">
      <dgm:prSet/>
      <dgm:spPr/>
      <dgm:t>
        <a:bodyPr/>
        <a:lstStyle/>
        <a:p>
          <a:endParaRPr lang="en-US"/>
        </a:p>
      </dgm:t>
    </dgm:pt>
    <dgm:pt modelId="{D476F7B3-5EC8-4795-9DD4-655FA754E458}" type="sibTrans" cxnId="{91AF8100-D75C-4041-99BD-DD22C11B6709}">
      <dgm:prSet/>
      <dgm:spPr/>
      <dgm:t>
        <a:bodyPr/>
        <a:lstStyle/>
        <a:p>
          <a:endParaRPr lang="en-US"/>
        </a:p>
      </dgm:t>
    </dgm:pt>
    <dgm:pt modelId="{57247E69-7811-4195-9E5F-CB5A8D06317A}">
      <dgm:prSet phldrT="[Text]"/>
      <dgm:spPr>
        <a:noFill/>
        <a:ln>
          <a:solidFill>
            <a:schemeClr val="accent1"/>
          </a:solidFill>
        </a:ln>
      </dgm:spPr>
      <dgm:t>
        <a:bodyPr/>
        <a:lstStyle/>
        <a:p>
          <a:r>
            <a:rPr lang="en-US" dirty="0" err="1" smtClean="0">
              <a:solidFill>
                <a:schemeClr val="tx1"/>
              </a:solidFill>
            </a:rPr>
            <a:t>Cepat</a:t>
          </a:r>
          <a:r>
            <a:rPr lang="en-US" dirty="0" smtClean="0">
              <a:solidFill>
                <a:schemeClr val="tx1"/>
              </a:solidFill>
            </a:rPr>
            <a:t>  (?)</a:t>
          </a:r>
          <a:endParaRPr lang="en-US" dirty="0">
            <a:solidFill>
              <a:schemeClr val="tx1"/>
            </a:solidFill>
          </a:endParaRPr>
        </a:p>
      </dgm:t>
    </dgm:pt>
    <dgm:pt modelId="{7D7240A7-C856-4F8F-8791-DC87D4AF2EF8}" type="parTrans" cxnId="{D614D584-DA51-42BD-AEED-43CC7511029B}">
      <dgm:prSet/>
      <dgm:spPr/>
      <dgm:t>
        <a:bodyPr/>
        <a:lstStyle/>
        <a:p>
          <a:endParaRPr lang="en-US"/>
        </a:p>
      </dgm:t>
    </dgm:pt>
    <dgm:pt modelId="{E51D9D83-D5CD-4F60-828D-292EED8250A9}" type="sibTrans" cxnId="{D614D584-DA51-42BD-AEED-43CC7511029B}">
      <dgm:prSet/>
      <dgm:spPr/>
      <dgm:t>
        <a:bodyPr/>
        <a:lstStyle/>
        <a:p>
          <a:endParaRPr lang="en-US"/>
        </a:p>
      </dgm:t>
    </dgm:pt>
    <dgm:pt modelId="{46B51B97-852A-4DE8-8283-D893C1E2794A}">
      <dgm:prSet phldrT="[Text]"/>
      <dgm:spPr>
        <a:noFill/>
        <a:ln>
          <a:solidFill>
            <a:schemeClr val="accent1"/>
          </a:solidFill>
        </a:ln>
      </dgm:spPr>
      <dgm:t>
        <a:bodyPr/>
        <a:lstStyle/>
        <a:p>
          <a:r>
            <a:rPr lang="en-US" dirty="0" err="1" smtClean="0">
              <a:solidFill>
                <a:schemeClr val="tx1"/>
              </a:solidFill>
            </a:rPr>
            <a:t>Utang</a:t>
          </a:r>
          <a:r>
            <a:rPr lang="en-US" dirty="0" smtClean="0">
              <a:solidFill>
                <a:schemeClr val="tx1"/>
              </a:solidFill>
            </a:rPr>
            <a:t> </a:t>
          </a:r>
          <a:r>
            <a:rPr lang="en-US" dirty="0" err="1" smtClean="0">
              <a:solidFill>
                <a:schemeClr val="tx1"/>
              </a:solidFill>
            </a:rPr>
            <a:t>pjk</a:t>
          </a:r>
          <a:r>
            <a:rPr lang="en-US" dirty="0" smtClean="0">
              <a:solidFill>
                <a:schemeClr val="tx1"/>
              </a:solidFill>
            </a:rPr>
            <a:t> </a:t>
          </a:r>
          <a:r>
            <a:rPr lang="en-US" dirty="0" err="1" smtClean="0">
              <a:solidFill>
                <a:schemeClr val="tx1"/>
              </a:solidFill>
            </a:rPr>
            <a:t>dpt</a:t>
          </a:r>
          <a:r>
            <a:rPr lang="en-US" dirty="0" smtClean="0">
              <a:solidFill>
                <a:schemeClr val="tx1"/>
              </a:solidFill>
            </a:rPr>
            <a:t> </a:t>
          </a:r>
          <a:r>
            <a:rPr lang="en-US" dirty="0" err="1" smtClean="0">
              <a:solidFill>
                <a:schemeClr val="tx1"/>
              </a:solidFill>
            </a:rPr>
            <a:t>dihapus</a:t>
          </a:r>
          <a:endParaRPr lang="en-US" dirty="0">
            <a:solidFill>
              <a:schemeClr val="tx1"/>
            </a:solidFill>
          </a:endParaRPr>
        </a:p>
      </dgm:t>
    </dgm:pt>
    <dgm:pt modelId="{B19D42F0-8B71-4383-AE05-BCFBA224DD05}" type="parTrans" cxnId="{50201E06-F121-4050-95D3-5D2DD31FE4E3}">
      <dgm:prSet/>
      <dgm:spPr/>
      <dgm:t>
        <a:bodyPr/>
        <a:lstStyle/>
        <a:p>
          <a:endParaRPr lang="en-US"/>
        </a:p>
      </dgm:t>
    </dgm:pt>
    <dgm:pt modelId="{B947DEDA-0CAC-4D8E-99A6-C5EBBFDE13ED}" type="sibTrans" cxnId="{50201E06-F121-4050-95D3-5D2DD31FE4E3}">
      <dgm:prSet/>
      <dgm:spPr/>
      <dgm:t>
        <a:bodyPr/>
        <a:lstStyle/>
        <a:p>
          <a:endParaRPr lang="en-US"/>
        </a:p>
      </dgm:t>
    </dgm:pt>
    <dgm:pt modelId="{E57A4236-48B1-4093-B0E3-DE66B5C8520E}">
      <dgm:prSet phldrT="[Text]" custT="1"/>
      <dgm:spPr>
        <a:noFill/>
        <a:ln>
          <a:solidFill>
            <a:schemeClr val="accent1"/>
          </a:solidFill>
        </a:ln>
      </dgm:spPr>
      <dgm:t>
        <a:bodyPr/>
        <a:lstStyle/>
        <a:p>
          <a:r>
            <a:rPr lang="en-US" sz="2400" dirty="0" err="1" smtClean="0">
              <a:solidFill>
                <a:schemeClr val="tx1"/>
              </a:solidFill>
            </a:rPr>
            <a:t>Tidak</a:t>
          </a:r>
          <a:r>
            <a:rPr lang="en-US" sz="2400" dirty="0" smtClean="0">
              <a:solidFill>
                <a:schemeClr val="tx1"/>
              </a:solidFill>
            </a:rPr>
            <a:t> </a:t>
          </a:r>
          <a:r>
            <a:rPr lang="en-US" sz="2400" dirty="0" err="1" smtClean="0">
              <a:solidFill>
                <a:schemeClr val="tx1"/>
              </a:solidFill>
            </a:rPr>
            <a:t>dpt</a:t>
          </a:r>
          <a:r>
            <a:rPr lang="en-US" sz="2400" dirty="0" smtClean="0">
              <a:solidFill>
                <a:schemeClr val="tx1"/>
              </a:solidFill>
            </a:rPr>
            <a:t> </a:t>
          </a:r>
          <a:r>
            <a:rPr lang="en-US" sz="2400" dirty="0" err="1" smtClean="0">
              <a:solidFill>
                <a:schemeClr val="tx1"/>
              </a:solidFill>
            </a:rPr>
            <a:t>diajukan</a:t>
          </a:r>
          <a:r>
            <a:rPr lang="en-US" sz="2400" dirty="0" smtClean="0">
              <a:solidFill>
                <a:schemeClr val="tx1"/>
              </a:solidFill>
            </a:rPr>
            <a:t> </a:t>
          </a:r>
          <a:r>
            <a:rPr lang="en-US" sz="2400" dirty="0" err="1" smtClean="0">
              <a:solidFill>
                <a:schemeClr val="tx1"/>
              </a:solidFill>
            </a:rPr>
            <a:t>upaya</a:t>
          </a:r>
          <a:r>
            <a:rPr lang="en-US" sz="2400" dirty="0" smtClean="0">
              <a:solidFill>
                <a:schemeClr val="tx1"/>
              </a:solidFill>
            </a:rPr>
            <a:t> </a:t>
          </a:r>
          <a:r>
            <a:rPr lang="en-US" sz="2400" dirty="0" err="1" smtClean="0">
              <a:solidFill>
                <a:schemeClr val="tx1"/>
              </a:solidFill>
            </a:rPr>
            <a:t>adm</a:t>
          </a:r>
          <a:r>
            <a:rPr lang="en-US" sz="2400" dirty="0" smtClean="0">
              <a:solidFill>
                <a:schemeClr val="tx1"/>
              </a:solidFill>
            </a:rPr>
            <a:t>/</a:t>
          </a:r>
          <a:r>
            <a:rPr lang="en-US" sz="2400" dirty="0" err="1" smtClean="0">
              <a:solidFill>
                <a:schemeClr val="tx1"/>
              </a:solidFill>
            </a:rPr>
            <a:t>hk</a:t>
          </a:r>
          <a:endParaRPr lang="en-US" sz="2400" dirty="0">
            <a:solidFill>
              <a:schemeClr val="tx1"/>
            </a:solidFill>
          </a:endParaRPr>
        </a:p>
      </dgm:t>
    </dgm:pt>
    <dgm:pt modelId="{0255B5C2-29BC-4721-824C-4E74279A6917}" type="parTrans" cxnId="{CCF60B32-7761-48CA-9B5B-3AD8204B4481}">
      <dgm:prSet/>
      <dgm:spPr/>
      <dgm:t>
        <a:bodyPr/>
        <a:lstStyle/>
        <a:p>
          <a:endParaRPr lang="en-US"/>
        </a:p>
      </dgm:t>
    </dgm:pt>
    <dgm:pt modelId="{2C3BD155-9E41-4FC4-9303-D6F5E0D28F29}" type="sibTrans" cxnId="{CCF60B32-7761-48CA-9B5B-3AD8204B4481}">
      <dgm:prSet/>
      <dgm:spPr/>
      <dgm:t>
        <a:bodyPr/>
        <a:lstStyle/>
        <a:p>
          <a:endParaRPr lang="en-US"/>
        </a:p>
      </dgm:t>
    </dgm:pt>
    <dgm:pt modelId="{0583716C-0749-44B5-8D59-ED6253266E54}">
      <dgm:prSet phldrT="[Text]" custT="1"/>
      <dgm:spPr>
        <a:noFill/>
        <a:ln>
          <a:solidFill>
            <a:schemeClr val="accent1"/>
          </a:solidFill>
        </a:ln>
      </dgm:spPr>
      <dgm:t>
        <a:bodyPr/>
        <a:lstStyle/>
        <a:p>
          <a:r>
            <a:rPr lang="en-US" sz="2400" dirty="0" err="1" smtClean="0">
              <a:solidFill>
                <a:schemeClr val="tx1"/>
              </a:solidFill>
            </a:rPr>
            <a:t>wwng</a:t>
          </a:r>
          <a:r>
            <a:rPr lang="en-US" sz="2400" dirty="0" smtClean="0">
              <a:solidFill>
                <a:schemeClr val="tx1"/>
              </a:solidFill>
            </a:rPr>
            <a:t> DJP </a:t>
          </a:r>
          <a:r>
            <a:rPr lang="en-US" sz="2400" dirty="0" err="1" smtClean="0">
              <a:solidFill>
                <a:schemeClr val="tx1"/>
              </a:solidFill>
            </a:rPr>
            <a:t>Sepenuh</a:t>
          </a:r>
          <a:endParaRPr lang="en-US" sz="2400" dirty="0" smtClean="0">
            <a:solidFill>
              <a:schemeClr val="tx1"/>
            </a:solidFill>
          </a:endParaRPr>
        </a:p>
        <a:p>
          <a:r>
            <a:rPr lang="en-US" sz="2400" dirty="0" err="1" smtClean="0">
              <a:solidFill>
                <a:schemeClr val="tx1"/>
              </a:solidFill>
            </a:rPr>
            <a:t>nya</a:t>
          </a:r>
          <a:endParaRPr lang="en-US" sz="2400" dirty="0">
            <a:solidFill>
              <a:schemeClr val="tx1"/>
            </a:solidFill>
          </a:endParaRPr>
        </a:p>
      </dgm:t>
    </dgm:pt>
    <dgm:pt modelId="{3A9A5AC2-3AD1-42D8-96E6-88462BA2752A}" type="parTrans" cxnId="{B508CD2B-1FAD-41F6-A8ED-283964C83967}">
      <dgm:prSet/>
      <dgm:spPr/>
      <dgm:t>
        <a:bodyPr/>
        <a:lstStyle/>
        <a:p>
          <a:endParaRPr lang="en-US"/>
        </a:p>
      </dgm:t>
    </dgm:pt>
    <dgm:pt modelId="{A8801940-5C61-4576-85BC-555A9ED9C979}" type="sibTrans" cxnId="{B508CD2B-1FAD-41F6-A8ED-283964C83967}">
      <dgm:prSet/>
      <dgm:spPr/>
      <dgm:t>
        <a:bodyPr/>
        <a:lstStyle/>
        <a:p>
          <a:endParaRPr lang="en-US"/>
        </a:p>
      </dgm:t>
    </dgm:pt>
    <dgm:pt modelId="{44ACB34F-12BD-4D13-A851-2F3473C39B63}">
      <dgm:prSet phldrT="[Text]" custT="1"/>
      <dgm:spPr>
        <a:noFill/>
        <a:ln>
          <a:solidFill>
            <a:schemeClr val="accent1"/>
          </a:solidFill>
        </a:ln>
      </dgm:spPr>
      <dgm:t>
        <a:bodyPr/>
        <a:lstStyle/>
        <a:p>
          <a:r>
            <a:rPr lang="en-US" sz="2800" dirty="0" smtClean="0">
              <a:solidFill>
                <a:schemeClr val="tx1"/>
              </a:solidFill>
            </a:rPr>
            <a:t>SKP </a:t>
          </a:r>
          <a:r>
            <a:rPr lang="en-US" sz="2800" dirty="0" err="1" smtClean="0">
              <a:solidFill>
                <a:schemeClr val="tx1"/>
              </a:solidFill>
            </a:rPr>
            <a:t>dibatal</a:t>
          </a:r>
          <a:endParaRPr lang="en-US" sz="2800" dirty="0" smtClean="0">
            <a:solidFill>
              <a:schemeClr val="tx1"/>
            </a:solidFill>
          </a:endParaRPr>
        </a:p>
        <a:p>
          <a:r>
            <a:rPr lang="en-US" sz="2800" dirty="0" err="1" smtClean="0">
              <a:solidFill>
                <a:schemeClr val="tx1"/>
              </a:solidFill>
            </a:rPr>
            <a:t>kan</a:t>
          </a:r>
          <a:endParaRPr lang="en-US" sz="2800" dirty="0">
            <a:solidFill>
              <a:schemeClr val="tx1"/>
            </a:solidFill>
          </a:endParaRPr>
        </a:p>
      </dgm:t>
    </dgm:pt>
    <dgm:pt modelId="{4DB72382-817D-426D-9693-9BECC1F23D18}" type="parTrans" cxnId="{E56B8047-45AE-4735-837A-4F5C60ADD1C7}">
      <dgm:prSet/>
      <dgm:spPr/>
      <dgm:t>
        <a:bodyPr/>
        <a:lstStyle/>
        <a:p>
          <a:endParaRPr lang="en-US"/>
        </a:p>
      </dgm:t>
    </dgm:pt>
    <dgm:pt modelId="{25BDBCB8-B6A0-4FE2-9B09-AA7AB0C21C3D}" type="sibTrans" cxnId="{E56B8047-45AE-4735-837A-4F5C60ADD1C7}">
      <dgm:prSet/>
      <dgm:spPr/>
      <dgm:t>
        <a:bodyPr/>
        <a:lstStyle/>
        <a:p>
          <a:endParaRPr lang="en-US"/>
        </a:p>
      </dgm:t>
    </dgm:pt>
    <dgm:pt modelId="{1505255C-149A-4DA5-AD5D-F5A3BA4D2892}" type="pres">
      <dgm:prSet presAssocID="{3DA735B0-DD57-491A-9353-9C4944AFE2D8}" presName="cycle" presStyleCnt="0">
        <dgm:presLayoutVars>
          <dgm:chMax val="1"/>
          <dgm:dir/>
          <dgm:animLvl val="ctr"/>
          <dgm:resizeHandles val="exact"/>
        </dgm:presLayoutVars>
      </dgm:prSet>
      <dgm:spPr/>
      <dgm:t>
        <a:bodyPr/>
        <a:lstStyle/>
        <a:p>
          <a:endParaRPr lang="en-US"/>
        </a:p>
      </dgm:t>
    </dgm:pt>
    <dgm:pt modelId="{DE167A23-BADF-4CE0-843B-0A9A0AE74CBB}" type="pres">
      <dgm:prSet presAssocID="{4D5BC1CD-2916-48FE-9735-C3D809F41A42}" presName="centerShape" presStyleLbl="node0" presStyleIdx="0" presStyleCnt="1"/>
      <dgm:spPr/>
      <dgm:t>
        <a:bodyPr/>
        <a:lstStyle/>
        <a:p>
          <a:endParaRPr lang="en-US"/>
        </a:p>
      </dgm:t>
    </dgm:pt>
    <dgm:pt modelId="{90E2B9C8-A6FD-4210-B161-EFEDFFDA2276}" type="pres">
      <dgm:prSet presAssocID="{7D7240A7-C856-4F8F-8791-DC87D4AF2EF8}" presName="Name9" presStyleLbl="parChTrans1D2" presStyleIdx="0" presStyleCnt="5"/>
      <dgm:spPr/>
      <dgm:t>
        <a:bodyPr/>
        <a:lstStyle/>
        <a:p>
          <a:endParaRPr lang="en-US"/>
        </a:p>
      </dgm:t>
    </dgm:pt>
    <dgm:pt modelId="{89321BC2-5020-42AE-8C36-489570EF5E30}" type="pres">
      <dgm:prSet presAssocID="{7D7240A7-C856-4F8F-8791-DC87D4AF2EF8}" presName="connTx" presStyleLbl="parChTrans1D2" presStyleIdx="0" presStyleCnt="5"/>
      <dgm:spPr/>
      <dgm:t>
        <a:bodyPr/>
        <a:lstStyle/>
        <a:p>
          <a:endParaRPr lang="en-US"/>
        </a:p>
      </dgm:t>
    </dgm:pt>
    <dgm:pt modelId="{A4F4931D-8FC1-4821-AD22-E4238C8D4CE7}" type="pres">
      <dgm:prSet presAssocID="{57247E69-7811-4195-9E5F-CB5A8D06317A}" presName="node" presStyleLbl="node1" presStyleIdx="0" presStyleCnt="5">
        <dgm:presLayoutVars>
          <dgm:bulletEnabled val="1"/>
        </dgm:presLayoutVars>
      </dgm:prSet>
      <dgm:spPr/>
      <dgm:t>
        <a:bodyPr/>
        <a:lstStyle/>
        <a:p>
          <a:endParaRPr lang="en-US"/>
        </a:p>
      </dgm:t>
    </dgm:pt>
    <dgm:pt modelId="{2272C74C-1024-4C82-9991-0050EA227404}" type="pres">
      <dgm:prSet presAssocID="{B19D42F0-8B71-4383-AE05-BCFBA224DD05}" presName="Name9" presStyleLbl="parChTrans1D2" presStyleIdx="1" presStyleCnt="5"/>
      <dgm:spPr/>
      <dgm:t>
        <a:bodyPr/>
        <a:lstStyle/>
        <a:p>
          <a:endParaRPr lang="en-US"/>
        </a:p>
      </dgm:t>
    </dgm:pt>
    <dgm:pt modelId="{08AF587E-3717-4A1D-8A2A-6881220FCE04}" type="pres">
      <dgm:prSet presAssocID="{B19D42F0-8B71-4383-AE05-BCFBA224DD05}" presName="connTx" presStyleLbl="parChTrans1D2" presStyleIdx="1" presStyleCnt="5"/>
      <dgm:spPr/>
      <dgm:t>
        <a:bodyPr/>
        <a:lstStyle/>
        <a:p>
          <a:endParaRPr lang="en-US"/>
        </a:p>
      </dgm:t>
    </dgm:pt>
    <dgm:pt modelId="{E7253F7F-F8A7-4B76-8A19-8A0967F6579C}" type="pres">
      <dgm:prSet presAssocID="{46B51B97-852A-4DE8-8283-D893C1E2794A}" presName="node" presStyleLbl="node1" presStyleIdx="1" presStyleCnt="5" custScaleX="132070" custRadScaleRad="108920" custRadScaleInc="4217">
        <dgm:presLayoutVars>
          <dgm:bulletEnabled val="1"/>
        </dgm:presLayoutVars>
      </dgm:prSet>
      <dgm:spPr/>
      <dgm:t>
        <a:bodyPr/>
        <a:lstStyle/>
        <a:p>
          <a:endParaRPr lang="en-US"/>
        </a:p>
      </dgm:t>
    </dgm:pt>
    <dgm:pt modelId="{3072E326-F554-4416-9B83-ECA762D96E20}" type="pres">
      <dgm:prSet presAssocID="{4DB72382-817D-426D-9693-9BECC1F23D18}" presName="Name9" presStyleLbl="parChTrans1D2" presStyleIdx="2" presStyleCnt="5"/>
      <dgm:spPr/>
      <dgm:t>
        <a:bodyPr/>
        <a:lstStyle/>
        <a:p>
          <a:endParaRPr lang="en-US"/>
        </a:p>
      </dgm:t>
    </dgm:pt>
    <dgm:pt modelId="{1000A7CF-FD81-4CBB-87FC-EFBD00402EBD}" type="pres">
      <dgm:prSet presAssocID="{4DB72382-817D-426D-9693-9BECC1F23D18}" presName="connTx" presStyleLbl="parChTrans1D2" presStyleIdx="2" presStyleCnt="5"/>
      <dgm:spPr/>
      <dgm:t>
        <a:bodyPr/>
        <a:lstStyle/>
        <a:p>
          <a:endParaRPr lang="en-US"/>
        </a:p>
      </dgm:t>
    </dgm:pt>
    <dgm:pt modelId="{7FE240E3-319A-47FF-9E4B-6FE39B9BEDA1}" type="pres">
      <dgm:prSet presAssocID="{44ACB34F-12BD-4D13-A851-2F3473C39B63}" presName="node" presStyleLbl="node1" presStyleIdx="2" presStyleCnt="5" custScaleX="151124">
        <dgm:presLayoutVars>
          <dgm:bulletEnabled val="1"/>
        </dgm:presLayoutVars>
      </dgm:prSet>
      <dgm:spPr/>
      <dgm:t>
        <a:bodyPr/>
        <a:lstStyle/>
        <a:p>
          <a:endParaRPr lang="en-US"/>
        </a:p>
      </dgm:t>
    </dgm:pt>
    <dgm:pt modelId="{55939884-77F0-404B-BC4A-A7C939AD13CC}" type="pres">
      <dgm:prSet presAssocID="{0255B5C2-29BC-4721-824C-4E74279A6917}" presName="Name9" presStyleLbl="parChTrans1D2" presStyleIdx="3" presStyleCnt="5"/>
      <dgm:spPr/>
      <dgm:t>
        <a:bodyPr/>
        <a:lstStyle/>
        <a:p>
          <a:endParaRPr lang="en-US"/>
        </a:p>
      </dgm:t>
    </dgm:pt>
    <dgm:pt modelId="{00712CA3-2F30-417B-9061-46FB44B90020}" type="pres">
      <dgm:prSet presAssocID="{0255B5C2-29BC-4721-824C-4E74279A6917}" presName="connTx" presStyleLbl="parChTrans1D2" presStyleIdx="3" presStyleCnt="5"/>
      <dgm:spPr/>
      <dgm:t>
        <a:bodyPr/>
        <a:lstStyle/>
        <a:p>
          <a:endParaRPr lang="en-US"/>
        </a:p>
      </dgm:t>
    </dgm:pt>
    <dgm:pt modelId="{4A7AF0AE-BAE7-4EAC-93B0-41ADCAEA985A}" type="pres">
      <dgm:prSet presAssocID="{E57A4236-48B1-4093-B0E3-DE66B5C8520E}" presName="node" presStyleLbl="node1" presStyleIdx="3" presStyleCnt="5" custScaleX="130435" custRadScaleRad="103865" custRadScaleInc="7885">
        <dgm:presLayoutVars>
          <dgm:bulletEnabled val="1"/>
        </dgm:presLayoutVars>
      </dgm:prSet>
      <dgm:spPr/>
      <dgm:t>
        <a:bodyPr/>
        <a:lstStyle/>
        <a:p>
          <a:endParaRPr lang="en-US"/>
        </a:p>
      </dgm:t>
    </dgm:pt>
    <dgm:pt modelId="{638C8328-3CCD-4D1E-BFE4-49BAD07986D0}" type="pres">
      <dgm:prSet presAssocID="{3A9A5AC2-3AD1-42D8-96E6-88462BA2752A}" presName="Name9" presStyleLbl="parChTrans1D2" presStyleIdx="4" presStyleCnt="5"/>
      <dgm:spPr/>
      <dgm:t>
        <a:bodyPr/>
        <a:lstStyle/>
        <a:p>
          <a:endParaRPr lang="en-US"/>
        </a:p>
      </dgm:t>
    </dgm:pt>
    <dgm:pt modelId="{9A675D3A-209F-4171-808D-4E15A0AAD10D}" type="pres">
      <dgm:prSet presAssocID="{3A9A5AC2-3AD1-42D8-96E6-88462BA2752A}" presName="connTx" presStyleLbl="parChTrans1D2" presStyleIdx="4" presStyleCnt="5"/>
      <dgm:spPr/>
      <dgm:t>
        <a:bodyPr/>
        <a:lstStyle/>
        <a:p>
          <a:endParaRPr lang="en-US"/>
        </a:p>
      </dgm:t>
    </dgm:pt>
    <dgm:pt modelId="{0337E020-C55D-4642-8D39-C0801E21DD2F}" type="pres">
      <dgm:prSet presAssocID="{0583716C-0749-44B5-8D59-ED6253266E54}" presName="node" presStyleLbl="node1" presStyleIdx="4" presStyleCnt="5" custScaleX="135175">
        <dgm:presLayoutVars>
          <dgm:bulletEnabled val="1"/>
        </dgm:presLayoutVars>
      </dgm:prSet>
      <dgm:spPr/>
      <dgm:t>
        <a:bodyPr/>
        <a:lstStyle/>
        <a:p>
          <a:endParaRPr lang="en-US"/>
        </a:p>
      </dgm:t>
    </dgm:pt>
  </dgm:ptLst>
  <dgm:cxnLst>
    <dgm:cxn modelId="{919BB799-F141-4859-820D-1428BBAF26DF}" type="presOf" srcId="{7D7240A7-C856-4F8F-8791-DC87D4AF2EF8}" destId="{90E2B9C8-A6FD-4210-B161-EFEDFFDA2276}" srcOrd="0" destOrd="0" presId="urn:microsoft.com/office/officeart/2005/8/layout/radial1"/>
    <dgm:cxn modelId="{E0E7B40E-2DF5-4F8B-B78D-D90936C70E70}" type="presOf" srcId="{3A9A5AC2-3AD1-42D8-96E6-88462BA2752A}" destId="{638C8328-3CCD-4D1E-BFE4-49BAD07986D0}" srcOrd="0" destOrd="0" presId="urn:microsoft.com/office/officeart/2005/8/layout/radial1"/>
    <dgm:cxn modelId="{B508CD2B-1FAD-41F6-A8ED-283964C83967}" srcId="{4D5BC1CD-2916-48FE-9735-C3D809F41A42}" destId="{0583716C-0749-44B5-8D59-ED6253266E54}" srcOrd="4" destOrd="0" parTransId="{3A9A5AC2-3AD1-42D8-96E6-88462BA2752A}" sibTransId="{A8801940-5C61-4576-85BC-555A9ED9C979}"/>
    <dgm:cxn modelId="{D8111C6B-BD21-4818-A60F-83C6A3CB6E7F}" type="presOf" srcId="{44ACB34F-12BD-4D13-A851-2F3473C39B63}" destId="{7FE240E3-319A-47FF-9E4B-6FE39B9BEDA1}" srcOrd="0" destOrd="0" presId="urn:microsoft.com/office/officeart/2005/8/layout/radial1"/>
    <dgm:cxn modelId="{ED191B30-8765-4638-A7F4-5690D23C87AD}" type="presOf" srcId="{B19D42F0-8B71-4383-AE05-BCFBA224DD05}" destId="{2272C74C-1024-4C82-9991-0050EA227404}" srcOrd="0" destOrd="0" presId="urn:microsoft.com/office/officeart/2005/8/layout/radial1"/>
    <dgm:cxn modelId="{E56B8047-45AE-4735-837A-4F5C60ADD1C7}" srcId="{4D5BC1CD-2916-48FE-9735-C3D809F41A42}" destId="{44ACB34F-12BD-4D13-A851-2F3473C39B63}" srcOrd="2" destOrd="0" parTransId="{4DB72382-817D-426D-9693-9BECC1F23D18}" sibTransId="{25BDBCB8-B6A0-4FE2-9B09-AA7AB0C21C3D}"/>
    <dgm:cxn modelId="{E147CA7D-A45E-4F30-937D-74CCE344D0AA}" type="presOf" srcId="{E57A4236-48B1-4093-B0E3-DE66B5C8520E}" destId="{4A7AF0AE-BAE7-4EAC-93B0-41ADCAEA985A}" srcOrd="0" destOrd="0" presId="urn:microsoft.com/office/officeart/2005/8/layout/radial1"/>
    <dgm:cxn modelId="{F33FA594-8AB1-413D-AFC8-CB2B4582C653}" type="presOf" srcId="{B19D42F0-8B71-4383-AE05-BCFBA224DD05}" destId="{08AF587E-3717-4A1D-8A2A-6881220FCE04}" srcOrd="1" destOrd="0" presId="urn:microsoft.com/office/officeart/2005/8/layout/radial1"/>
    <dgm:cxn modelId="{B03EAA7E-C491-475D-9772-2A084789E748}" type="presOf" srcId="{4D5BC1CD-2916-48FE-9735-C3D809F41A42}" destId="{DE167A23-BADF-4CE0-843B-0A9A0AE74CBB}" srcOrd="0" destOrd="0" presId="urn:microsoft.com/office/officeart/2005/8/layout/radial1"/>
    <dgm:cxn modelId="{D614D584-DA51-42BD-AEED-43CC7511029B}" srcId="{4D5BC1CD-2916-48FE-9735-C3D809F41A42}" destId="{57247E69-7811-4195-9E5F-CB5A8D06317A}" srcOrd="0" destOrd="0" parTransId="{7D7240A7-C856-4F8F-8791-DC87D4AF2EF8}" sibTransId="{E51D9D83-D5CD-4F60-828D-292EED8250A9}"/>
    <dgm:cxn modelId="{77401CFA-F360-48EB-8DBA-8FC187470D6E}" type="presOf" srcId="{3DA735B0-DD57-491A-9353-9C4944AFE2D8}" destId="{1505255C-149A-4DA5-AD5D-F5A3BA4D2892}" srcOrd="0" destOrd="0" presId="urn:microsoft.com/office/officeart/2005/8/layout/radial1"/>
    <dgm:cxn modelId="{79718E7C-3758-434C-A00D-20D949FA37D9}" type="presOf" srcId="{4DB72382-817D-426D-9693-9BECC1F23D18}" destId="{3072E326-F554-4416-9B83-ECA762D96E20}" srcOrd="0" destOrd="0" presId="urn:microsoft.com/office/officeart/2005/8/layout/radial1"/>
    <dgm:cxn modelId="{F467B6E8-3B88-41AF-A88C-76705054C02A}" type="presOf" srcId="{0255B5C2-29BC-4721-824C-4E74279A6917}" destId="{55939884-77F0-404B-BC4A-A7C939AD13CC}" srcOrd="0" destOrd="0" presId="urn:microsoft.com/office/officeart/2005/8/layout/radial1"/>
    <dgm:cxn modelId="{E8870328-DA70-463E-AE80-EDC45FEFC4B8}" type="presOf" srcId="{46B51B97-852A-4DE8-8283-D893C1E2794A}" destId="{E7253F7F-F8A7-4B76-8A19-8A0967F6579C}" srcOrd="0" destOrd="0" presId="urn:microsoft.com/office/officeart/2005/8/layout/radial1"/>
    <dgm:cxn modelId="{CCF60B32-7761-48CA-9B5B-3AD8204B4481}" srcId="{4D5BC1CD-2916-48FE-9735-C3D809F41A42}" destId="{E57A4236-48B1-4093-B0E3-DE66B5C8520E}" srcOrd="3" destOrd="0" parTransId="{0255B5C2-29BC-4721-824C-4E74279A6917}" sibTransId="{2C3BD155-9E41-4FC4-9303-D6F5E0D28F29}"/>
    <dgm:cxn modelId="{6375E94B-DADD-4AD0-89E9-1C863C1E5C5E}" type="presOf" srcId="{4DB72382-817D-426D-9693-9BECC1F23D18}" destId="{1000A7CF-FD81-4CBB-87FC-EFBD00402EBD}" srcOrd="1" destOrd="0" presId="urn:microsoft.com/office/officeart/2005/8/layout/radial1"/>
    <dgm:cxn modelId="{50201E06-F121-4050-95D3-5D2DD31FE4E3}" srcId="{4D5BC1CD-2916-48FE-9735-C3D809F41A42}" destId="{46B51B97-852A-4DE8-8283-D893C1E2794A}" srcOrd="1" destOrd="0" parTransId="{B19D42F0-8B71-4383-AE05-BCFBA224DD05}" sibTransId="{B947DEDA-0CAC-4D8E-99A6-C5EBBFDE13ED}"/>
    <dgm:cxn modelId="{13533C0B-4A56-49ED-8A55-B881ED89331F}" type="presOf" srcId="{7D7240A7-C856-4F8F-8791-DC87D4AF2EF8}" destId="{89321BC2-5020-42AE-8C36-489570EF5E30}" srcOrd="1" destOrd="0" presId="urn:microsoft.com/office/officeart/2005/8/layout/radial1"/>
    <dgm:cxn modelId="{9A3B41A4-FB8C-4F71-9C0C-365C9156118E}" type="presOf" srcId="{3A9A5AC2-3AD1-42D8-96E6-88462BA2752A}" destId="{9A675D3A-209F-4171-808D-4E15A0AAD10D}" srcOrd="1" destOrd="0" presId="urn:microsoft.com/office/officeart/2005/8/layout/radial1"/>
    <dgm:cxn modelId="{91AF8100-D75C-4041-99BD-DD22C11B6709}" srcId="{3DA735B0-DD57-491A-9353-9C4944AFE2D8}" destId="{4D5BC1CD-2916-48FE-9735-C3D809F41A42}" srcOrd="0" destOrd="0" parTransId="{0590D80E-2C6F-441D-8E42-6C9D9072A82D}" sibTransId="{D476F7B3-5EC8-4795-9DD4-655FA754E458}"/>
    <dgm:cxn modelId="{42B1A1D3-4D96-4A3D-AA61-713D29393FAB}" type="presOf" srcId="{0583716C-0749-44B5-8D59-ED6253266E54}" destId="{0337E020-C55D-4642-8D39-C0801E21DD2F}" srcOrd="0" destOrd="0" presId="urn:microsoft.com/office/officeart/2005/8/layout/radial1"/>
    <dgm:cxn modelId="{26646C24-8E4A-4977-89C1-94FF8C892D84}" type="presOf" srcId="{0255B5C2-29BC-4721-824C-4E74279A6917}" destId="{00712CA3-2F30-417B-9061-46FB44B90020}" srcOrd="1" destOrd="0" presId="urn:microsoft.com/office/officeart/2005/8/layout/radial1"/>
    <dgm:cxn modelId="{11CC1E13-5351-44FE-BC06-111DA76336AD}" type="presOf" srcId="{57247E69-7811-4195-9E5F-CB5A8D06317A}" destId="{A4F4931D-8FC1-4821-AD22-E4238C8D4CE7}" srcOrd="0" destOrd="0" presId="urn:microsoft.com/office/officeart/2005/8/layout/radial1"/>
    <dgm:cxn modelId="{617EA367-00D8-4B60-B357-2E5C54B5720A}" type="presParOf" srcId="{1505255C-149A-4DA5-AD5D-F5A3BA4D2892}" destId="{DE167A23-BADF-4CE0-843B-0A9A0AE74CBB}" srcOrd="0" destOrd="0" presId="urn:microsoft.com/office/officeart/2005/8/layout/radial1"/>
    <dgm:cxn modelId="{42069F39-0828-4591-B900-F611F9C07C32}" type="presParOf" srcId="{1505255C-149A-4DA5-AD5D-F5A3BA4D2892}" destId="{90E2B9C8-A6FD-4210-B161-EFEDFFDA2276}" srcOrd="1" destOrd="0" presId="urn:microsoft.com/office/officeart/2005/8/layout/radial1"/>
    <dgm:cxn modelId="{2EC4BBCE-F9C6-48AA-848F-7D80BE42F2F7}" type="presParOf" srcId="{90E2B9C8-A6FD-4210-B161-EFEDFFDA2276}" destId="{89321BC2-5020-42AE-8C36-489570EF5E30}" srcOrd="0" destOrd="0" presId="urn:microsoft.com/office/officeart/2005/8/layout/radial1"/>
    <dgm:cxn modelId="{9F299EAA-D2DB-4972-BA3F-2C28F8225D3E}" type="presParOf" srcId="{1505255C-149A-4DA5-AD5D-F5A3BA4D2892}" destId="{A4F4931D-8FC1-4821-AD22-E4238C8D4CE7}" srcOrd="2" destOrd="0" presId="urn:microsoft.com/office/officeart/2005/8/layout/radial1"/>
    <dgm:cxn modelId="{C7253271-467C-4E71-94CA-7A209BC3F558}" type="presParOf" srcId="{1505255C-149A-4DA5-AD5D-F5A3BA4D2892}" destId="{2272C74C-1024-4C82-9991-0050EA227404}" srcOrd="3" destOrd="0" presId="urn:microsoft.com/office/officeart/2005/8/layout/radial1"/>
    <dgm:cxn modelId="{1EF6AD46-DB00-4EC8-8C2A-D05F78EA5E51}" type="presParOf" srcId="{2272C74C-1024-4C82-9991-0050EA227404}" destId="{08AF587E-3717-4A1D-8A2A-6881220FCE04}" srcOrd="0" destOrd="0" presId="urn:microsoft.com/office/officeart/2005/8/layout/radial1"/>
    <dgm:cxn modelId="{C3AD1A72-06A2-4E25-BF9F-0B1E1BAAD153}" type="presParOf" srcId="{1505255C-149A-4DA5-AD5D-F5A3BA4D2892}" destId="{E7253F7F-F8A7-4B76-8A19-8A0967F6579C}" srcOrd="4" destOrd="0" presId="urn:microsoft.com/office/officeart/2005/8/layout/radial1"/>
    <dgm:cxn modelId="{69AB622F-842A-4C58-9BD6-20B14F277EF0}" type="presParOf" srcId="{1505255C-149A-4DA5-AD5D-F5A3BA4D2892}" destId="{3072E326-F554-4416-9B83-ECA762D96E20}" srcOrd="5" destOrd="0" presId="urn:microsoft.com/office/officeart/2005/8/layout/radial1"/>
    <dgm:cxn modelId="{39022E17-A66D-48CA-8FFE-BBA19DE632E6}" type="presParOf" srcId="{3072E326-F554-4416-9B83-ECA762D96E20}" destId="{1000A7CF-FD81-4CBB-87FC-EFBD00402EBD}" srcOrd="0" destOrd="0" presId="urn:microsoft.com/office/officeart/2005/8/layout/radial1"/>
    <dgm:cxn modelId="{551A49F3-BCAC-4CCA-A973-26785592D121}" type="presParOf" srcId="{1505255C-149A-4DA5-AD5D-F5A3BA4D2892}" destId="{7FE240E3-319A-47FF-9E4B-6FE39B9BEDA1}" srcOrd="6" destOrd="0" presId="urn:microsoft.com/office/officeart/2005/8/layout/radial1"/>
    <dgm:cxn modelId="{A2B4A254-6D25-4A7D-94AB-01D87D38598F}" type="presParOf" srcId="{1505255C-149A-4DA5-AD5D-F5A3BA4D2892}" destId="{55939884-77F0-404B-BC4A-A7C939AD13CC}" srcOrd="7" destOrd="0" presId="urn:microsoft.com/office/officeart/2005/8/layout/radial1"/>
    <dgm:cxn modelId="{17CE03F8-A877-4AA9-B000-36DCC1098B67}" type="presParOf" srcId="{55939884-77F0-404B-BC4A-A7C939AD13CC}" destId="{00712CA3-2F30-417B-9061-46FB44B90020}" srcOrd="0" destOrd="0" presId="urn:microsoft.com/office/officeart/2005/8/layout/radial1"/>
    <dgm:cxn modelId="{1E70B415-3499-407A-837E-BBA496F93994}" type="presParOf" srcId="{1505255C-149A-4DA5-AD5D-F5A3BA4D2892}" destId="{4A7AF0AE-BAE7-4EAC-93B0-41ADCAEA985A}" srcOrd="8" destOrd="0" presId="urn:microsoft.com/office/officeart/2005/8/layout/radial1"/>
    <dgm:cxn modelId="{8E63A55B-0A63-4B27-AE0C-F47E666A3E07}" type="presParOf" srcId="{1505255C-149A-4DA5-AD5D-F5A3BA4D2892}" destId="{638C8328-3CCD-4D1E-BFE4-49BAD07986D0}" srcOrd="9" destOrd="0" presId="urn:microsoft.com/office/officeart/2005/8/layout/radial1"/>
    <dgm:cxn modelId="{90326672-41BC-4C59-BA08-B49B418A22BA}" type="presParOf" srcId="{638C8328-3CCD-4D1E-BFE4-49BAD07986D0}" destId="{9A675D3A-209F-4171-808D-4E15A0AAD10D}" srcOrd="0" destOrd="0" presId="urn:microsoft.com/office/officeart/2005/8/layout/radial1"/>
    <dgm:cxn modelId="{AEC7CCEE-51FA-451E-967D-16AB4988BC02}" type="presParOf" srcId="{1505255C-149A-4DA5-AD5D-F5A3BA4D2892}" destId="{0337E020-C55D-4642-8D39-C0801E21DD2F}" srcOrd="10" destOrd="0" presId="urn:microsoft.com/office/officeart/2005/8/layout/radial1"/>
  </dgm:cxnLst>
  <dgm:bg/>
  <dgm:whole/>
</dgm:dataModel>
</file>

<file path=ppt/diagrams/data29.xml><?xml version="1.0" encoding="utf-8"?>
<dgm:dataModel xmlns:dgm="http://schemas.openxmlformats.org/drawingml/2006/diagram" xmlns:a="http://schemas.openxmlformats.org/drawingml/2006/main">
  <dgm:ptLst>
    <dgm:pt modelId="{618D23FC-BC1E-47B7-B68A-BC3669E975D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C7DAF66C-A2FE-4838-80E8-662ADDD61784}">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smtClean="0"/>
            <a:t>ATRIBUSI</a:t>
          </a:r>
          <a:endParaRPr lang="en-US" dirty="0"/>
        </a:p>
      </dgm:t>
    </dgm:pt>
    <dgm:pt modelId="{27EB4595-5D87-4878-A3F0-8CD3E59FE29E}" type="parTrans" cxnId="{1877D7F6-9875-4C0B-91CD-593C4C8060A6}">
      <dgm:prSet/>
      <dgm:spPr/>
      <dgm:t>
        <a:bodyPr/>
        <a:lstStyle/>
        <a:p>
          <a:endParaRPr lang="en-US"/>
        </a:p>
      </dgm:t>
    </dgm:pt>
    <dgm:pt modelId="{2CEAD196-75FF-4910-8A42-726E067EB264}" type="sibTrans" cxnId="{1877D7F6-9875-4C0B-91CD-593C4C8060A6}">
      <dgm:prSet/>
      <dgm:spPr/>
      <dgm:t>
        <a:bodyPr/>
        <a:lstStyle/>
        <a:p>
          <a:endParaRPr lang="en-US"/>
        </a:p>
      </dgm:t>
    </dgm:pt>
    <dgm:pt modelId="{D23B330B-EC32-4549-88D4-61804F62A1DA}">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Adanya</a:t>
          </a:r>
          <a:r>
            <a:rPr lang="en-US" dirty="0" smtClean="0"/>
            <a:t> </a:t>
          </a:r>
          <a:r>
            <a:rPr lang="en-US" dirty="0" err="1" smtClean="0"/>
            <a:t>Keputusan</a:t>
          </a:r>
          <a:endParaRPr lang="en-US" dirty="0"/>
        </a:p>
      </dgm:t>
    </dgm:pt>
    <dgm:pt modelId="{6D03E8B6-4B46-4A7C-A8FC-E94944C2D509}" type="parTrans" cxnId="{A0D4068A-D696-40D6-B9A6-AECF19D7C184}">
      <dgm:prSet/>
      <dgm:spPr/>
      <dgm:t>
        <a:bodyPr/>
        <a:lstStyle/>
        <a:p>
          <a:endParaRPr lang="en-US"/>
        </a:p>
      </dgm:t>
    </dgm:pt>
    <dgm:pt modelId="{FE3D8809-AE89-4DBD-A27A-9237D5F8E417}" type="sibTrans" cxnId="{A0D4068A-D696-40D6-B9A6-AECF19D7C184}">
      <dgm:prSet/>
      <dgm:spPr/>
      <dgm:t>
        <a:bodyPr/>
        <a:lstStyle/>
        <a:p>
          <a:endParaRPr lang="en-US"/>
        </a:p>
      </dgm:t>
    </dgm:pt>
    <dgm:pt modelId="{3E4F70E7-7E2C-42D4-A185-E1631251B393}">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smtClean="0"/>
            <a:t>Di </a:t>
          </a:r>
          <a:r>
            <a:rPr lang="en-US" dirty="0" err="1" smtClean="0"/>
            <a:t>bidang</a:t>
          </a:r>
          <a:r>
            <a:rPr lang="en-US" dirty="0" smtClean="0"/>
            <a:t> </a:t>
          </a:r>
          <a:r>
            <a:rPr lang="en-US" dirty="0" err="1" smtClean="0"/>
            <a:t>Perpajakan</a:t>
          </a:r>
          <a:endParaRPr lang="en-US" dirty="0"/>
        </a:p>
      </dgm:t>
    </dgm:pt>
    <dgm:pt modelId="{9C193D94-C2A1-486F-9D13-16BEFDA7C99F}" type="parTrans" cxnId="{B156820F-B82A-4FA1-99AA-3623ED0EB82D}">
      <dgm:prSet/>
      <dgm:spPr/>
      <dgm:t>
        <a:bodyPr/>
        <a:lstStyle/>
        <a:p>
          <a:endParaRPr lang="en-US"/>
        </a:p>
      </dgm:t>
    </dgm:pt>
    <dgm:pt modelId="{A8DB8D7F-2109-4E22-A6BF-DD814FBFAD1C}" type="sibTrans" cxnId="{B156820F-B82A-4FA1-99AA-3623ED0EB82D}">
      <dgm:prSet/>
      <dgm:spPr/>
      <dgm:t>
        <a:bodyPr/>
        <a:lstStyle/>
        <a:p>
          <a:endParaRPr lang="en-US"/>
        </a:p>
      </dgm:t>
    </dgm:pt>
    <dgm:pt modelId="{E14B7E14-49B9-4405-A168-D4856BCF7DFD}">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Keputusan</a:t>
          </a:r>
          <a:r>
            <a:rPr lang="en-US" dirty="0" smtClean="0"/>
            <a:t> </a:t>
          </a:r>
          <a:r>
            <a:rPr lang="en-US" dirty="0" err="1" smtClean="0"/>
            <a:t>Administrasi</a:t>
          </a:r>
          <a:endParaRPr lang="en-US" dirty="0"/>
        </a:p>
      </dgm:t>
    </dgm:pt>
    <dgm:pt modelId="{48FBC78C-D435-4BA0-9098-1D9CD0B70217}" type="parTrans" cxnId="{2FD56E53-3A18-49FB-B680-CC2E1CBD8C28}">
      <dgm:prSet/>
      <dgm:spPr/>
      <dgm:t>
        <a:bodyPr/>
        <a:lstStyle/>
        <a:p>
          <a:endParaRPr lang="en-US"/>
        </a:p>
      </dgm:t>
    </dgm:pt>
    <dgm:pt modelId="{C3337902-B58D-4D53-816A-EE66194C8B85}" type="sibTrans" cxnId="{2FD56E53-3A18-49FB-B680-CC2E1CBD8C28}">
      <dgm:prSet/>
      <dgm:spPr/>
      <dgm:t>
        <a:bodyPr/>
        <a:lstStyle/>
        <a:p>
          <a:endParaRPr lang="en-US"/>
        </a:p>
      </dgm:t>
    </dgm:pt>
    <dgm:pt modelId="{B9FB6922-B7F6-4E9A-9B6F-451A56C68965}">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Tidak</a:t>
          </a:r>
          <a:r>
            <a:rPr lang="en-US" dirty="0" smtClean="0"/>
            <a:t> </a:t>
          </a:r>
          <a:r>
            <a:rPr lang="en-US" dirty="0" err="1" smtClean="0"/>
            <a:t>disetujui</a:t>
          </a:r>
          <a:r>
            <a:rPr lang="en-US" dirty="0" smtClean="0"/>
            <a:t> WP</a:t>
          </a:r>
          <a:endParaRPr lang="en-US" dirty="0"/>
        </a:p>
      </dgm:t>
    </dgm:pt>
    <dgm:pt modelId="{A305291F-D903-4A6E-9B7F-8080FA560972}" type="parTrans" cxnId="{51BC799B-B190-43EC-AE01-F8C4B58A0EFA}">
      <dgm:prSet/>
      <dgm:spPr/>
      <dgm:t>
        <a:bodyPr/>
        <a:lstStyle/>
        <a:p>
          <a:endParaRPr lang="en-US"/>
        </a:p>
      </dgm:t>
    </dgm:pt>
    <dgm:pt modelId="{B0CFDD1B-1E96-4812-B035-B30FE37A1339}" type="sibTrans" cxnId="{51BC799B-B190-43EC-AE01-F8C4B58A0EFA}">
      <dgm:prSet/>
      <dgm:spPr/>
      <dgm:t>
        <a:bodyPr/>
        <a:lstStyle/>
        <a:p>
          <a:endParaRPr lang="en-US"/>
        </a:p>
      </dgm:t>
    </dgm:pt>
    <dgm:pt modelId="{67A2D517-A02F-4A1A-9971-77EC0EF52007}">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Pengajuan</a:t>
          </a:r>
          <a:r>
            <a:rPr lang="en-US" dirty="0" smtClean="0"/>
            <a:t> </a:t>
          </a:r>
          <a:r>
            <a:rPr lang="en-US" dirty="0" err="1" smtClean="0"/>
            <a:t>Keberatan</a:t>
          </a:r>
          <a:endParaRPr lang="en-US" dirty="0"/>
        </a:p>
      </dgm:t>
    </dgm:pt>
    <dgm:pt modelId="{92EF7FD3-532B-44EA-9A58-E007FFA444D9}" type="parTrans" cxnId="{7E4B284C-DB06-4D80-9C26-3D32E7BA99EC}">
      <dgm:prSet/>
      <dgm:spPr/>
      <dgm:t>
        <a:bodyPr/>
        <a:lstStyle/>
        <a:p>
          <a:endParaRPr lang="en-US"/>
        </a:p>
      </dgm:t>
    </dgm:pt>
    <dgm:pt modelId="{0DFF6BFD-ABA5-4FB4-909C-F0D57C58E1CE}" type="sibTrans" cxnId="{7E4B284C-DB06-4D80-9C26-3D32E7BA99EC}">
      <dgm:prSet/>
      <dgm:spPr/>
      <dgm:t>
        <a:bodyPr/>
        <a:lstStyle/>
        <a:p>
          <a:endParaRPr lang="en-US"/>
        </a:p>
      </dgm:t>
    </dgm:pt>
    <dgm:pt modelId="{B8E30EFE-E4C9-4F4F-B60B-FFFEF48B1DBA}" type="pres">
      <dgm:prSet presAssocID="{618D23FC-BC1E-47B7-B68A-BC3669E975DB}" presName="diagram" presStyleCnt="0">
        <dgm:presLayoutVars>
          <dgm:chPref val="1"/>
          <dgm:dir/>
          <dgm:animOne val="branch"/>
          <dgm:animLvl val="lvl"/>
          <dgm:resizeHandles val="exact"/>
        </dgm:presLayoutVars>
      </dgm:prSet>
      <dgm:spPr/>
      <dgm:t>
        <a:bodyPr/>
        <a:lstStyle/>
        <a:p>
          <a:endParaRPr lang="en-US"/>
        </a:p>
      </dgm:t>
    </dgm:pt>
    <dgm:pt modelId="{D6F56C87-1082-45D0-B509-09AD69CFBF00}" type="pres">
      <dgm:prSet presAssocID="{C7DAF66C-A2FE-4838-80E8-662ADDD61784}" presName="root1" presStyleCnt="0"/>
      <dgm:spPr/>
    </dgm:pt>
    <dgm:pt modelId="{B3401E62-0CB2-40D7-A108-920EC9EA3294}" type="pres">
      <dgm:prSet presAssocID="{C7DAF66C-A2FE-4838-80E8-662ADDD61784}" presName="LevelOneTextNode" presStyleLbl="node0" presStyleIdx="0" presStyleCnt="1">
        <dgm:presLayoutVars>
          <dgm:chPref val="3"/>
        </dgm:presLayoutVars>
      </dgm:prSet>
      <dgm:spPr/>
      <dgm:t>
        <a:bodyPr/>
        <a:lstStyle/>
        <a:p>
          <a:endParaRPr lang="en-US"/>
        </a:p>
      </dgm:t>
    </dgm:pt>
    <dgm:pt modelId="{8BD6FC87-8A64-4BFC-BDEA-53D5256E14C3}" type="pres">
      <dgm:prSet presAssocID="{C7DAF66C-A2FE-4838-80E8-662ADDD61784}" presName="level2hierChild" presStyleCnt="0"/>
      <dgm:spPr/>
    </dgm:pt>
    <dgm:pt modelId="{B3F0AC3D-0323-48BB-8D02-704A062F6499}" type="pres">
      <dgm:prSet presAssocID="{6D03E8B6-4B46-4A7C-A8FC-E94944C2D509}" presName="conn2-1" presStyleLbl="parChTrans1D2" presStyleIdx="0" presStyleCnt="2"/>
      <dgm:spPr/>
      <dgm:t>
        <a:bodyPr/>
        <a:lstStyle/>
        <a:p>
          <a:endParaRPr lang="en-US"/>
        </a:p>
      </dgm:t>
    </dgm:pt>
    <dgm:pt modelId="{0CB22665-E98A-4775-8F47-CB60A7662F73}" type="pres">
      <dgm:prSet presAssocID="{6D03E8B6-4B46-4A7C-A8FC-E94944C2D509}" presName="connTx" presStyleLbl="parChTrans1D2" presStyleIdx="0" presStyleCnt="2"/>
      <dgm:spPr/>
      <dgm:t>
        <a:bodyPr/>
        <a:lstStyle/>
        <a:p>
          <a:endParaRPr lang="en-US"/>
        </a:p>
      </dgm:t>
    </dgm:pt>
    <dgm:pt modelId="{AE74899D-13B2-4D8E-9CA2-088BB1D71E6B}" type="pres">
      <dgm:prSet presAssocID="{D23B330B-EC32-4549-88D4-61804F62A1DA}" presName="root2" presStyleCnt="0"/>
      <dgm:spPr/>
    </dgm:pt>
    <dgm:pt modelId="{0AE609EF-A5B0-480F-A38D-6992890DD059}" type="pres">
      <dgm:prSet presAssocID="{D23B330B-EC32-4549-88D4-61804F62A1DA}" presName="LevelTwoTextNode" presStyleLbl="node2" presStyleIdx="0" presStyleCnt="2">
        <dgm:presLayoutVars>
          <dgm:chPref val="3"/>
        </dgm:presLayoutVars>
      </dgm:prSet>
      <dgm:spPr/>
      <dgm:t>
        <a:bodyPr/>
        <a:lstStyle/>
        <a:p>
          <a:endParaRPr lang="en-US"/>
        </a:p>
      </dgm:t>
    </dgm:pt>
    <dgm:pt modelId="{817147A5-E1B3-4A61-8D66-387F975C2253}" type="pres">
      <dgm:prSet presAssocID="{D23B330B-EC32-4549-88D4-61804F62A1DA}" presName="level3hierChild" presStyleCnt="0"/>
      <dgm:spPr/>
    </dgm:pt>
    <dgm:pt modelId="{ECA60C84-60DB-4516-81E2-A1DBB4A1FADA}" type="pres">
      <dgm:prSet presAssocID="{9C193D94-C2A1-486F-9D13-16BEFDA7C99F}" presName="conn2-1" presStyleLbl="parChTrans1D3" presStyleIdx="0" presStyleCnt="3"/>
      <dgm:spPr/>
      <dgm:t>
        <a:bodyPr/>
        <a:lstStyle/>
        <a:p>
          <a:endParaRPr lang="en-US"/>
        </a:p>
      </dgm:t>
    </dgm:pt>
    <dgm:pt modelId="{D2F1ACB1-20A0-4687-8761-021C15C7E103}" type="pres">
      <dgm:prSet presAssocID="{9C193D94-C2A1-486F-9D13-16BEFDA7C99F}" presName="connTx" presStyleLbl="parChTrans1D3" presStyleIdx="0" presStyleCnt="3"/>
      <dgm:spPr/>
      <dgm:t>
        <a:bodyPr/>
        <a:lstStyle/>
        <a:p>
          <a:endParaRPr lang="en-US"/>
        </a:p>
      </dgm:t>
    </dgm:pt>
    <dgm:pt modelId="{85B6BF62-86DF-476F-A014-8D8308126DBB}" type="pres">
      <dgm:prSet presAssocID="{3E4F70E7-7E2C-42D4-A185-E1631251B393}" presName="root2" presStyleCnt="0"/>
      <dgm:spPr/>
    </dgm:pt>
    <dgm:pt modelId="{8FB95075-9715-4FCA-97A3-D2A0C02026FD}" type="pres">
      <dgm:prSet presAssocID="{3E4F70E7-7E2C-42D4-A185-E1631251B393}" presName="LevelTwoTextNode" presStyleLbl="node3" presStyleIdx="0" presStyleCnt="3">
        <dgm:presLayoutVars>
          <dgm:chPref val="3"/>
        </dgm:presLayoutVars>
      </dgm:prSet>
      <dgm:spPr/>
      <dgm:t>
        <a:bodyPr/>
        <a:lstStyle/>
        <a:p>
          <a:endParaRPr lang="en-US"/>
        </a:p>
      </dgm:t>
    </dgm:pt>
    <dgm:pt modelId="{7C7401BF-91CB-4A44-A909-1A90BE74D273}" type="pres">
      <dgm:prSet presAssocID="{3E4F70E7-7E2C-42D4-A185-E1631251B393}" presName="level3hierChild" presStyleCnt="0"/>
      <dgm:spPr/>
    </dgm:pt>
    <dgm:pt modelId="{4DC0034B-1A77-4B8C-948F-7DCFEB3D1207}" type="pres">
      <dgm:prSet presAssocID="{48FBC78C-D435-4BA0-9098-1D9CD0B70217}" presName="conn2-1" presStyleLbl="parChTrans1D3" presStyleIdx="1" presStyleCnt="3"/>
      <dgm:spPr/>
      <dgm:t>
        <a:bodyPr/>
        <a:lstStyle/>
        <a:p>
          <a:endParaRPr lang="en-US"/>
        </a:p>
      </dgm:t>
    </dgm:pt>
    <dgm:pt modelId="{1EF987FE-D42A-4D4E-8B9D-1C3AE2E12A25}" type="pres">
      <dgm:prSet presAssocID="{48FBC78C-D435-4BA0-9098-1D9CD0B70217}" presName="connTx" presStyleLbl="parChTrans1D3" presStyleIdx="1" presStyleCnt="3"/>
      <dgm:spPr/>
      <dgm:t>
        <a:bodyPr/>
        <a:lstStyle/>
        <a:p>
          <a:endParaRPr lang="en-US"/>
        </a:p>
      </dgm:t>
    </dgm:pt>
    <dgm:pt modelId="{BD584DEE-4C77-4875-A067-A40248BF8AFC}" type="pres">
      <dgm:prSet presAssocID="{E14B7E14-49B9-4405-A168-D4856BCF7DFD}" presName="root2" presStyleCnt="0"/>
      <dgm:spPr/>
    </dgm:pt>
    <dgm:pt modelId="{412AFF35-8A9C-42D9-835F-36BDEDD3564B}" type="pres">
      <dgm:prSet presAssocID="{E14B7E14-49B9-4405-A168-D4856BCF7DFD}" presName="LevelTwoTextNode" presStyleLbl="node3" presStyleIdx="1" presStyleCnt="3">
        <dgm:presLayoutVars>
          <dgm:chPref val="3"/>
        </dgm:presLayoutVars>
      </dgm:prSet>
      <dgm:spPr/>
      <dgm:t>
        <a:bodyPr/>
        <a:lstStyle/>
        <a:p>
          <a:endParaRPr lang="en-US"/>
        </a:p>
      </dgm:t>
    </dgm:pt>
    <dgm:pt modelId="{13504238-F4A8-4024-9D86-F3CBC05B5CE0}" type="pres">
      <dgm:prSet presAssocID="{E14B7E14-49B9-4405-A168-D4856BCF7DFD}" presName="level3hierChild" presStyleCnt="0"/>
      <dgm:spPr/>
    </dgm:pt>
    <dgm:pt modelId="{6E08E0EB-3D63-4CE0-B98E-A9F19D0BB152}" type="pres">
      <dgm:prSet presAssocID="{A305291F-D903-4A6E-9B7F-8080FA560972}" presName="conn2-1" presStyleLbl="parChTrans1D2" presStyleIdx="1" presStyleCnt="2"/>
      <dgm:spPr/>
      <dgm:t>
        <a:bodyPr/>
        <a:lstStyle/>
        <a:p>
          <a:endParaRPr lang="en-US"/>
        </a:p>
      </dgm:t>
    </dgm:pt>
    <dgm:pt modelId="{B7B7FACF-8B40-49B4-90B7-0AC64B09D301}" type="pres">
      <dgm:prSet presAssocID="{A305291F-D903-4A6E-9B7F-8080FA560972}" presName="connTx" presStyleLbl="parChTrans1D2" presStyleIdx="1" presStyleCnt="2"/>
      <dgm:spPr/>
      <dgm:t>
        <a:bodyPr/>
        <a:lstStyle/>
        <a:p>
          <a:endParaRPr lang="en-US"/>
        </a:p>
      </dgm:t>
    </dgm:pt>
    <dgm:pt modelId="{F4B7826C-4154-4DDC-B477-9B36545CC263}" type="pres">
      <dgm:prSet presAssocID="{B9FB6922-B7F6-4E9A-9B6F-451A56C68965}" presName="root2" presStyleCnt="0"/>
      <dgm:spPr/>
    </dgm:pt>
    <dgm:pt modelId="{5C9305CD-5473-4380-AA05-B0A2CBD1DE19}" type="pres">
      <dgm:prSet presAssocID="{B9FB6922-B7F6-4E9A-9B6F-451A56C68965}" presName="LevelTwoTextNode" presStyleLbl="node2" presStyleIdx="1" presStyleCnt="2" custLinFactNeighborX="-2836" custLinFactNeighborY="5155">
        <dgm:presLayoutVars>
          <dgm:chPref val="3"/>
        </dgm:presLayoutVars>
      </dgm:prSet>
      <dgm:spPr/>
      <dgm:t>
        <a:bodyPr/>
        <a:lstStyle/>
        <a:p>
          <a:endParaRPr lang="en-US"/>
        </a:p>
      </dgm:t>
    </dgm:pt>
    <dgm:pt modelId="{30355892-F7C7-47AC-A7E9-0D3F3C9DE141}" type="pres">
      <dgm:prSet presAssocID="{B9FB6922-B7F6-4E9A-9B6F-451A56C68965}" presName="level3hierChild" presStyleCnt="0"/>
      <dgm:spPr/>
    </dgm:pt>
    <dgm:pt modelId="{6A4E219C-B411-4853-84D2-625A7ACBCA89}" type="pres">
      <dgm:prSet presAssocID="{92EF7FD3-532B-44EA-9A58-E007FFA444D9}" presName="conn2-1" presStyleLbl="parChTrans1D3" presStyleIdx="2" presStyleCnt="3"/>
      <dgm:spPr/>
      <dgm:t>
        <a:bodyPr/>
        <a:lstStyle/>
        <a:p>
          <a:endParaRPr lang="en-US"/>
        </a:p>
      </dgm:t>
    </dgm:pt>
    <dgm:pt modelId="{59423418-E47E-4F97-9A9A-31B3279C7AE1}" type="pres">
      <dgm:prSet presAssocID="{92EF7FD3-532B-44EA-9A58-E007FFA444D9}" presName="connTx" presStyleLbl="parChTrans1D3" presStyleIdx="2" presStyleCnt="3"/>
      <dgm:spPr/>
      <dgm:t>
        <a:bodyPr/>
        <a:lstStyle/>
        <a:p>
          <a:endParaRPr lang="en-US"/>
        </a:p>
      </dgm:t>
    </dgm:pt>
    <dgm:pt modelId="{C1E66E52-92FB-4CC9-9803-39C6BAA1CA4A}" type="pres">
      <dgm:prSet presAssocID="{67A2D517-A02F-4A1A-9971-77EC0EF52007}" presName="root2" presStyleCnt="0"/>
      <dgm:spPr/>
    </dgm:pt>
    <dgm:pt modelId="{E9863B5E-DE2D-47AB-A66E-FA98F824A0D5}" type="pres">
      <dgm:prSet presAssocID="{67A2D517-A02F-4A1A-9971-77EC0EF52007}" presName="LevelTwoTextNode" presStyleLbl="node3" presStyleIdx="2" presStyleCnt="3">
        <dgm:presLayoutVars>
          <dgm:chPref val="3"/>
        </dgm:presLayoutVars>
      </dgm:prSet>
      <dgm:spPr/>
      <dgm:t>
        <a:bodyPr/>
        <a:lstStyle/>
        <a:p>
          <a:endParaRPr lang="en-US"/>
        </a:p>
      </dgm:t>
    </dgm:pt>
    <dgm:pt modelId="{29E4F388-DFFC-401C-A8C2-77FDCCC4EA5F}" type="pres">
      <dgm:prSet presAssocID="{67A2D517-A02F-4A1A-9971-77EC0EF52007}" presName="level3hierChild" presStyleCnt="0"/>
      <dgm:spPr/>
    </dgm:pt>
  </dgm:ptLst>
  <dgm:cxnLst>
    <dgm:cxn modelId="{1877D7F6-9875-4C0B-91CD-593C4C8060A6}" srcId="{618D23FC-BC1E-47B7-B68A-BC3669E975DB}" destId="{C7DAF66C-A2FE-4838-80E8-662ADDD61784}" srcOrd="0" destOrd="0" parTransId="{27EB4595-5D87-4878-A3F0-8CD3E59FE29E}" sibTransId="{2CEAD196-75FF-4910-8A42-726E067EB264}"/>
    <dgm:cxn modelId="{7E4B284C-DB06-4D80-9C26-3D32E7BA99EC}" srcId="{B9FB6922-B7F6-4E9A-9B6F-451A56C68965}" destId="{67A2D517-A02F-4A1A-9971-77EC0EF52007}" srcOrd="0" destOrd="0" parTransId="{92EF7FD3-532B-44EA-9A58-E007FFA444D9}" sibTransId="{0DFF6BFD-ABA5-4FB4-909C-F0D57C58E1CE}"/>
    <dgm:cxn modelId="{300E4B4D-16F8-4337-8104-EEBAFBE1ECF4}" type="presOf" srcId="{9C193D94-C2A1-486F-9D13-16BEFDA7C99F}" destId="{ECA60C84-60DB-4516-81E2-A1DBB4A1FADA}" srcOrd="0" destOrd="0" presId="urn:microsoft.com/office/officeart/2005/8/layout/hierarchy2"/>
    <dgm:cxn modelId="{CEA97DA6-B7DD-4279-A5B9-835FEBF1A17D}" type="presOf" srcId="{67A2D517-A02F-4A1A-9971-77EC0EF52007}" destId="{E9863B5E-DE2D-47AB-A66E-FA98F824A0D5}" srcOrd="0" destOrd="0" presId="urn:microsoft.com/office/officeart/2005/8/layout/hierarchy2"/>
    <dgm:cxn modelId="{0F3ACA99-DFF6-4C38-973A-6CDA1F8258C8}" type="presOf" srcId="{A305291F-D903-4A6E-9B7F-8080FA560972}" destId="{B7B7FACF-8B40-49B4-90B7-0AC64B09D301}" srcOrd="1" destOrd="0" presId="urn:microsoft.com/office/officeart/2005/8/layout/hierarchy2"/>
    <dgm:cxn modelId="{EC472D9D-294E-429A-B017-5782F4F431FB}" type="presOf" srcId="{48FBC78C-D435-4BA0-9098-1D9CD0B70217}" destId="{1EF987FE-D42A-4D4E-8B9D-1C3AE2E12A25}" srcOrd="1" destOrd="0" presId="urn:microsoft.com/office/officeart/2005/8/layout/hierarchy2"/>
    <dgm:cxn modelId="{E2D1D878-EDDB-4D49-A621-A01F2D0FFC05}" type="presOf" srcId="{92EF7FD3-532B-44EA-9A58-E007FFA444D9}" destId="{6A4E219C-B411-4853-84D2-625A7ACBCA89}" srcOrd="0" destOrd="0" presId="urn:microsoft.com/office/officeart/2005/8/layout/hierarchy2"/>
    <dgm:cxn modelId="{51BC799B-B190-43EC-AE01-F8C4B58A0EFA}" srcId="{C7DAF66C-A2FE-4838-80E8-662ADDD61784}" destId="{B9FB6922-B7F6-4E9A-9B6F-451A56C68965}" srcOrd="1" destOrd="0" parTransId="{A305291F-D903-4A6E-9B7F-8080FA560972}" sibTransId="{B0CFDD1B-1E96-4812-B035-B30FE37A1339}"/>
    <dgm:cxn modelId="{2E31E459-A650-42D0-9C07-21039D619634}" type="presOf" srcId="{9C193D94-C2A1-486F-9D13-16BEFDA7C99F}" destId="{D2F1ACB1-20A0-4687-8761-021C15C7E103}" srcOrd="1" destOrd="0" presId="urn:microsoft.com/office/officeart/2005/8/layout/hierarchy2"/>
    <dgm:cxn modelId="{8B12EFA8-C945-42F6-808E-9D1980BE6041}" type="presOf" srcId="{6D03E8B6-4B46-4A7C-A8FC-E94944C2D509}" destId="{0CB22665-E98A-4775-8F47-CB60A7662F73}" srcOrd="1" destOrd="0" presId="urn:microsoft.com/office/officeart/2005/8/layout/hierarchy2"/>
    <dgm:cxn modelId="{B156820F-B82A-4FA1-99AA-3623ED0EB82D}" srcId="{D23B330B-EC32-4549-88D4-61804F62A1DA}" destId="{3E4F70E7-7E2C-42D4-A185-E1631251B393}" srcOrd="0" destOrd="0" parTransId="{9C193D94-C2A1-486F-9D13-16BEFDA7C99F}" sibTransId="{A8DB8D7F-2109-4E22-A6BF-DD814FBFAD1C}"/>
    <dgm:cxn modelId="{86522905-C47E-4119-AB96-F8327ADA2B75}" type="presOf" srcId="{618D23FC-BC1E-47B7-B68A-BC3669E975DB}" destId="{B8E30EFE-E4C9-4F4F-B60B-FFFEF48B1DBA}" srcOrd="0" destOrd="0" presId="urn:microsoft.com/office/officeart/2005/8/layout/hierarchy2"/>
    <dgm:cxn modelId="{11A45775-8B48-46EE-A44C-BB3E38C0D932}" type="presOf" srcId="{6D03E8B6-4B46-4A7C-A8FC-E94944C2D509}" destId="{B3F0AC3D-0323-48BB-8D02-704A062F6499}" srcOrd="0" destOrd="0" presId="urn:microsoft.com/office/officeart/2005/8/layout/hierarchy2"/>
    <dgm:cxn modelId="{5DE973D5-E834-4253-B90B-9A887C013975}" type="presOf" srcId="{B9FB6922-B7F6-4E9A-9B6F-451A56C68965}" destId="{5C9305CD-5473-4380-AA05-B0A2CBD1DE19}" srcOrd="0" destOrd="0" presId="urn:microsoft.com/office/officeart/2005/8/layout/hierarchy2"/>
    <dgm:cxn modelId="{CADD7A77-DD4C-4489-90BE-3D09E444E53A}" type="presOf" srcId="{D23B330B-EC32-4549-88D4-61804F62A1DA}" destId="{0AE609EF-A5B0-480F-A38D-6992890DD059}" srcOrd="0" destOrd="0" presId="urn:microsoft.com/office/officeart/2005/8/layout/hierarchy2"/>
    <dgm:cxn modelId="{DEEEB872-7B2F-46A0-A587-CA917BE2909E}" type="presOf" srcId="{A305291F-D903-4A6E-9B7F-8080FA560972}" destId="{6E08E0EB-3D63-4CE0-B98E-A9F19D0BB152}" srcOrd="0" destOrd="0" presId="urn:microsoft.com/office/officeart/2005/8/layout/hierarchy2"/>
    <dgm:cxn modelId="{A0D4068A-D696-40D6-B9A6-AECF19D7C184}" srcId="{C7DAF66C-A2FE-4838-80E8-662ADDD61784}" destId="{D23B330B-EC32-4549-88D4-61804F62A1DA}" srcOrd="0" destOrd="0" parTransId="{6D03E8B6-4B46-4A7C-A8FC-E94944C2D509}" sibTransId="{FE3D8809-AE89-4DBD-A27A-9237D5F8E417}"/>
    <dgm:cxn modelId="{2FD56E53-3A18-49FB-B680-CC2E1CBD8C28}" srcId="{D23B330B-EC32-4549-88D4-61804F62A1DA}" destId="{E14B7E14-49B9-4405-A168-D4856BCF7DFD}" srcOrd="1" destOrd="0" parTransId="{48FBC78C-D435-4BA0-9098-1D9CD0B70217}" sibTransId="{C3337902-B58D-4D53-816A-EE66194C8B85}"/>
    <dgm:cxn modelId="{B080FC78-4AAE-414C-957C-54B4EAD259F1}" type="presOf" srcId="{C7DAF66C-A2FE-4838-80E8-662ADDD61784}" destId="{B3401E62-0CB2-40D7-A108-920EC9EA3294}" srcOrd="0" destOrd="0" presId="urn:microsoft.com/office/officeart/2005/8/layout/hierarchy2"/>
    <dgm:cxn modelId="{81BE30DE-DE0A-48D7-A234-F3D304D078DE}" type="presOf" srcId="{92EF7FD3-532B-44EA-9A58-E007FFA444D9}" destId="{59423418-E47E-4F97-9A9A-31B3279C7AE1}" srcOrd="1" destOrd="0" presId="urn:microsoft.com/office/officeart/2005/8/layout/hierarchy2"/>
    <dgm:cxn modelId="{88374BAC-3206-42A3-9BE2-9BDE46856762}" type="presOf" srcId="{E14B7E14-49B9-4405-A168-D4856BCF7DFD}" destId="{412AFF35-8A9C-42D9-835F-36BDEDD3564B}" srcOrd="0" destOrd="0" presId="urn:microsoft.com/office/officeart/2005/8/layout/hierarchy2"/>
    <dgm:cxn modelId="{2BD66761-24CD-4858-BE5E-C4582637AB6A}" type="presOf" srcId="{48FBC78C-D435-4BA0-9098-1D9CD0B70217}" destId="{4DC0034B-1A77-4B8C-948F-7DCFEB3D1207}" srcOrd="0" destOrd="0" presId="urn:microsoft.com/office/officeart/2005/8/layout/hierarchy2"/>
    <dgm:cxn modelId="{997C325D-0BC0-4017-AA8A-E8817372AA37}" type="presOf" srcId="{3E4F70E7-7E2C-42D4-A185-E1631251B393}" destId="{8FB95075-9715-4FCA-97A3-D2A0C02026FD}" srcOrd="0" destOrd="0" presId="urn:microsoft.com/office/officeart/2005/8/layout/hierarchy2"/>
    <dgm:cxn modelId="{6B98D6F7-3AD1-4CD6-A941-17A710F9E05E}" type="presParOf" srcId="{B8E30EFE-E4C9-4F4F-B60B-FFFEF48B1DBA}" destId="{D6F56C87-1082-45D0-B509-09AD69CFBF00}" srcOrd="0" destOrd="0" presId="urn:microsoft.com/office/officeart/2005/8/layout/hierarchy2"/>
    <dgm:cxn modelId="{95944F2D-1978-466F-9A5C-9C51F0714CED}" type="presParOf" srcId="{D6F56C87-1082-45D0-B509-09AD69CFBF00}" destId="{B3401E62-0CB2-40D7-A108-920EC9EA3294}" srcOrd="0" destOrd="0" presId="urn:microsoft.com/office/officeart/2005/8/layout/hierarchy2"/>
    <dgm:cxn modelId="{E13EF6EA-F334-4786-A968-C53EE7421474}" type="presParOf" srcId="{D6F56C87-1082-45D0-B509-09AD69CFBF00}" destId="{8BD6FC87-8A64-4BFC-BDEA-53D5256E14C3}" srcOrd="1" destOrd="0" presId="urn:microsoft.com/office/officeart/2005/8/layout/hierarchy2"/>
    <dgm:cxn modelId="{593A4387-DE8F-4D29-B511-80ABFB7C0235}" type="presParOf" srcId="{8BD6FC87-8A64-4BFC-BDEA-53D5256E14C3}" destId="{B3F0AC3D-0323-48BB-8D02-704A062F6499}" srcOrd="0" destOrd="0" presId="urn:microsoft.com/office/officeart/2005/8/layout/hierarchy2"/>
    <dgm:cxn modelId="{55C40B18-ECDE-4503-9B31-296D883AE50E}" type="presParOf" srcId="{B3F0AC3D-0323-48BB-8D02-704A062F6499}" destId="{0CB22665-E98A-4775-8F47-CB60A7662F73}" srcOrd="0" destOrd="0" presId="urn:microsoft.com/office/officeart/2005/8/layout/hierarchy2"/>
    <dgm:cxn modelId="{FF9671CA-1061-4E96-8AD8-99781F7CA78B}" type="presParOf" srcId="{8BD6FC87-8A64-4BFC-BDEA-53D5256E14C3}" destId="{AE74899D-13B2-4D8E-9CA2-088BB1D71E6B}" srcOrd="1" destOrd="0" presId="urn:microsoft.com/office/officeart/2005/8/layout/hierarchy2"/>
    <dgm:cxn modelId="{CC900863-865E-4C93-959C-83991293777B}" type="presParOf" srcId="{AE74899D-13B2-4D8E-9CA2-088BB1D71E6B}" destId="{0AE609EF-A5B0-480F-A38D-6992890DD059}" srcOrd="0" destOrd="0" presId="urn:microsoft.com/office/officeart/2005/8/layout/hierarchy2"/>
    <dgm:cxn modelId="{F428C810-8708-4357-84AD-A54243AA8F0C}" type="presParOf" srcId="{AE74899D-13B2-4D8E-9CA2-088BB1D71E6B}" destId="{817147A5-E1B3-4A61-8D66-387F975C2253}" srcOrd="1" destOrd="0" presId="urn:microsoft.com/office/officeart/2005/8/layout/hierarchy2"/>
    <dgm:cxn modelId="{E46A99CB-8D2D-482B-9924-D59A381D7A42}" type="presParOf" srcId="{817147A5-E1B3-4A61-8D66-387F975C2253}" destId="{ECA60C84-60DB-4516-81E2-A1DBB4A1FADA}" srcOrd="0" destOrd="0" presId="urn:microsoft.com/office/officeart/2005/8/layout/hierarchy2"/>
    <dgm:cxn modelId="{838C4206-092A-4FE2-AB9E-2649FCA28FE4}" type="presParOf" srcId="{ECA60C84-60DB-4516-81E2-A1DBB4A1FADA}" destId="{D2F1ACB1-20A0-4687-8761-021C15C7E103}" srcOrd="0" destOrd="0" presId="urn:microsoft.com/office/officeart/2005/8/layout/hierarchy2"/>
    <dgm:cxn modelId="{62D9EFB8-6D23-4317-9654-B836C6967FE7}" type="presParOf" srcId="{817147A5-E1B3-4A61-8D66-387F975C2253}" destId="{85B6BF62-86DF-476F-A014-8D8308126DBB}" srcOrd="1" destOrd="0" presId="urn:microsoft.com/office/officeart/2005/8/layout/hierarchy2"/>
    <dgm:cxn modelId="{E7615261-7028-4B7C-A1FF-DD5AECEE9BE4}" type="presParOf" srcId="{85B6BF62-86DF-476F-A014-8D8308126DBB}" destId="{8FB95075-9715-4FCA-97A3-D2A0C02026FD}" srcOrd="0" destOrd="0" presId="urn:microsoft.com/office/officeart/2005/8/layout/hierarchy2"/>
    <dgm:cxn modelId="{B2184A3A-9973-45E3-B5D8-FEC81075DC23}" type="presParOf" srcId="{85B6BF62-86DF-476F-A014-8D8308126DBB}" destId="{7C7401BF-91CB-4A44-A909-1A90BE74D273}" srcOrd="1" destOrd="0" presId="urn:microsoft.com/office/officeart/2005/8/layout/hierarchy2"/>
    <dgm:cxn modelId="{AE0731BD-6199-4656-8F22-A13C287026E2}" type="presParOf" srcId="{817147A5-E1B3-4A61-8D66-387F975C2253}" destId="{4DC0034B-1A77-4B8C-948F-7DCFEB3D1207}" srcOrd="2" destOrd="0" presId="urn:microsoft.com/office/officeart/2005/8/layout/hierarchy2"/>
    <dgm:cxn modelId="{6E67EDC8-223E-40AE-9D6F-80BEBB2BD5B0}" type="presParOf" srcId="{4DC0034B-1A77-4B8C-948F-7DCFEB3D1207}" destId="{1EF987FE-D42A-4D4E-8B9D-1C3AE2E12A25}" srcOrd="0" destOrd="0" presId="urn:microsoft.com/office/officeart/2005/8/layout/hierarchy2"/>
    <dgm:cxn modelId="{D17AD7ED-8BF4-44C1-AC42-E757AAB18094}" type="presParOf" srcId="{817147A5-E1B3-4A61-8D66-387F975C2253}" destId="{BD584DEE-4C77-4875-A067-A40248BF8AFC}" srcOrd="3" destOrd="0" presId="urn:microsoft.com/office/officeart/2005/8/layout/hierarchy2"/>
    <dgm:cxn modelId="{B9A116E9-0B0B-4A8A-AFCA-C1AF8CBFDB11}" type="presParOf" srcId="{BD584DEE-4C77-4875-A067-A40248BF8AFC}" destId="{412AFF35-8A9C-42D9-835F-36BDEDD3564B}" srcOrd="0" destOrd="0" presId="urn:microsoft.com/office/officeart/2005/8/layout/hierarchy2"/>
    <dgm:cxn modelId="{31C8C6A9-01EF-44AA-9787-C8FB11C2815C}" type="presParOf" srcId="{BD584DEE-4C77-4875-A067-A40248BF8AFC}" destId="{13504238-F4A8-4024-9D86-F3CBC05B5CE0}" srcOrd="1" destOrd="0" presId="urn:microsoft.com/office/officeart/2005/8/layout/hierarchy2"/>
    <dgm:cxn modelId="{A8D1936A-2D53-4FCA-9CAD-2685E59249DE}" type="presParOf" srcId="{8BD6FC87-8A64-4BFC-BDEA-53D5256E14C3}" destId="{6E08E0EB-3D63-4CE0-B98E-A9F19D0BB152}" srcOrd="2" destOrd="0" presId="urn:microsoft.com/office/officeart/2005/8/layout/hierarchy2"/>
    <dgm:cxn modelId="{E6C8CFFE-77A9-4308-9D4E-098E235717B1}" type="presParOf" srcId="{6E08E0EB-3D63-4CE0-B98E-A9F19D0BB152}" destId="{B7B7FACF-8B40-49B4-90B7-0AC64B09D301}" srcOrd="0" destOrd="0" presId="urn:microsoft.com/office/officeart/2005/8/layout/hierarchy2"/>
    <dgm:cxn modelId="{0B5FA092-FF0D-4A7E-8BBC-E7709AFC1E7E}" type="presParOf" srcId="{8BD6FC87-8A64-4BFC-BDEA-53D5256E14C3}" destId="{F4B7826C-4154-4DDC-B477-9B36545CC263}" srcOrd="3" destOrd="0" presId="urn:microsoft.com/office/officeart/2005/8/layout/hierarchy2"/>
    <dgm:cxn modelId="{61358FCF-1A49-4D1A-9C61-B61B216839F5}" type="presParOf" srcId="{F4B7826C-4154-4DDC-B477-9B36545CC263}" destId="{5C9305CD-5473-4380-AA05-B0A2CBD1DE19}" srcOrd="0" destOrd="0" presId="urn:microsoft.com/office/officeart/2005/8/layout/hierarchy2"/>
    <dgm:cxn modelId="{4DADA942-4A9C-4331-87AB-4DB0618AFF75}" type="presParOf" srcId="{F4B7826C-4154-4DDC-B477-9B36545CC263}" destId="{30355892-F7C7-47AC-A7E9-0D3F3C9DE141}" srcOrd="1" destOrd="0" presId="urn:microsoft.com/office/officeart/2005/8/layout/hierarchy2"/>
    <dgm:cxn modelId="{C241C844-25A9-4F07-B30E-C13E1629F587}" type="presParOf" srcId="{30355892-F7C7-47AC-A7E9-0D3F3C9DE141}" destId="{6A4E219C-B411-4853-84D2-625A7ACBCA89}" srcOrd="0" destOrd="0" presId="urn:microsoft.com/office/officeart/2005/8/layout/hierarchy2"/>
    <dgm:cxn modelId="{BCDEE2A8-FEFA-49C0-B1DC-A5A98CFEBAE1}" type="presParOf" srcId="{6A4E219C-B411-4853-84D2-625A7ACBCA89}" destId="{59423418-E47E-4F97-9A9A-31B3279C7AE1}" srcOrd="0" destOrd="0" presId="urn:microsoft.com/office/officeart/2005/8/layout/hierarchy2"/>
    <dgm:cxn modelId="{0855345D-6DC5-468C-BFB4-ACDAB3C6C6F2}" type="presParOf" srcId="{30355892-F7C7-47AC-A7E9-0D3F3C9DE141}" destId="{C1E66E52-92FB-4CC9-9803-39C6BAA1CA4A}" srcOrd="1" destOrd="0" presId="urn:microsoft.com/office/officeart/2005/8/layout/hierarchy2"/>
    <dgm:cxn modelId="{F89D272B-C51C-467B-A6D0-DD099B1C6B65}" type="presParOf" srcId="{C1E66E52-92FB-4CC9-9803-39C6BAA1CA4A}" destId="{E9863B5E-DE2D-47AB-A66E-FA98F824A0D5}" srcOrd="0" destOrd="0" presId="urn:microsoft.com/office/officeart/2005/8/layout/hierarchy2"/>
    <dgm:cxn modelId="{BDCEA9E1-C61A-4727-9948-77D6FF9AE719}" type="presParOf" srcId="{C1E66E52-92FB-4CC9-9803-39C6BAA1CA4A}" destId="{29E4F388-DFFC-401C-A8C2-77FDCCC4EA5F}"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EA4F1A01-599D-45B4-9BD3-0215A7C19412}"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8BA19499-86A5-4CD5-B1C7-E071017ADA16}">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smtClean="0"/>
            <a:t>SKP</a:t>
          </a:r>
          <a:endParaRPr lang="en-US" sz="2800" dirty="0"/>
        </a:p>
      </dgm:t>
    </dgm:pt>
    <dgm:pt modelId="{23A4DFBA-8585-4A5A-93A1-EADA872105D6}" type="parTrans" cxnId="{BEF1B6DE-23F6-4FB7-8706-57C8B0A16C7F}">
      <dgm:prSet/>
      <dgm:spPr/>
      <dgm:t>
        <a:bodyPr/>
        <a:lstStyle/>
        <a:p>
          <a:endParaRPr lang="en-US"/>
        </a:p>
      </dgm:t>
    </dgm:pt>
    <dgm:pt modelId="{0DBD186E-535C-4111-B54E-A97D279AE66A}" type="sibTrans" cxnId="{BEF1B6DE-23F6-4FB7-8706-57C8B0A16C7F}">
      <dgm:prSet/>
      <dgm:spPr/>
      <dgm:t>
        <a:bodyPr/>
        <a:lstStyle/>
        <a:p>
          <a:endParaRPr lang="en-US"/>
        </a:p>
      </dgm:t>
    </dgm:pt>
    <dgm:pt modelId="{7763C552-0CD9-4222-A9A8-BB4635CD63A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3200" dirty="0" err="1" smtClean="0"/>
            <a:t>Jangka</a:t>
          </a:r>
          <a:r>
            <a:rPr lang="en-US" sz="2100" dirty="0" smtClean="0"/>
            <a:t> </a:t>
          </a:r>
          <a:r>
            <a:rPr lang="en-US" sz="2800" dirty="0" err="1" smtClean="0"/>
            <a:t>waktu</a:t>
          </a:r>
          <a:endParaRPr lang="en-US" sz="2800" dirty="0" smtClean="0"/>
        </a:p>
        <a:p>
          <a:r>
            <a:rPr lang="en-US" sz="2800" dirty="0" smtClean="0"/>
            <a:t>(30+7)</a:t>
          </a:r>
          <a:endParaRPr lang="en-US" sz="2800" dirty="0"/>
        </a:p>
      </dgm:t>
    </dgm:pt>
    <dgm:pt modelId="{5D871446-CC05-47F2-9763-397B7320A725}" type="parTrans" cxnId="{C8686772-FF24-4871-8C52-1075965C306B}">
      <dgm:prSet/>
      <dgm:spPr/>
      <dgm:t>
        <a:bodyPr/>
        <a:lstStyle/>
        <a:p>
          <a:endParaRPr lang="en-US"/>
        </a:p>
      </dgm:t>
    </dgm:pt>
    <dgm:pt modelId="{E6B20A84-D651-49EF-B86A-7ACB4D2EABC4}" type="sibTrans" cxnId="{C8686772-FF24-4871-8C52-1075965C306B}">
      <dgm:prSet/>
      <dgm:spPr/>
      <dgm:t>
        <a:bodyPr/>
        <a:lstStyle/>
        <a:p>
          <a:endParaRPr lang="en-US"/>
        </a:p>
      </dgm:t>
    </dgm:pt>
    <dgm:pt modelId="{238B588F-1C78-43CE-ACA1-0BB059FA7D9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800" dirty="0" err="1" smtClean="0"/>
            <a:t>Penundaan</a:t>
          </a:r>
          <a:r>
            <a:rPr lang="en-US" sz="2800" dirty="0" smtClean="0"/>
            <a:t> </a:t>
          </a:r>
          <a:r>
            <a:rPr lang="en-US" sz="2800" dirty="0" err="1" smtClean="0"/>
            <a:t>pengangsuran</a:t>
          </a:r>
          <a:endParaRPr lang="en-US" sz="2800" dirty="0"/>
        </a:p>
      </dgm:t>
    </dgm:pt>
    <dgm:pt modelId="{F6702754-FDFA-4709-863C-C17088ABE7DF}" type="parTrans" cxnId="{54807E89-ABD4-433E-A0E2-9F11967DF338}">
      <dgm:prSet/>
      <dgm:spPr/>
      <dgm:t>
        <a:bodyPr/>
        <a:lstStyle/>
        <a:p>
          <a:endParaRPr lang="en-US"/>
        </a:p>
      </dgm:t>
    </dgm:pt>
    <dgm:pt modelId="{1FCABBBB-E3A3-44FB-A6B7-B0A0BBED86B5}" type="sibTrans" cxnId="{54807E89-ABD4-433E-A0E2-9F11967DF338}">
      <dgm:prSet/>
      <dgm:spPr/>
      <dgm:t>
        <a:bodyPr/>
        <a:lstStyle/>
        <a:p>
          <a:endParaRPr lang="en-US"/>
        </a:p>
      </dgm:t>
    </dgm:pt>
    <dgm:pt modelId="{BAE2DE7F-36E3-40E5-968B-ED9BA97B3C2A}">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materi</a:t>
          </a:r>
          <a:endParaRPr lang="en-US" dirty="0"/>
        </a:p>
      </dgm:t>
    </dgm:pt>
    <dgm:pt modelId="{FE9525DC-DFD5-4C83-9B6D-2626743184A5}" type="parTrans" cxnId="{14808BEC-01CD-4473-8723-CB07EFA7A9AB}">
      <dgm:prSet/>
      <dgm:spPr/>
      <dgm:t>
        <a:bodyPr/>
        <a:lstStyle/>
        <a:p>
          <a:endParaRPr lang="en-US"/>
        </a:p>
      </dgm:t>
    </dgm:pt>
    <dgm:pt modelId="{A300FC7C-98E3-4DE6-BC26-E585C00A0263}" type="sibTrans" cxnId="{14808BEC-01CD-4473-8723-CB07EFA7A9AB}">
      <dgm:prSet/>
      <dgm:spPr/>
      <dgm:t>
        <a:bodyPr/>
        <a:lstStyle/>
        <a:p>
          <a:endParaRPr lang="en-US"/>
        </a:p>
      </dgm:t>
    </dgm:pt>
    <dgm:pt modelId="{CD440725-F1AD-4AFA-B75B-A30CDB3853E0}">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Keabsahan</a:t>
          </a:r>
          <a:r>
            <a:rPr lang="en-US" dirty="0" smtClean="0"/>
            <a:t> </a:t>
          </a:r>
          <a:r>
            <a:rPr lang="en-US" dirty="0" err="1" smtClean="0"/>
            <a:t>tgl</a:t>
          </a:r>
          <a:r>
            <a:rPr lang="en-US" dirty="0" smtClean="0"/>
            <a:t> </a:t>
          </a:r>
          <a:r>
            <a:rPr lang="en-US" smtClean="0"/>
            <a:t>diterima</a:t>
          </a:r>
          <a:endParaRPr lang="en-US" dirty="0"/>
        </a:p>
      </dgm:t>
    </dgm:pt>
    <dgm:pt modelId="{E6CFFFE1-F60B-4ACC-AD54-125235D79BCB}" type="parTrans" cxnId="{173E1BDE-788B-4D9B-ACD8-FB925AD52A7C}">
      <dgm:prSet/>
      <dgm:spPr/>
      <dgm:t>
        <a:bodyPr/>
        <a:lstStyle/>
        <a:p>
          <a:endParaRPr lang="en-US"/>
        </a:p>
      </dgm:t>
    </dgm:pt>
    <dgm:pt modelId="{C670365F-ED91-43D9-BD20-73C968495FAB}" type="sibTrans" cxnId="{173E1BDE-788B-4D9B-ACD8-FB925AD52A7C}">
      <dgm:prSet/>
      <dgm:spPr/>
      <dgm:t>
        <a:bodyPr/>
        <a:lstStyle/>
        <a:p>
          <a:endParaRPr lang="en-US"/>
        </a:p>
      </dgm:t>
    </dgm:pt>
    <dgm:pt modelId="{5CD5BC63-D281-42DD-B99B-FF08E9FDA3D6}" type="pres">
      <dgm:prSet presAssocID="{EA4F1A01-599D-45B4-9BD3-0215A7C19412}" presName="cycle" presStyleCnt="0">
        <dgm:presLayoutVars>
          <dgm:dir/>
          <dgm:resizeHandles val="exact"/>
        </dgm:presLayoutVars>
      </dgm:prSet>
      <dgm:spPr/>
      <dgm:t>
        <a:bodyPr/>
        <a:lstStyle/>
        <a:p>
          <a:endParaRPr lang="en-US"/>
        </a:p>
      </dgm:t>
    </dgm:pt>
    <dgm:pt modelId="{150846B0-2C69-4100-9035-57C98016DE18}" type="pres">
      <dgm:prSet presAssocID="{8BA19499-86A5-4CD5-B1C7-E071017ADA16}" presName="node" presStyleLbl="node1" presStyleIdx="0" presStyleCnt="5">
        <dgm:presLayoutVars>
          <dgm:bulletEnabled val="1"/>
        </dgm:presLayoutVars>
      </dgm:prSet>
      <dgm:spPr/>
      <dgm:t>
        <a:bodyPr/>
        <a:lstStyle/>
        <a:p>
          <a:endParaRPr lang="en-US"/>
        </a:p>
      </dgm:t>
    </dgm:pt>
    <dgm:pt modelId="{7429CC56-4DE8-4676-87F3-028080770DED}" type="pres">
      <dgm:prSet presAssocID="{8BA19499-86A5-4CD5-B1C7-E071017ADA16}" presName="spNode" presStyleCnt="0"/>
      <dgm:spPr/>
    </dgm:pt>
    <dgm:pt modelId="{139E35C9-E5E1-4313-AB72-1DA4D561CAD9}" type="pres">
      <dgm:prSet presAssocID="{0DBD186E-535C-4111-B54E-A97D279AE66A}" presName="sibTrans" presStyleLbl="sibTrans1D1" presStyleIdx="0" presStyleCnt="5"/>
      <dgm:spPr/>
      <dgm:t>
        <a:bodyPr/>
        <a:lstStyle/>
        <a:p>
          <a:endParaRPr lang="en-US"/>
        </a:p>
      </dgm:t>
    </dgm:pt>
    <dgm:pt modelId="{12FB5DDE-B8C2-4A53-B8B2-F8779072F5C8}" type="pres">
      <dgm:prSet presAssocID="{7763C552-0CD9-4222-A9A8-BB4635CD63A4}" presName="node" presStyleLbl="node1" presStyleIdx="1" presStyleCnt="5">
        <dgm:presLayoutVars>
          <dgm:bulletEnabled val="1"/>
        </dgm:presLayoutVars>
      </dgm:prSet>
      <dgm:spPr/>
      <dgm:t>
        <a:bodyPr/>
        <a:lstStyle/>
        <a:p>
          <a:endParaRPr lang="en-US"/>
        </a:p>
      </dgm:t>
    </dgm:pt>
    <dgm:pt modelId="{3A66BDB6-4567-4BF3-91DE-5F6C8D48381A}" type="pres">
      <dgm:prSet presAssocID="{7763C552-0CD9-4222-A9A8-BB4635CD63A4}" presName="spNode" presStyleCnt="0"/>
      <dgm:spPr/>
    </dgm:pt>
    <dgm:pt modelId="{64298DB8-B51F-4E92-A1EB-C5496E1B72C6}" type="pres">
      <dgm:prSet presAssocID="{E6B20A84-D651-49EF-B86A-7ACB4D2EABC4}" presName="sibTrans" presStyleLbl="sibTrans1D1" presStyleIdx="1" presStyleCnt="5"/>
      <dgm:spPr/>
      <dgm:t>
        <a:bodyPr/>
        <a:lstStyle/>
        <a:p>
          <a:endParaRPr lang="en-US"/>
        </a:p>
      </dgm:t>
    </dgm:pt>
    <dgm:pt modelId="{10A068B0-B3CC-4215-A2F0-E3F422ECD825}" type="pres">
      <dgm:prSet presAssocID="{238B588F-1C78-43CE-ACA1-0BB059FA7D9C}" presName="node" presStyleLbl="node1" presStyleIdx="2" presStyleCnt="5" custScaleX="137793">
        <dgm:presLayoutVars>
          <dgm:bulletEnabled val="1"/>
        </dgm:presLayoutVars>
      </dgm:prSet>
      <dgm:spPr/>
      <dgm:t>
        <a:bodyPr/>
        <a:lstStyle/>
        <a:p>
          <a:endParaRPr lang="en-US"/>
        </a:p>
      </dgm:t>
    </dgm:pt>
    <dgm:pt modelId="{31E9A22D-326B-4DF7-BF57-61CF6E6DB2C4}" type="pres">
      <dgm:prSet presAssocID="{238B588F-1C78-43CE-ACA1-0BB059FA7D9C}" presName="spNode" presStyleCnt="0"/>
      <dgm:spPr/>
    </dgm:pt>
    <dgm:pt modelId="{4CDEA140-2B7A-40E8-8FD7-E52EBB20EB9C}" type="pres">
      <dgm:prSet presAssocID="{1FCABBBB-E3A3-44FB-A6B7-B0A0BBED86B5}" presName="sibTrans" presStyleLbl="sibTrans1D1" presStyleIdx="2" presStyleCnt="5"/>
      <dgm:spPr/>
      <dgm:t>
        <a:bodyPr/>
        <a:lstStyle/>
        <a:p>
          <a:endParaRPr lang="en-US"/>
        </a:p>
      </dgm:t>
    </dgm:pt>
    <dgm:pt modelId="{E4723818-B4D1-4617-B81F-AE89A13BD128}" type="pres">
      <dgm:prSet presAssocID="{BAE2DE7F-36E3-40E5-968B-ED9BA97B3C2A}" presName="node" presStyleLbl="node1" presStyleIdx="3" presStyleCnt="5">
        <dgm:presLayoutVars>
          <dgm:bulletEnabled val="1"/>
        </dgm:presLayoutVars>
      </dgm:prSet>
      <dgm:spPr/>
      <dgm:t>
        <a:bodyPr/>
        <a:lstStyle/>
        <a:p>
          <a:endParaRPr lang="en-US"/>
        </a:p>
      </dgm:t>
    </dgm:pt>
    <dgm:pt modelId="{E3FB26E5-7D98-411D-A814-528A3398448F}" type="pres">
      <dgm:prSet presAssocID="{BAE2DE7F-36E3-40E5-968B-ED9BA97B3C2A}" presName="spNode" presStyleCnt="0"/>
      <dgm:spPr/>
    </dgm:pt>
    <dgm:pt modelId="{CE592A89-82D7-492C-BEBF-197E510A36F8}" type="pres">
      <dgm:prSet presAssocID="{A300FC7C-98E3-4DE6-BC26-E585C00A0263}" presName="sibTrans" presStyleLbl="sibTrans1D1" presStyleIdx="3" presStyleCnt="5"/>
      <dgm:spPr/>
      <dgm:t>
        <a:bodyPr/>
        <a:lstStyle/>
        <a:p>
          <a:endParaRPr lang="en-US"/>
        </a:p>
      </dgm:t>
    </dgm:pt>
    <dgm:pt modelId="{45E3EC29-80FB-4ECE-80ED-FA99DC5CC38B}" type="pres">
      <dgm:prSet presAssocID="{CD440725-F1AD-4AFA-B75B-A30CDB3853E0}" presName="node" presStyleLbl="node1" presStyleIdx="4" presStyleCnt="5">
        <dgm:presLayoutVars>
          <dgm:bulletEnabled val="1"/>
        </dgm:presLayoutVars>
      </dgm:prSet>
      <dgm:spPr/>
      <dgm:t>
        <a:bodyPr/>
        <a:lstStyle/>
        <a:p>
          <a:endParaRPr lang="en-US"/>
        </a:p>
      </dgm:t>
    </dgm:pt>
    <dgm:pt modelId="{A87EDB77-AF67-4606-898E-CCB1E1361F34}" type="pres">
      <dgm:prSet presAssocID="{CD440725-F1AD-4AFA-B75B-A30CDB3853E0}" presName="spNode" presStyleCnt="0"/>
      <dgm:spPr/>
    </dgm:pt>
    <dgm:pt modelId="{CCFB8F23-503D-4CDB-A59D-6E90CF007758}" type="pres">
      <dgm:prSet presAssocID="{C670365F-ED91-43D9-BD20-73C968495FAB}" presName="sibTrans" presStyleLbl="sibTrans1D1" presStyleIdx="4" presStyleCnt="5"/>
      <dgm:spPr/>
      <dgm:t>
        <a:bodyPr/>
        <a:lstStyle/>
        <a:p>
          <a:endParaRPr lang="en-US"/>
        </a:p>
      </dgm:t>
    </dgm:pt>
  </dgm:ptLst>
  <dgm:cxnLst>
    <dgm:cxn modelId="{54807E89-ABD4-433E-A0E2-9F11967DF338}" srcId="{EA4F1A01-599D-45B4-9BD3-0215A7C19412}" destId="{238B588F-1C78-43CE-ACA1-0BB059FA7D9C}" srcOrd="2" destOrd="0" parTransId="{F6702754-FDFA-4709-863C-C17088ABE7DF}" sibTransId="{1FCABBBB-E3A3-44FB-A6B7-B0A0BBED86B5}"/>
    <dgm:cxn modelId="{49656B30-5010-4F1A-A666-954AFC7FECD3}" type="presOf" srcId="{E6B20A84-D651-49EF-B86A-7ACB4D2EABC4}" destId="{64298DB8-B51F-4E92-A1EB-C5496E1B72C6}" srcOrd="0" destOrd="0" presId="urn:microsoft.com/office/officeart/2005/8/layout/cycle6"/>
    <dgm:cxn modelId="{173E1BDE-788B-4D9B-ACD8-FB925AD52A7C}" srcId="{EA4F1A01-599D-45B4-9BD3-0215A7C19412}" destId="{CD440725-F1AD-4AFA-B75B-A30CDB3853E0}" srcOrd="4" destOrd="0" parTransId="{E6CFFFE1-F60B-4ACC-AD54-125235D79BCB}" sibTransId="{C670365F-ED91-43D9-BD20-73C968495FAB}"/>
    <dgm:cxn modelId="{BF8EF2BA-0673-4D31-A398-DEEC70F6502C}" type="presOf" srcId="{1FCABBBB-E3A3-44FB-A6B7-B0A0BBED86B5}" destId="{4CDEA140-2B7A-40E8-8FD7-E52EBB20EB9C}" srcOrd="0" destOrd="0" presId="urn:microsoft.com/office/officeart/2005/8/layout/cycle6"/>
    <dgm:cxn modelId="{65F26D08-6D11-4D73-8ED1-C8031E4A0E9C}" type="presOf" srcId="{238B588F-1C78-43CE-ACA1-0BB059FA7D9C}" destId="{10A068B0-B3CC-4215-A2F0-E3F422ECD825}" srcOrd="0" destOrd="0" presId="urn:microsoft.com/office/officeart/2005/8/layout/cycle6"/>
    <dgm:cxn modelId="{D73C74A3-5700-4201-A239-DB565EFF483B}" type="presOf" srcId="{CD440725-F1AD-4AFA-B75B-A30CDB3853E0}" destId="{45E3EC29-80FB-4ECE-80ED-FA99DC5CC38B}" srcOrd="0" destOrd="0" presId="urn:microsoft.com/office/officeart/2005/8/layout/cycle6"/>
    <dgm:cxn modelId="{FC103D5E-3A22-420D-873E-D4979B155846}" type="presOf" srcId="{A300FC7C-98E3-4DE6-BC26-E585C00A0263}" destId="{CE592A89-82D7-492C-BEBF-197E510A36F8}" srcOrd="0" destOrd="0" presId="urn:microsoft.com/office/officeart/2005/8/layout/cycle6"/>
    <dgm:cxn modelId="{7ED733BA-4FFC-4EDC-82F2-620F49C4055A}" type="presOf" srcId="{BAE2DE7F-36E3-40E5-968B-ED9BA97B3C2A}" destId="{E4723818-B4D1-4617-B81F-AE89A13BD128}" srcOrd="0" destOrd="0" presId="urn:microsoft.com/office/officeart/2005/8/layout/cycle6"/>
    <dgm:cxn modelId="{C8686772-FF24-4871-8C52-1075965C306B}" srcId="{EA4F1A01-599D-45B4-9BD3-0215A7C19412}" destId="{7763C552-0CD9-4222-A9A8-BB4635CD63A4}" srcOrd="1" destOrd="0" parTransId="{5D871446-CC05-47F2-9763-397B7320A725}" sibTransId="{E6B20A84-D651-49EF-B86A-7ACB4D2EABC4}"/>
    <dgm:cxn modelId="{86C4C5D7-0649-492E-8E0C-586D186B9AF8}" type="presOf" srcId="{C670365F-ED91-43D9-BD20-73C968495FAB}" destId="{CCFB8F23-503D-4CDB-A59D-6E90CF007758}" srcOrd="0" destOrd="0" presId="urn:microsoft.com/office/officeart/2005/8/layout/cycle6"/>
    <dgm:cxn modelId="{14808BEC-01CD-4473-8723-CB07EFA7A9AB}" srcId="{EA4F1A01-599D-45B4-9BD3-0215A7C19412}" destId="{BAE2DE7F-36E3-40E5-968B-ED9BA97B3C2A}" srcOrd="3" destOrd="0" parTransId="{FE9525DC-DFD5-4C83-9B6D-2626743184A5}" sibTransId="{A300FC7C-98E3-4DE6-BC26-E585C00A0263}"/>
    <dgm:cxn modelId="{5910B053-79EF-42EC-8EDA-91E27F040244}" type="presOf" srcId="{0DBD186E-535C-4111-B54E-A97D279AE66A}" destId="{139E35C9-E5E1-4313-AB72-1DA4D561CAD9}" srcOrd="0" destOrd="0" presId="urn:microsoft.com/office/officeart/2005/8/layout/cycle6"/>
    <dgm:cxn modelId="{BEF1B6DE-23F6-4FB7-8706-57C8B0A16C7F}" srcId="{EA4F1A01-599D-45B4-9BD3-0215A7C19412}" destId="{8BA19499-86A5-4CD5-B1C7-E071017ADA16}" srcOrd="0" destOrd="0" parTransId="{23A4DFBA-8585-4A5A-93A1-EADA872105D6}" sibTransId="{0DBD186E-535C-4111-B54E-A97D279AE66A}"/>
    <dgm:cxn modelId="{16383DC5-5904-40DD-B588-A3BAE88D65CA}" type="presOf" srcId="{8BA19499-86A5-4CD5-B1C7-E071017ADA16}" destId="{150846B0-2C69-4100-9035-57C98016DE18}" srcOrd="0" destOrd="0" presId="urn:microsoft.com/office/officeart/2005/8/layout/cycle6"/>
    <dgm:cxn modelId="{407AD231-6503-45AD-932C-BD0B230B007D}" type="presOf" srcId="{EA4F1A01-599D-45B4-9BD3-0215A7C19412}" destId="{5CD5BC63-D281-42DD-B99B-FF08E9FDA3D6}" srcOrd="0" destOrd="0" presId="urn:microsoft.com/office/officeart/2005/8/layout/cycle6"/>
    <dgm:cxn modelId="{115DB5B2-7A7F-45E2-990C-52887B636735}" type="presOf" srcId="{7763C552-0CD9-4222-A9A8-BB4635CD63A4}" destId="{12FB5DDE-B8C2-4A53-B8B2-F8779072F5C8}" srcOrd="0" destOrd="0" presId="urn:microsoft.com/office/officeart/2005/8/layout/cycle6"/>
    <dgm:cxn modelId="{67F0025F-325F-4AA5-A18C-F7621757D082}" type="presParOf" srcId="{5CD5BC63-D281-42DD-B99B-FF08E9FDA3D6}" destId="{150846B0-2C69-4100-9035-57C98016DE18}" srcOrd="0" destOrd="0" presId="urn:microsoft.com/office/officeart/2005/8/layout/cycle6"/>
    <dgm:cxn modelId="{97B1AD51-2E2A-4244-ACE4-74587D47C850}" type="presParOf" srcId="{5CD5BC63-D281-42DD-B99B-FF08E9FDA3D6}" destId="{7429CC56-4DE8-4676-87F3-028080770DED}" srcOrd="1" destOrd="0" presId="urn:microsoft.com/office/officeart/2005/8/layout/cycle6"/>
    <dgm:cxn modelId="{F460E9DF-EB11-4F51-8453-8E982BF46E7B}" type="presParOf" srcId="{5CD5BC63-D281-42DD-B99B-FF08E9FDA3D6}" destId="{139E35C9-E5E1-4313-AB72-1DA4D561CAD9}" srcOrd="2" destOrd="0" presId="urn:microsoft.com/office/officeart/2005/8/layout/cycle6"/>
    <dgm:cxn modelId="{DF56A8FF-9CD5-4F2B-967A-545FE109108F}" type="presParOf" srcId="{5CD5BC63-D281-42DD-B99B-FF08E9FDA3D6}" destId="{12FB5DDE-B8C2-4A53-B8B2-F8779072F5C8}" srcOrd="3" destOrd="0" presId="urn:microsoft.com/office/officeart/2005/8/layout/cycle6"/>
    <dgm:cxn modelId="{DF1420CD-1692-4DAA-84C2-E4A25785E7F8}" type="presParOf" srcId="{5CD5BC63-D281-42DD-B99B-FF08E9FDA3D6}" destId="{3A66BDB6-4567-4BF3-91DE-5F6C8D48381A}" srcOrd="4" destOrd="0" presId="urn:microsoft.com/office/officeart/2005/8/layout/cycle6"/>
    <dgm:cxn modelId="{7BA440C6-C27A-46FD-9249-CEEFE5D491E6}" type="presParOf" srcId="{5CD5BC63-D281-42DD-B99B-FF08E9FDA3D6}" destId="{64298DB8-B51F-4E92-A1EB-C5496E1B72C6}" srcOrd="5" destOrd="0" presId="urn:microsoft.com/office/officeart/2005/8/layout/cycle6"/>
    <dgm:cxn modelId="{BF086E82-F6E8-4262-95AF-1A9B1EAA95F7}" type="presParOf" srcId="{5CD5BC63-D281-42DD-B99B-FF08E9FDA3D6}" destId="{10A068B0-B3CC-4215-A2F0-E3F422ECD825}" srcOrd="6" destOrd="0" presId="urn:microsoft.com/office/officeart/2005/8/layout/cycle6"/>
    <dgm:cxn modelId="{A248D3C5-6A7E-4CF2-BBDB-254EA185ED23}" type="presParOf" srcId="{5CD5BC63-D281-42DD-B99B-FF08E9FDA3D6}" destId="{31E9A22D-326B-4DF7-BF57-61CF6E6DB2C4}" srcOrd="7" destOrd="0" presId="urn:microsoft.com/office/officeart/2005/8/layout/cycle6"/>
    <dgm:cxn modelId="{7CA3F2FE-93AB-4EC8-8F29-0F26E6408E77}" type="presParOf" srcId="{5CD5BC63-D281-42DD-B99B-FF08E9FDA3D6}" destId="{4CDEA140-2B7A-40E8-8FD7-E52EBB20EB9C}" srcOrd="8" destOrd="0" presId="urn:microsoft.com/office/officeart/2005/8/layout/cycle6"/>
    <dgm:cxn modelId="{84FD2E44-4F82-459C-B5E3-95AA2ADDD8AC}" type="presParOf" srcId="{5CD5BC63-D281-42DD-B99B-FF08E9FDA3D6}" destId="{E4723818-B4D1-4617-B81F-AE89A13BD128}" srcOrd="9" destOrd="0" presId="urn:microsoft.com/office/officeart/2005/8/layout/cycle6"/>
    <dgm:cxn modelId="{C4D49B86-C296-470D-88BC-59DA7A02B176}" type="presParOf" srcId="{5CD5BC63-D281-42DD-B99B-FF08E9FDA3D6}" destId="{E3FB26E5-7D98-411D-A814-528A3398448F}" srcOrd="10" destOrd="0" presId="urn:microsoft.com/office/officeart/2005/8/layout/cycle6"/>
    <dgm:cxn modelId="{B76C1B9A-AF69-46FD-8240-5825EB13874C}" type="presParOf" srcId="{5CD5BC63-D281-42DD-B99B-FF08E9FDA3D6}" destId="{CE592A89-82D7-492C-BEBF-197E510A36F8}" srcOrd="11" destOrd="0" presId="urn:microsoft.com/office/officeart/2005/8/layout/cycle6"/>
    <dgm:cxn modelId="{1DAB10A4-6157-4BDE-8767-49C6E3DC24BF}" type="presParOf" srcId="{5CD5BC63-D281-42DD-B99B-FF08E9FDA3D6}" destId="{45E3EC29-80FB-4ECE-80ED-FA99DC5CC38B}" srcOrd="12" destOrd="0" presId="urn:microsoft.com/office/officeart/2005/8/layout/cycle6"/>
    <dgm:cxn modelId="{F797383A-049B-4966-AEA0-BBC16DF429E6}" type="presParOf" srcId="{5CD5BC63-D281-42DD-B99B-FF08E9FDA3D6}" destId="{A87EDB77-AF67-4606-898E-CCB1E1361F34}" srcOrd="13" destOrd="0" presId="urn:microsoft.com/office/officeart/2005/8/layout/cycle6"/>
    <dgm:cxn modelId="{8A1A6267-FF3A-4768-BA07-B4242E19B9E0}" type="presParOf" srcId="{5CD5BC63-D281-42DD-B99B-FF08E9FDA3D6}" destId="{CCFB8F23-503D-4CDB-A59D-6E90CF007758}" srcOrd="14" destOrd="0" presId="urn:microsoft.com/office/officeart/2005/8/layout/cycle6"/>
  </dgm:cxnLst>
  <dgm:bg/>
  <dgm:whole/>
</dgm:dataModel>
</file>

<file path=ppt/diagrams/data31.xml><?xml version="1.0" encoding="utf-8"?>
<dgm:dataModel xmlns:dgm="http://schemas.openxmlformats.org/drawingml/2006/diagram" xmlns:a="http://schemas.openxmlformats.org/drawingml/2006/main">
  <dgm:ptLst>
    <dgm:pt modelId="{2BEC37A8-9107-454A-9F5E-89CAC9B6FAFB}"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id-ID"/>
        </a:p>
      </dgm:t>
    </dgm:pt>
    <dgm:pt modelId="{1E6B34F0-D35F-4B12-BD63-6E82F0FF9F78}">
      <dgm:prSet phldrT="[Text]" custT="1"/>
      <dgm:spPr>
        <a:noFill/>
        <a:ln>
          <a:solidFill>
            <a:schemeClr val="accent1"/>
          </a:solidFill>
        </a:ln>
      </dgm:spPr>
      <dgm:t>
        <a:bodyPr/>
        <a:lstStyle/>
        <a:p>
          <a:r>
            <a:rPr lang="id-ID" sz="2400" dirty="0" smtClean="0">
              <a:solidFill>
                <a:schemeClr val="tx1"/>
              </a:solidFill>
            </a:rPr>
            <a:t> Perhatikan hal ini</a:t>
          </a:r>
          <a:endParaRPr lang="id-ID" sz="2400" dirty="0">
            <a:solidFill>
              <a:schemeClr val="tx1"/>
            </a:solidFill>
          </a:endParaRPr>
        </a:p>
      </dgm:t>
    </dgm:pt>
    <dgm:pt modelId="{349035A1-456C-4754-9296-4273FD873F0D}" type="parTrans" cxnId="{524F9778-C017-422D-8C38-974CFD45E0DE}">
      <dgm:prSet/>
      <dgm:spPr/>
      <dgm:t>
        <a:bodyPr/>
        <a:lstStyle/>
        <a:p>
          <a:endParaRPr lang="id-ID"/>
        </a:p>
      </dgm:t>
    </dgm:pt>
    <dgm:pt modelId="{2A2E6E1F-01D3-49A5-B98D-D0A8C85EBCBC}" type="sibTrans" cxnId="{524F9778-C017-422D-8C38-974CFD45E0DE}">
      <dgm:prSet/>
      <dgm:spPr/>
      <dgm:t>
        <a:bodyPr/>
        <a:lstStyle/>
        <a:p>
          <a:endParaRPr lang="id-ID"/>
        </a:p>
      </dgm:t>
    </dgm:pt>
    <dgm:pt modelId="{0F927BDE-F41E-451D-8513-60C8A7E16DB3}">
      <dgm:prSet phldrT="[Text]" custT="1"/>
      <dgm:spPr>
        <a:noFill/>
        <a:ln>
          <a:solidFill>
            <a:schemeClr val="accent1"/>
          </a:solidFill>
        </a:ln>
      </dgm:spPr>
      <dgm:t>
        <a:bodyPr/>
        <a:lstStyle/>
        <a:p>
          <a:r>
            <a:rPr lang="id-ID" sz="2400" dirty="0" smtClean="0">
              <a:solidFill>
                <a:schemeClr val="tx1"/>
              </a:solidFill>
            </a:rPr>
            <a:t> Ikuti pmr</a:t>
          </a:r>
          <a:r>
            <a:rPr lang="en-US" sz="2400" dirty="0" err="1" smtClean="0">
              <a:solidFill>
                <a:schemeClr val="tx1"/>
              </a:solidFill>
            </a:rPr>
            <a:t>i</a:t>
          </a:r>
          <a:r>
            <a:rPr lang="id-ID" sz="2400" dirty="0" smtClean="0">
              <a:solidFill>
                <a:schemeClr val="tx1"/>
              </a:solidFill>
            </a:rPr>
            <a:t>ksaan pjk dg baik</a:t>
          </a:r>
          <a:endParaRPr lang="id-ID" sz="2400" dirty="0">
            <a:solidFill>
              <a:schemeClr val="tx1"/>
            </a:solidFill>
          </a:endParaRPr>
        </a:p>
      </dgm:t>
    </dgm:pt>
    <dgm:pt modelId="{09CE3B20-32C4-4334-8E61-4F997293E7CC}" type="parTrans" cxnId="{6C3D241E-2BC4-46C9-A10F-C08077B32A6D}">
      <dgm:prSet/>
      <dgm:spPr>
        <a:ln>
          <a:solidFill>
            <a:srgbClr val="FF0000"/>
          </a:solidFill>
        </a:ln>
      </dgm:spPr>
      <dgm:t>
        <a:bodyPr/>
        <a:lstStyle/>
        <a:p>
          <a:endParaRPr lang="id-ID"/>
        </a:p>
      </dgm:t>
    </dgm:pt>
    <dgm:pt modelId="{6F59ADCB-02EC-44A3-8F9F-A7447EC75544}" type="sibTrans" cxnId="{6C3D241E-2BC4-46C9-A10F-C08077B32A6D}">
      <dgm:prSet/>
      <dgm:spPr/>
      <dgm:t>
        <a:bodyPr/>
        <a:lstStyle/>
        <a:p>
          <a:endParaRPr lang="id-ID"/>
        </a:p>
      </dgm:t>
    </dgm:pt>
    <dgm:pt modelId="{B74842F8-4C4C-4209-8420-3C8A0FD7F06A}">
      <dgm:prSet phldrT="[Text]" custT="1"/>
      <dgm:spPr>
        <a:noFill/>
        <a:ln>
          <a:solidFill>
            <a:schemeClr val="accent1"/>
          </a:solidFill>
        </a:ln>
      </dgm:spPr>
      <dgm:t>
        <a:bodyPr/>
        <a:lstStyle/>
        <a:p>
          <a:r>
            <a:rPr lang="id-ID" sz="2400" dirty="0" smtClean="0">
              <a:solidFill>
                <a:schemeClr val="tx1"/>
              </a:solidFill>
            </a:rPr>
            <a:t>apkh  dl ranah pasal 23 atau Pasal 25-26 UUKUP</a:t>
          </a:r>
          <a:endParaRPr lang="id-ID" sz="2400" dirty="0">
            <a:solidFill>
              <a:schemeClr val="tx1"/>
            </a:solidFill>
          </a:endParaRPr>
        </a:p>
      </dgm:t>
    </dgm:pt>
    <dgm:pt modelId="{125759FD-EF80-4971-BD92-9C42DAB90E22}" type="parTrans" cxnId="{A4CF38E2-9DC9-4309-BA55-13323DAAFC4F}">
      <dgm:prSet/>
      <dgm:spPr>
        <a:ln>
          <a:solidFill>
            <a:srgbClr val="FF0000"/>
          </a:solidFill>
        </a:ln>
      </dgm:spPr>
      <dgm:t>
        <a:bodyPr/>
        <a:lstStyle/>
        <a:p>
          <a:endParaRPr lang="id-ID"/>
        </a:p>
      </dgm:t>
    </dgm:pt>
    <dgm:pt modelId="{99AF89D2-6D7C-4B26-B5DA-9F32A0DC6DCD}" type="sibTrans" cxnId="{A4CF38E2-9DC9-4309-BA55-13323DAAFC4F}">
      <dgm:prSet/>
      <dgm:spPr/>
      <dgm:t>
        <a:bodyPr/>
        <a:lstStyle/>
        <a:p>
          <a:endParaRPr lang="id-ID"/>
        </a:p>
      </dgm:t>
    </dgm:pt>
    <dgm:pt modelId="{873FCB1A-1FAC-4992-81DF-A4384E611E35}">
      <dgm:prSet phldrT="[Text]" custT="1"/>
      <dgm:spPr>
        <a:noFill/>
        <a:ln>
          <a:solidFill>
            <a:schemeClr val="accent1"/>
          </a:solidFill>
        </a:ln>
      </dgm:spPr>
      <dgm:t>
        <a:bodyPr/>
        <a:lstStyle/>
        <a:p>
          <a:r>
            <a:rPr lang="id-ID" sz="2400" dirty="0" smtClean="0"/>
            <a:t> </a:t>
          </a:r>
          <a:r>
            <a:rPr lang="id-ID" sz="2400" dirty="0" smtClean="0">
              <a:solidFill>
                <a:schemeClr val="tx1"/>
              </a:solidFill>
            </a:rPr>
            <a:t>Keputusan utk menye </a:t>
          </a:r>
          <a:r>
            <a:rPr lang="en-US" sz="2400" dirty="0" smtClean="0">
              <a:solidFill>
                <a:schemeClr val="tx1"/>
              </a:solidFill>
            </a:rPr>
            <a:t>r</a:t>
          </a:r>
          <a:r>
            <a:rPr lang="id-ID" sz="2400" dirty="0" smtClean="0">
              <a:solidFill>
                <a:schemeClr val="tx1"/>
              </a:solidFill>
            </a:rPr>
            <a:t>ahkan kasus</a:t>
          </a:r>
          <a:endParaRPr lang="id-ID" sz="2400" dirty="0">
            <a:solidFill>
              <a:schemeClr val="tx1"/>
            </a:solidFill>
          </a:endParaRPr>
        </a:p>
      </dgm:t>
    </dgm:pt>
    <dgm:pt modelId="{6900EFF3-342F-4311-A64A-C77BFFE2C15B}" type="parTrans" cxnId="{661A99DC-C481-4D09-B965-552ADC16CAA0}">
      <dgm:prSet/>
      <dgm:spPr>
        <a:ln>
          <a:solidFill>
            <a:srgbClr val="FF0000"/>
          </a:solidFill>
        </a:ln>
      </dgm:spPr>
      <dgm:t>
        <a:bodyPr/>
        <a:lstStyle/>
        <a:p>
          <a:endParaRPr lang="id-ID"/>
        </a:p>
      </dgm:t>
    </dgm:pt>
    <dgm:pt modelId="{5FEE7E14-8537-46B0-A42C-A00505C3BAD8}" type="sibTrans" cxnId="{661A99DC-C481-4D09-B965-552ADC16CAA0}">
      <dgm:prSet/>
      <dgm:spPr/>
      <dgm:t>
        <a:bodyPr/>
        <a:lstStyle/>
        <a:p>
          <a:endParaRPr lang="id-ID"/>
        </a:p>
      </dgm:t>
    </dgm:pt>
    <dgm:pt modelId="{AEF64E46-6E72-4A57-86EE-83FE8F5141C7}">
      <dgm:prSet phldrT="[Text]" custT="1"/>
      <dgm:spPr>
        <a:noFill/>
        <a:ln>
          <a:solidFill>
            <a:schemeClr val="accent1"/>
          </a:solidFill>
        </a:ln>
      </dgm:spPr>
      <dgm:t>
        <a:bodyPr/>
        <a:lstStyle/>
        <a:p>
          <a:r>
            <a:rPr lang="id-ID" sz="2400" dirty="0" smtClean="0">
              <a:solidFill>
                <a:schemeClr val="tx1"/>
              </a:solidFill>
            </a:rPr>
            <a:t> Apakah dasr hkm benar</a:t>
          </a:r>
          <a:r>
            <a:rPr lang="id-ID" sz="2000" dirty="0" smtClean="0">
              <a:solidFill>
                <a:schemeClr val="tx1"/>
              </a:solidFill>
            </a:rPr>
            <a:t>?</a:t>
          </a:r>
          <a:endParaRPr lang="id-ID" sz="2000" dirty="0">
            <a:solidFill>
              <a:schemeClr val="tx1"/>
            </a:solidFill>
          </a:endParaRPr>
        </a:p>
      </dgm:t>
    </dgm:pt>
    <dgm:pt modelId="{32742967-E026-4985-8C76-ECE02178605D}" type="parTrans" cxnId="{57559C92-EB50-4692-A9D6-D196FB7BCA8F}">
      <dgm:prSet/>
      <dgm:spPr>
        <a:ln>
          <a:solidFill>
            <a:srgbClr val="FF0000"/>
          </a:solidFill>
        </a:ln>
      </dgm:spPr>
      <dgm:t>
        <a:bodyPr/>
        <a:lstStyle/>
        <a:p>
          <a:endParaRPr lang="id-ID"/>
        </a:p>
      </dgm:t>
    </dgm:pt>
    <dgm:pt modelId="{49E4E2B9-9E0B-492F-9CF4-30607AD13554}" type="sibTrans" cxnId="{57559C92-EB50-4692-A9D6-D196FB7BCA8F}">
      <dgm:prSet/>
      <dgm:spPr/>
      <dgm:t>
        <a:bodyPr/>
        <a:lstStyle/>
        <a:p>
          <a:endParaRPr lang="id-ID"/>
        </a:p>
      </dgm:t>
    </dgm:pt>
    <dgm:pt modelId="{4F87E696-B6C1-4E50-AEC1-CA784BDB9A73}">
      <dgm:prSet custT="1"/>
      <dgm:spPr>
        <a:noFill/>
        <a:ln>
          <a:solidFill>
            <a:schemeClr val="accent1"/>
          </a:solidFill>
        </a:ln>
      </dgm:spPr>
      <dgm:t>
        <a:bodyPr/>
        <a:lstStyle/>
        <a:p>
          <a:r>
            <a:rPr lang="id-ID" sz="1800" dirty="0" smtClean="0"/>
            <a:t> </a:t>
          </a:r>
          <a:r>
            <a:rPr lang="id-ID" sz="2400" dirty="0" smtClean="0">
              <a:solidFill>
                <a:schemeClr val="tx1"/>
              </a:solidFill>
            </a:rPr>
            <a:t>Siapa yg menanda</a:t>
          </a:r>
        </a:p>
        <a:p>
          <a:r>
            <a:rPr lang="id-ID" sz="2400" dirty="0" smtClean="0">
              <a:solidFill>
                <a:schemeClr val="tx1"/>
              </a:solidFill>
            </a:rPr>
            <a:t>Tangani SKP</a:t>
          </a:r>
          <a:endParaRPr lang="id-ID" sz="2400" dirty="0">
            <a:solidFill>
              <a:schemeClr val="tx1"/>
            </a:solidFill>
          </a:endParaRPr>
        </a:p>
      </dgm:t>
    </dgm:pt>
    <dgm:pt modelId="{51508092-D9BA-44F5-95EA-B54327073C22}" type="parTrans" cxnId="{A1C8E9EF-C253-44B7-B6C2-7D4494DE0F0E}">
      <dgm:prSet/>
      <dgm:spPr>
        <a:ln>
          <a:solidFill>
            <a:srgbClr val="FF0000"/>
          </a:solidFill>
        </a:ln>
      </dgm:spPr>
      <dgm:t>
        <a:bodyPr/>
        <a:lstStyle/>
        <a:p>
          <a:endParaRPr lang="id-ID"/>
        </a:p>
      </dgm:t>
    </dgm:pt>
    <dgm:pt modelId="{256B50B8-F3B6-4D1E-B075-BAB937ACD3F1}" type="sibTrans" cxnId="{A1C8E9EF-C253-44B7-B6C2-7D4494DE0F0E}">
      <dgm:prSet/>
      <dgm:spPr/>
      <dgm:t>
        <a:bodyPr/>
        <a:lstStyle/>
        <a:p>
          <a:endParaRPr lang="id-ID"/>
        </a:p>
      </dgm:t>
    </dgm:pt>
    <dgm:pt modelId="{D47C0B92-D6CA-475C-B9AB-BFD013CFD619}">
      <dgm:prSet custT="1"/>
      <dgm:spPr>
        <a:noFill/>
        <a:ln>
          <a:solidFill>
            <a:schemeClr val="accent1"/>
          </a:solidFill>
        </a:ln>
      </dgm:spPr>
      <dgm:t>
        <a:bodyPr/>
        <a:lstStyle/>
        <a:p>
          <a:r>
            <a:rPr lang="id-ID" sz="2000" dirty="0" smtClean="0"/>
            <a:t> </a:t>
          </a:r>
          <a:r>
            <a:rPr lang="id-ID" sz="2400" dirty="0" smtClean="0">
              <a:solidFill>
                <a:schemeClr val="tx1"/>
              </a:solidFill>
            </a:rPr>
            <a:t>Apakah penghitungan sdh benar</a:t>
          </a:r>
          <a:endParaRPr lang="id-ID" sz="2400" dirty="0">
            <a:solidFill>
              <a:schemeClr val="tx1"/>
            </a:solidFill>
          </a:endParaRPr>
        </a:p>
      </dgm:t>
    </dgm:pt>
    <dgm:pt modelId="{95C91038-E868-4430-BFD9-EBA4E5EFD48B}" type="parTrans" cxnId="{C558FEB1-5C20-4514-A18D-527081176095}">
      <dgm:prSet/>
      <dgm:spPr>
        <a:ln>
          <a:solidFill>
            <a:srgbClr val="FF0000"/>
          </a:solidFill>
        </a:ln>
      </dgm:spPr>
      <dgm:t>
        <a:bodyPr/>
        <a:lstStyle/>
        <a:p>
          <a:endParaRPr lang="id-ID"/>
        </a:p>
      </dgm:t>
    </dgm:pt>
    <dgm:pt modelId="{518D80A2-DEF9-41B5-A963-AB8A6898E813}" type="sibTrans" cxnId="{C558FEB1-5C20-4514-A18D-527081176095}">
      <dgm:prSet/>
      <dgm:spPr/>
      <dgm:t>
        <a:bodyPr/>
        <a:lstStyle/>
        <a:p>
          <a:endParaRPr lang="id-ID"/>
        </a:p>
      </dgm:t>
    </dgm:pt>
    <dgm:pt modelId="{B6084B0B-F131-46B4-B85B-16B271C2F9D7}">
      <dgm:prSet custT="1"/>
      <dgm:spPr>
        <a:noFill/>
        <a:ln>
          <a:solidFill>
            <a:schemeClr val="accent1"/>
          </a:solidFill>
        </a:ln>
      </dgm:spPr>
      <dgm:t>
        <a:bodyPr/>
        <a:lstStyle/>
        <a:p>
          <a:r>
            <a:rPr lang="id-ID" sz="2400" dirty="0" smtClean="0">
              <a:solidFill>
                <a:schemeClr val="tx1"/>
              </a:solidFill>
            </a:rPr>
            <a:t>Menentukan upaya admin yg benar</a:t>
          </a:r>
          <a:endParaRPr lang="id-ID" sz="2400" dirty="0">
            <a:solidFill>
              <a:schemeClr val="tx1"/>
            </a:solidFill>
          </a:endParaRPr>
        </a:p>
      </dgm:t>
    </dgm:pt>
    <dgm:pt modelId="{9A4CEA50-369A-4125-9367-E72333329CD7}" type="parTrans" cxnId="{D42ABC33-7D86-4E15-BEB7-15CB3D3A82FB}">
      <dgm:prSet/>
      <dgm:spPr>
        <a:ln>
          <a:solidFill>
            <a:srgbClr val="FF0000"/>
          </a:solidFill>
        </a:ln>
      </dgm:spPr>
      <dgm:t>
        <a:bodyPr/>
        <a:lstStyle/>
        <a:p>
          <a:endParaRPr lang="id-ID"/>
        </a:p>
      </dgm:t>
    </dgm:pt>
    <dgm:pt modelId="{61E78A85-48BE-4011-9BFE-3F04EDB58538}" type="sibTrans" cxnId="{D42ABC33-7D86-4E15-BEB7-15CB3D3A82FB}">
      <dgm:prSet/>
      <dgm:spPr/>
      <dgm:t>
        <a:bodyPr/>
        <a:lstStyle/>
        <a:p>
          <a:endParaRPr lang="id-ID"/>
        </a:p>
      </dgm:t>
    </dgm:pt>
    <dgm:pt modelId="{47B29A94-7BB2-45D7-82FE-2377B2F07A3A}" type="pres">
      <dgm:prSet presAssocID="{2BEC37A8-9107-454A-9F5E-89CAC9B6FAFB}" presName="cycle" presStyleCnt="0">
        <dgm:presLayoutVars>
          <dgm:chMax val="1"/>
          <dgm:dir/>
          <dgm:animLvl val="ctr"/>
          <dgm:resizeHandles val="exact"/>
        </dgm:presLayoutVars>
      </dgm:prSet>
      <dgm:spPr/>
      <dgm:t>
        <a:bodyPr/>
        <a:lstStyle/>
        <a:p>
          <a:endParaRPr lang="id-ID"/>
        </a:p>
      </dgm:t>
    </dgm:pt>
    <dgm:pt modelId="{82D96530-0916-45E4-9546-09A645CA926E}" type="pres">
      <dgm:prSet presAssocID="{1E6B34F0-D35F-4B12-BD63-6E82F0FF9F78}" presName="centerShape" presStyleLbl="node0" presStyleIdx="0" presStyleCnt="1" custScaleX="121760"/>
      <dgm:spPr/>
      <dgm:t>
        <a:bodyPr/>
        <a:lstStyle/>
        <a:p>
          <a:endParaRPr lang="id-ID"/>
        </a:p>
      </dgm:t>
    </dgm:pt>
    <dgm:pt modelId="{B13C6B8B-6654-4D7A-A6A0-D6A0C95D50E1}" type="pres">
      <dgm:prSet presAssocID="{09CE3B20-32C4-4334-8E61-4F997293E7CC}" presName="Name9" presStyleLbl="parChTrans1D2" presStyleIdx="0" presStyleCnt="7"/>
      <dgm:spPr/>
      <dgm:t>
        <a:bodyPr/>
        <a:lstStyle/>
        <a:p>
          <a:endParaRPr lang="id-ID"/>
        </a:p>
      </dgm:t>
    </dgm:pt>
    <dgm:pt modelId="{B7F83728-E7D3-402C-8A94-BCDBD6DC536C}" type="pres">
      <dgm:prSet presAssocID="{09CE3B20-32C4-4334-8E61-4F997293E7CC}" presName="connTx" presStyleLbl="parChTrans1D2" presStyleIdx="0" presStyleCnt="7"/>
      <dgm:spPr/>
      <dgm:t>
        <a:bodyPr/>
        <a:lstStyle/>
        <a:p>
          <a:endParaRPr lang="id-ID"/>
        </a:p>
      </dgm:t>
    </dgm:pt>
    <dgm:pt modelId="{803E2A5C-A46D-42D3-B4E7-2ED720FD6DBC}" type="pres">
      <dgm:prSet presAssocID="{0F927BDE-F41E-451D-8513-60C8A7E16DB3}" presName="node" presStyleLbl="node1" presStyleIdx="0" presStyleCnt="7" custScaleX="123321">
        <dgm:presLayoutVars>
          <dgm:bulletEnabled val="1"/>
        </dgm:presLayoutVars>
      </dgm:prSet>
      <dgm:spPr/>
      <dgm:t>
        <a:bodyPr/>
        <a:lstStyle/>
        <a:p>
          <a:endParaRPr lang="id-ID"/>
        </a:p>
      </dgm:t>
    </dgm:pt>
    <dgm:pt modelId="{AEA86620-D39C-41D5-A281-4A71385C2E81}" type="pres">
      <dgm:prSet presAssocID="{125759FD-EF80-4971-BD92-9C42DAB90E22}" presName="Name9" presStyleLbl="parChTrans1D2" presStyleIdx="1" presStyleCnt="7"/>
      <dgm:spPr/>
      <dgm:t>
        <a:bodyPr/>
        <a:lstStyle/>
        <a:p>
          <a:endParaRPr lang="id-ID"/>
        </a:p>
      </dgm:t>
    </dgm:pt>
    <dgm:pt modelId="{766ACC52-769D-4C07-A35F-349FBB819C3B}" type="pres">
      <dgm:prSet presAssocID="{125759FD-EF80-4971-BD92-9C42DAB90E22}" presName="connTx" presStyleLbl="parChTrans1D2" presStyleIdx="1" presStyleCnt="7"/>
      <dgm:spPr/>
      <dgm:t>
        <a:bodyPr/>
        <a:lstStyle/>
        <a:p>
          <a:endParaRPr lang="id-ID"/>
        </a:p>
      </dgm:t>
    </dgm:pt>
    <dgm:pt modelId="{59E14DF9-6157-4AD4-BE13-7875566E171D}" type="pres">
      <dgm:prSet presAssocID="{B74842F8-4C4C-4209-8420-3C8A0FD7F06A}" presName="node" presStyleLbl="node1" presStyleIdx="1" presStyleCnt="7" custScaleX="150415" custScaleY="99928" custRadScaleRad="124954" custRadScaleInc="33595">
        <dgm:presLayoutVars>
          <dgm:bulletEnabled val="1"/>
        </dgm:presLayoutVars>
      </dgm:prSet>
      <dgm:spPr/>
      <dgm:t>
        <a:bodyPr/>
        <a:lstStyle/>
        <a:p>
          <a:endParaRPr lang="id-ID"/>
        </a:p>
      </dgm:t>
    </dgm:pt>
    <dgm:pt modelId="{A4F3D390-D2F9-4D34-B34B-619EEF3C4F02}" type="pres">
      <dgm:prSet presAssocID="{51508092-D9BA-44F5-95EA-B54327073C22}" presName="Name9" presStyleLbl="parChTrans1D2" presStyleIdx="2" presStyleCnt="7"/>
      <dgm:spPr/>
      <dgm:t>
        <a:bodyPr/>
        <a:lstStyle/>
        <a:p>
          <a:endParaRPr lang="id-ID"/>
        </a:p>
      </dgm:t>
    </dgm:pt>
    <dgm:pt modelId="{7FD1558C-6D70-42F9-A7B0-9A63BAD4191E}" type="pres">
      <dgm:prSet presAssocID="{51508092-D9BA-44F5-95EA-B54327073C22}" presName="connTx" presStyleLbl="parChTrans1D2" presStyleIdx="2" presStyleCnt="7"/>
      <dgm:spPr/>
      <dgm:t>
        <a:bodyPr/>
        <a:lstStyle/>
        <a:p>
          <a:endParaRPr lang="id-ID"/>
        </a:p>
      </dgm:t>
    </dgm:pt>
    <dgm:pt modelId="{6C271DE1-5C95-4620-8919-AC9AB59A4D66}" type="pres">
      <dgm:prSet presAssocID="{4F87E696-B6C1-4E50-AEC1-CA784BDB9A73}" presName="node" presStyleLbl="node1" presStyleIdx="2" presStyleCnt="7" custScaleX="120897" custRadScaleRad="132583" custRadScaleInc="-7414">
        <dgm:presLayoutVars>
          <dgm:bulletEnabled val="1"/>
        </dgm:presLayoutVars>
      </dgm:prSet>
      <dgm:spPr/>
      <dgm:t>
        <a:bodyPr/>
        <a:lstStyle/>
        <a:p>
          <a:endParaRPr lang="id-ID"/>
        </a:p>
      </dgm:t>
    </dgm:pt>
    <dgm:pt modelId="{1A682991-6FCC-40C0-9D45-68C3199EEC68}" type="pres">
      <dgm:prSet presAssocID="{32742967-E026-4985-8C76-ECE02178605D}" presName="Name9" presStyleLbl="parChTrans1D2" presStyleIdx="3" presStyleCnt="7"/>
      <dgm:spPr/>
      <dgm:t>
        <a:bodyPr/>
        <a:lstStyle/>
        <a:p>
          <a:endParaRPr lang="id-ID"/>
        </a:p>
      </dgm:t>
    </dgm:pt>
    <dgm:pt modelId="{A092F21D-71F6-435F-98FE-4BD4ED1A980B}" type="pres">
      <dgm:prSet presAssocID="{32742967-E026-4985-8C76-ECE02178605D}" presName="connTx" presStyleLbl="parChTrans1D2" presStyleIdx="3" presStyleCnt="7"/>
      <dgm:spPr/>
      <dgm:t>
        <a:bodyPr/>
        <a:lstStyle/>
        <a:p>
          <a:endParaRPr lang="id-ID"/>
        </a:p>
      </dgm:t>
    </dgm:pt>
    <dgm:pt modelId="{D53DF481-DFCB-4335-AB97-506AB1B15A1D}" type="pres">
      <dgm:prSet presAssocID="{AEF64E46-6E72-4A57-86EE-83FE8F5141C7}" presName="node" presStyleLbl="node1" presStyleIdx="3" presStyleCnt="7" custScaleX="145145" custScaleY="67049" custRadScaleRad="116540" custRadScaleInc="-53094">
        <dgm:presLayoutVars>
          <dgm:bulletEnabled val="1"/>
        </dgm:presLayoutVars>
      </dgm:prSet>
      <dgm:spPr/>
      <dgm:t>
        <a:bodyPr/>
        <a:lstStyle/>
        <a:p>
          <a:endParaRPr lang="id-ID"/>
        </a:p>
      </dgm:t>
    </dgm:pt>
    <dgm:pt modelId="{80750A6B-1E0E-4155-90D6-F2441F52F194}" type="pres">
      <dgm:prSet presAssocID="{95C91038-E868-4430-BFD9-EBA4E5EFD48B}" presName="Name9" presStyleLbl="parChTrans1D2" presStyleIdx="4" presStyleCnt="7"/>
      <dgm:spPr/>
      <dgm:t>
        <a:bodyPr/>
        <a:lstStyle/>
        <a:p>
          <a:endParaRPr lang="id-ID"/>
        </a:p>
      </dgm:t>
    </dgm:pt>
    <dgm:pt modelId="{622EEF6D-0B1D-4C0C-827A-B0D8E890B991}" type="pres">
      <dgm:prSet presAssocID="{95C91038-E868-4430-BFD9-EBA4E5EFD48B}" presName="connTx" presStyleLbl="parChTrans1D2" presStyleIdx="4" presStyleCnt="7"/>
      <dgm:spPr/>
      <dgm:t>
        <a:bodyPr/>
        <a:lstStyle/>
        <a:p>
          <a:endParaRPr lang="id-ID"/>
        </a:p>
      </dgm:t>
    </dgm:pt>
    <dgm:pt modelId="{10FA6016-3C85-443E-A25A-DAEE5E3B87A7}" type="pres">
      <dgm:prSet presAssocID="{D47C0B92-D6CA-475C-B9AB-BFD013CFD619}" presName="node" presStyleLbl="node1" presStyleIdx="4" presStyleCnt="7" custScaleX="162907">
        <dgm:presLayoutVars>
          <dgm:bulletEnabled val="1"/>
        </dgm:presLayoutVars>
      </dgm:prSet>
      <dgm:spPr/>
      <dgm:t>
        <a:bodyPr/>
        <a:lstStyle/>
        <a:p>
          <a:endParaRPr lang="id-ID"/>
        </a:p>
      </dgm:t>
    </dgm:pt>
    <dgm:pt modelId="{377DA5A7-1D18-468C-9091-06576498292B}" type="pres">
      <dgm:prSet presAssocID="{9A4CEA50-369A-4125-9367-E72333329CD7}" presName="Name9" presStyleLbl="parChTrans1D2" presStyleIdx="5" presStyleCnt="7"/>
      <dgm:spPr/>
      <dgm:t>
        <a:bodyPr/>
        <a:lstStyle/>
        <a:p>
          <a:endParaRPr lang="id-ID"/>
        </a:p>
      </dgm:t>
    </dgm:pt>
    <dgm:pt modelId="{86D1FF96-2888-4AB1-B2CA-4E38087696A1}" type="pres">
      <dgm:prSet presAssocID="{9A4CEA50-369A-4125-9367-E72333329CD7}" presName="connTx" presStyleLbl="parChTrans1D2" presStyleIdx="5" presStyleCnt="7"/>
      <dgm:spPr/>
      <dgm:t>
        <a:bodyPr/>
        <a:lstStyle/>
        <a:p>
          <a:endParaRPr lang="id-ID"/>
        </a:p>
      </dgm:t>
    </dgm:pt>
    <dgm:pt modelId="{D2DB47AD-F975-4D49-A8A3-8D9422281D08}" type="pres">
      <dgm:prSet presAssocID="{B6084B0B-F131-46B4-B85B-16B271C2F9D7}" presName="node" presStyleLbl="node1" presStyleIdx="5" presStyleCnt="7" custScaleX="149246" custRadScaleRad="104377" custRadScaleInc="10465">
        <dgm:presLayoutVars>
          <dgm:bulletEnabled val="1"/>
        </dgm:presLayoutVars>
      </dgm:prSet>
      <dgm:spPr/>
      <dgm:t>
        <a:bodyPr/>
        <a:lstStyle/>
        <a:p>
          <a:endParaRPr lang="id-ID"/>
        </a:p>
      </dgm:t>
    </dgm:pt>
    <dgm:pt modelId="{269C772C-5955-49BC-BC2B-EE7165348559}" type="pres">
      <dgm:prSet presAssocID="{6900EFF3-342F-4311-A64A-C77BFFE2C15B}" presName="Name9" presStyleLbl="parChTrans1D2" presStyleIdx="6" presStyleCnt="7"/>
      <dgm:spPr/>
      <dgm:t>
        <a:bodyPr/>
        <a:lstStyle/>
        <a:p>
          <a:endParaRPr lang="id-ID"/>
        </a:p>
      </dgm:t>
    </dgm:pt>
    <dgm:pt modelId="{3DCE0642-58B4-480B-9D37-7AE1598FCA87}" type="pres">
      <dgm:prSet presAssocID="{6900EFF3-342F-4311-A64A-C77BFFE2C15B}" presName="connTx" presStyleLbl="parChTrans1D2" presStyleIdx="6" presStyleCnt="7"/>
      <dgm:spPr/>
      <dgm:t>
        <a:bodyPr/>
        <a:lstStyle/>
        <a:p>
          <a:endParaRPr lang="id-ID"/>
        </a:p>
      </dgm:t>
    </dgm:pt>
    <dgm:pt modelId="{038BB49C-BCF4-46BF-9E46-3E3B6DC629CB}" type="pres">
      <dgm:prSet presAssocID="{873FCB1A-1FAC-4992-81DF-A4384E611E35}" presName="node" presStyleLbl="node1" presStyleIdx="6" presStyleCnt="7" custScaleX="157087" custRadScaleRad="122354" custRadScaleInc="-30859">
        <dgm:presLayoutVars>
          <dgm:bulletEnabled val="1"/>
        </dgm:presLayoutVars>
      </dgm:prSet>
      <dgm:spPr/>
      <dgm:t>
        <a:bodyPr/>
        <a:lstStyle/>
        <a:p>
          <a:endParaRPr lang="id-ID"/>
        </a:p>
      </dgm:t>
    </dgm:pt>
  </dgm:ptLst>
  <dgm:cxnLst>
    <dgm:cxn modelId="{6CF3F640-0438-436A-A593-73841EA42F5A}" type="presOf" srcId="{0F927BDE-F41E-451D-8513-60C8A7E16DB3}" destId="{803E2A5C-A46D-42D3-B4E7-2ED720FD6DBC}" srcOrd="0" destOrd="0" presId="urn:microsoft.com/office/officeart/2005/8/layout/radial1"/>
    <dgm:cxn modelId="{E5BE46C7-B161-4867-BEFF-47F6F7B0C02A}" type="presOf" srcId="{32742967-E026-4985-8C76-ECE02178605D}" destId="{A092F21D-71F6-435F-98FE-4BD4ED1A980B}" srcOrd="1" destOrd="0" presId="urn:microsoft.com/office/officeart/2005/8/layout/radial1"/>
    <dgm:cxn modelId="{D42ABC33-7D86-4E15-BEB7-15CB3D3A82FB}" srcId="{1E6B34F0-D35F-4B12-BD63-6E82F0FF9F78}" destId="{B6084B0B-F131-46B4-B85B-16B271C2F9D7}" srcOrd="5" destOrd="0" parTransId="{9A4CEA50-369A-4125-9367-E72333329CD7}" sibTransId="{61E78A85-48BE-4011-9BFE-3F04EDB58538}"/>
    <dgm:cxn modelId="{5673CAEA-BF41-466C-8675-06A5FDDBAC4D}" type="presOf" srcId="{95C91038-E868-4430-BFD9-EBA4E5EFD48B}" destId="{622EEF6D-0B1D-4C0C-827A-B0D8E890B991}" srcOrd="1" destOrd="0" presId="urn:microsoft.com/office/officeart/2005/8/layout/radial1"/>
    <dgm:cxn modelId="{1E9DB4AF-686F-4A00-BACE-764CE748EFA7}" type="presOf" srcId="{B6084B0B-F131-46B4-B85B-16B271C2F9D7}" destId="{D2DB47AD-F975-4D49-A8A3-8D9422281D08}" srcOrd="0" destOrd="0" presId="urn:microsoft.com/office/officeart/2005/8/layout/radial1"/>
    <dgm:cxn modelId="{57559C92-EB50-4692-A9D6-D196FB7BCA8F}" srcId="{1E6B34F0-D35F-4B12-BD63-6E82F0FF9F78}" destId="{AEF64E46-6E72-4A57-86EE-83FE8F5141C7}" srcOrd="3" destOrd="0" parTransId="{32742967-E026-4985-8C76-ECE02178605D}" sibTransId="{49E4E2B9-9E0B-492F-9CF4-30607AD13554}"/>
    <dgm:cxn modelId="{F21512BE-2D98-4F03-AEE4-3D8FFDFD1AE0}" type="presOf" srcId="{D47C0B92-D6CA-475C-B9AB-BFD013CFD619}" destId="{10FA6016-3C85-443E-A25A-DAEE5E3B87A7}" srcOrd="0" destOrd="0" presId="urn:microsoft.com/office/officeart/2005/8/layout/radial1"/>
    <dgm:cxn modelId="{9C31F343-32AB-4466-99F3-AD0EA8AEB61B}" type="presOf" srcId="{9A4CEA50-369A-4125-9367-E72333329CD7}" destId="{86D1FF96-2888-4AB1-B2CA-4E38087696A1}" srcOrd="1" destOrd="0" presId="urn:microsoft.com/office/officeart/2005/8/layout/radial1"/>
    <dgm:cxn modelId="{6C3D241E-2BC4-46C9-A10F-C08077B32A6D}" srcId="{1E6B34F0-D35F-4B12-BD63-6E82F0FF9F78}" destId="{0F927BDE-F41E-451D-8513-60C8A7E16DB3}" srcOrd="0" destOrd="0" parTransId="{09CE3B20-32C4-4334-8E61-4F997293E7CC}" sibTransId="{6F59ADCB-02EC-44A3-8F9F-A7447EC75544}"/>
    <dgm:cxn modelId="{87CA437B-753D-4561-B4B6-D62D9E4F5447}" type="presOf" srcId="{51508092-D9BA-44F5-95EA-B54327073C22}" destId="{7FD1558C-6D70-42F9-A7B0-9A63BAD4191E}" srcOrd="1" destOrd="0" presId="urn:microsoft.com/office/officeart/2005/8/layout/radial1"/>
    <dgm:cxn modelId="{661A99DC-C481-4D09-B965-552ADC16CAA0}" srcId="{1E6B34F0-D35F-4B12-BD63-6E82F0FF9F78}" destId="{873FCB1A-1FAC-4992-81DF-A4384E611E35}" srcOrd="6" destOrd="0" parTransId="{6900EFF3-342F-4311-A64A-C77BFFE2C15B}" sibTransId="{5FEE7E14-8537-46B0-A42C-A00505C3BAD8}"/>
    <dgm:cxn modelId="{524F9778-C017-422D-8C38-974CFD45E0DE}" srcId="{2BEC37A8-9107-454A-9F5E-89CAC9B6FAFB}" destId="{1E6B34F0-D35F-4B12-BD63-6E82F0FF9F78}" srcOrd="0" destOrd="0" parTransId="{349035A1-456C-4754-9296-4273FD873F0D}" sibTransId="{2A2E6E1F-01D3-49A5-B98D-D0A8C85EBCBC}"/>
    <dgm:cxn modelId="{A1C8E9EF-C253-44B7-B6C2-7D4494DE0F0E}" srcId="{1E6B34F0-D35F-4B12-BD63-6E82F0FF9F78}" destId="{4F87E696-B6C1-4E50-AEC1-CA784BDB9A73}" srcOrd="2" destOrd="0" parTransId="{51508092-D9BA-44F5-95EA-B54327073C22}" sibTransId="{256B50B8-F3B6-4D1E-B075-BAB937ACD3F1}"/>
    <dgm:cxn modelId="{B09B6F23-93D2-4868-93AA-DA0BE6A52194}" type="presOf" srcId="{51508092-D9BA-44F5-95EA-B54327073C22}" destId="{A4F3D390-D2F9-4D34-B34B-619EEF3C4F02}" srcOrd="0" destOrd="0" presId="urn:microsoft.com/office/officeart/2005/8/layout/radial1"/>
    <dgm:cxn modelId="{A4CF38E2-9DC9-4309-BA55-13323DAAFC4F}" srcId="{1E6B34F0-D35F-4B12-BD63-6E82F0FF9F78}" destId="{B74842F8-4C4C-4209-8420-3C8A0FD7F06A}" srcOrd="1" destOrd="0" parTransId="{125759FD-EF80-4971-BD92-9C42DAB90E22}" sibTransId="{99AF89D2-6D7C-4B26-B5DA-9F32A0DC6DCD}"/>
    <dgm:cxn modelId="{87407E6B-8A05-4FA5-A8F7-4813F6448D20}" type="presOf" srcId="{1E6B34F0-D35F-4B12-BD63-6E82F0FF9F78}" destId="{82D96530-0916-45E4-9546-09A645CA926E}" srcOrd="0" destOrd="0" presId="urn:microsoft.com/office/officeart/2005/8/layout/radial1"/>
    <dgm:cxn modelId="{D8B79ACE-9732-48A1-9951-0D5454A5B694}" type="presOf" srcId="{6900EFF3-342F-4311-A64A-C77BFFE2C15B}" destId="{3DCE0642-58B4-480B-9D37-7AE1598FCA87}" srcOrd="1" destOrd="0" presId="urn:microsoft.com/office/officeart/2005/8/layout/radial1"/>
    <dgm:cxn modelId="{8D70E921-E9AB-4FC5-B178-D16B53D253D3}" type="presOf" srcId="{125759FD-EF80-4971-BD92-9C42DAB90E22}" destId="{AEA86620-D39C-41D5-A281-4A71385C2E81}" srcOrd="0" destOrd="0" presId="urn:microsoft.com/office/officeart/2005/8/layout/radial1"/>
    <dgm:cxn modelId="{318CC595-20AD-4836-9544-29A285B3D95E}" type="presOf" srcId="{95C91038-E868-4430-BFD9-EBA4E5EFD48B}" destId="{80750A6B-1E0E-4155-90D6-F2441F52F194}" srcOrd="0" destOrd="0" presId="urn:microsoft.com/office/officeart/2005/8/layout/radial1"/>
    <dgm:cxn modelId="{E63BD024-10F7-413D-9D0C-D92B0C56107D}" type="presOf" srcId="{6900EFF3-342F-4311-A64A-C77BFFE2C15B}" destId="{269C772C-5955-49BC-BC2B-EE7165348559}" srcOrd="0" destOrd="0" presId="urn:microsoft.com/office/officeart/2005/8/layout/radial1"/>
    <dgm:cxn modelId="{C558FEB1-5C20-4514-A18D-527081176095}" srcId="{1E6B34F0-D35F-4B12-BD63-6E82F0FF9F78}" destId="{D47C0B92-D6CA-475C-B9AB-BFD013CFD619}" srcOrd="4" destOrd="0" parTransId="{95C91038-E868-4430-BFD9-EBA4E5EFD48B}" sibTransId="{518D80A2-DEF9-41B5-A963-AB8A6898E813}"/>
    <dgm:cxn modelId="{B498931D-10B0-4A12-880D-6C077FA79204}" type="presOf" srcId="{09CE3B20-32C4-4334-8E61-4F997293E7CC}" destId="{B7F83728-E7D3-402C-8A94-BCDBD6DC536C}" srcOrd="1" destOrd="0" presId="urn:microsoft.com/office/officeart/2005/8/layout/radial1"/>
    <dgm:cxn modelId="{870AB88C-D89D-41F5-877A-90DE31B3876A}" type="presOf" srcId="{4F87E696-B6C1-4E50-AEC1-CA784BDB9A73}" destId="{6C271DE1-5C95-4620-8919-AC9AB59A4D66}" srcOrd="0" destOrd="0" presId="urn:microsoft.com/office/officeart/2005/8/layout/radial1"/>
    <dgm:cxn modelId="{CA7B8D42-B9A2-417B-A3D1-D022A21BCE23}" type="presOf" srcId="{125759FD-EF80-4971-BD92-9C42DAB90E22}" destId="{766ACC52-769D-4C07-A35F-349FBB819C3B}" srcOrd="1" destOrd="0" presId="urn:microsoft.com/office/officeart/2005/8/layout/radial1"/>
    <dgm:cxn modelId="{440E5F0D-AE07-4798-BE7E-800E68FE0C54}" type="presOf" srcId="{09CE3B20-32C4-4334-8E61-4F997293E7CC}" destId="{B13C6B8B-6654-4D7A-A6A0-D6A0C95D50E1}" srcOrd="0" destOrd="0" presId="urn:microsoft.com/office/officeart/2005/8/layout/radial1"/>
    <dgm:cxn modelId="{AA2C07BB-5C7B-4E16-8D39-DC0D4087FA6E}" type="presOf" srcId="{32742967-E026-4985-8C76-ECE02178605D}" destId="{1A682991-6FCC-40C0-9D45-68C3199EEC68}" srcOrd="0" destOrd="0" presId="urn:microsoft.com/office/officeart/2005/8/layout/radial1"/>
    <dgm:cxn modelId="{AAE0815B-AF43-4321-B9DF-A8C58FCBCD64}" type="presOf" srcId="{9A4CEA50-369A-4125-9367-E72333329CD7}" destId="{377DA5A7-1D18-468C-9091-06576498292B}" srcOrd="0" destOrd="0" presId="urn:microsoft.com/office/officeart/2005/8/layout/radial1"/>
    <dgm:cxn modelId="{FC991746-D67E-4B42-9675-663859D300C2}" type="presOf" srcId="{AEF64E46-6E72-4A57-86EE-83FE8F5141C7}" destId="{D53DF481-DFCB-4335-AB97-506AB1B15A1D}" srcOrd="0" destOrd="0" presId="urn:microsoft.com/office/officeart/2005/8/layout/radial1"/>
    <dgm:cxn modelId="{B5190887-33C1-4D08-940D-1DE04C9F4855}" type="presOf" srcId="{B74842F8-4C4C-4209-8420-3C8A0FD7F06A}" destId="{59E14DF9-6157-4AD4-BE13-7875566E171D}" srcOrd="0" destOrd="0" presId="urn:microsoft.com/office/officeart/2005/8/layout/radial1"/>
    <dgm:cxn modelId="{C99BA91F-B9CA-429C-A14B-D3FE197E8F48}" type="presOf" srcId="{873FCB1A-1FAC-4992-81DF-A4384E611E35}" destId="{038BB49C-BCF4-46BF-9E46-3E3B6DC629CB}" srcOrd="0" destOrd="0" presId="urn:microsoft.com/office/officeart/2005/8/layout/radial1"/>
    <dgm:cxn modelId="{FBEAAB9D-AF41-4A5E-93BB-887017FF2F8A}" type="presOf" srcId="{2BEC37A8-9107-454A-9F5E-89CAC9B6FAFB}" destId="{47B29A94-7BB2-45D7-82FE-2377B2F07A3A}" srcOrd="0" destOrd="0" presId="urn:microsoft.com/office/officeart/2005/8/layout/radial1"/>
    <dgm:cxn modelId="{7F70C80E-ADE9-453D-B93C-9731EA38C621}" type="presParOf" srcId="{47B29A94-7BB2-45D7-82FE-2377B2F07A3A}" destId="{82D96530-0916-45E4-9546-09A645CA926E}" srcOrd="0" destOrd="0" presId="urn:microsoft.com/office/officeart/2005/8/layout/radial1"/>
    <dgm:cxn modelId="{623FDD2E-4E59-46BC-97B7-44AA589C9C43}" type="presParOf" srcId="{47B29A94-7BB2-45D7-82FE-2377B2F07A3A}" destId="{B13C6B8B-6654-4D7A-A6A0-D6A0C95D50E1}" srcOrd="1" destOrd="0" presId="urn:microsoft.com/office/officeart/2005/8/layout/radial1"/>
    <dgm:cxn modelId="{2C72AAF8-8151-4C32-93AA-D575D0FF3130}" type="presParOf" srcId="{B13C6B8B-6654-4D7A-A6A0-D6A0C95D50E1}" destId="{B7F83728-E7D3-402C-8A94-BCDBD6DC536C}" srcOrd="0" destOrd="0" presId="urn:microsoft.com/office/officeart/2005/8/layout/radial1"/>
    <dgm:cxn modelId="{17470A25-42D1-428C-8DF5-30760588C2CF}" type="presParOf" srcId="{47B29A94-7BB2-45D7-82FE-2377B2F07A3A}" destId="{803E2A5C-A46D-42D3-B4E7-2ED720FD6DBC}" srcOrd="2" destOrd="0" presId="urn:microsoft.com/office/officeart/2005/8/layout/radial1"/>
    <dgm:cxn modelId="{2BC18E7D-4800-45B0-B2BD-B2B5E94CDBA5}" type="presParOf" srcId="{47B29A94-7BB2-45D7-82FE-2377B2F07A3A}" destId="{AEA86620-D39C-41D5-A281-4A71385C2E81}" srcOrd="3" destOrd="0" presId="urn:microsoft.com/office/officeart/2005/8/layout/radial1"/>
    <dgm:cxn modelId="{22354B72-DAA3-4E8C-BD29-EB1F83B8ED45}" type="presParOf" srcId="{AEA86620-D39C-41D5-A281-4A71385C2E81}" destId="{766ACC52-769D-4C07-A35F-349FBB819C3B}" srcOrd="0" destOrd="0" presId="urn:microsoft.com/office/officeart/2005/8/layout/radial1"/>
    <dgm:cxn modelId="{EDCC8B07-4876-4D71-9CAD-5A5C5DD6A0CC}" type="presParOf" srcId="{47B29A94-7BB2-45D7-82FE-2377B2F07A3A}" destId="{59E14DF9-6157-4AD4-BE13-7875566E171D}" srcOrd="4" destOrd="0" presId="urn:microsoft.com/office/officeart/2005/8/layout/radial1"/>
    <dgm:cxn modelId="{29D00DD0-1DB9-4355-A1E3-3CF2FE12107C}" type="presParOf" srcId="{47B29A94-7BB2-45D7-82FE-2377B2F07A3A}" destId="{A4F3D390-D2F9-4D34-B34B-619EEF3C4F02}" srcOrd="5" destOrd="0" presId="urn:microsoft.com/office/officeart/2005/8/layout/radial1"/>
    <dgm:cxn modelId="{AA89DB0F-9D60-4728-B81B-02FC6419CC98}" type="presParOf" srcId="{A4F3D390-D2F9-4D34-B34B-619EEF3C4F02}" destId="{7FD1558C-6D70-42F9-A7B0-9A63BAD4191E}" srcOrd="0" destOrd="0" presId="urn:microsoft.com/office/officeart/2005/8/layout/radial1"/>
    <dgm:cxn modelId="{AA505F56-DDC4-4EFF-BE61-AF6601F022A7}" type="presParOf" srcId="{47B29A94-7BB2-45D7-82FE-2377B2F07A3A}" destId="{6C271DE1-5C95-4620-8919-AC9AB59A4D66}" srcOrd="6" destOrd="0" presId="urn:microsoft.com/office/officeart/2005/8/layout/radial1"/>
    <dgm:cxn modelId="{00279CF6-13CB-4485-A395-1882E9D000C6}" type="presParOf" srcId="{47B29A94-7BB2-45D7-82FE-2377B2F07A3A}" destId="{1A682991-6FCC-40C0-9D45-68C3199EEC68}" srcOrd="7" destOrd="0" presId="urn:microsoft.com/office/officeart/2005/8/layout/radial1"/>
    <dgm:cxn modelId="{C78107EA-3980-46B2-96BC-B85119B772FC}" type="presParOf" srcId="{1A682991-6FCC-40C0-9D45-68C3199EEC68}" destId="{A092F21D-71F6-435F-98FE-4BD4ED1A980B}" srcOrd="0" destOrd="0" presId="urn:microsoft.com/office/officeart/2005/8/layout/radial1"/>
    <dgm:cxn modelId="{440255F0-4808-4C2C-9AB1-92204A7C18C9}" type="presParOf" srcId="{47B29A94-7BB2-45D7-82FE-2377B2F07A3A}" destId="{D53DF481-DFCB-4335-AB97-506AB1B15A1D}" srcOrd="8" destOrd="0" presId="urn:microsoft.com/office/officeart/2005/8/layout/radial1"/>
    <dgm:cxn modelId="{3A7C1B37-8EA8-4271-A969-5315672617EA}" type="presParOf" srcId="{47B29A94-7BB2-45D7-82FE-2377B2F07A3A}" destId="{80750A6B-1E0E-4155-90D6-F2441F52F194}" srcOrd="9" destOrd="0" presId="urn:microsoft.com/office/officeart/2005/8/layout/radial1"/>
    <dgm:cxn modelId="{226FDB63-BD22-4633-9666-5A2CFD1BC6BD}" type="presParOf" srcId="{80750A6B-1E0E-4155-90D6-F2441F52F194}" destId="{622EEF6D-0B1D-4C0C-827A-B0D8E890B991}" srcOrd="0" destOrd="0" presId="urn:microsoft.com/office/officeart/2005/8/layout/radial1"/>
    <dgm:cxn modelId="{8C350ACF-8D09-4BC2-B864-A7BE7BD803DD}" type="presParOf" srcId="{47B29A94-7BB2-45D7-82FE-2377B2F07A3A}" destId="{10FA6016-3C85-443E-A25A-DAEE5E3B87A7}" srcOrd="10" destOrd="0" presId="urn:microsoft.com/office/officeart/2005/8/layout/radial1"/>
    <dgm:cxn modelId="{30E21FDB-78E8-46CE-900D-52C87BDCD923}" type="presParOf" srcId="{47B29A94-7BB2-45D7-82FE-2377B2F07A3A}" destId="{377DA5A7-1D18-468C-9091-06576498292B}" srcOrd="11" destOrd="0" presId="urn:microsoft.com/office/officeart/2005/8/layout/radial1"/>
    <dgm:cxn modelId="{939680D2-F55D-46EC-BC83-430754A1054F}" type="presParOf" srcId="{377DA5A7-1D18-468C-9091-06576498292B}" destId="{86D1FF96-2888-4AB1-B2CA-4E38087696A1}" srcOrd="0" destOrd="0" presId="urn:microsoft.com/office/officeart/2005/8/layout/radial1"/>
    <dgm:cxn modelId="{AFB2BAF4-3C35-407B-AE76-5A6F8AE9E54B}" type="presParOf" srcId="{47B29A94-7BB2-45D7-82FE-2377B2F07A3A}" destId="{D2DB47AD-F975-4D49-A8A3-8D9422281D08}" srcOrd="12" destOrd="0" presId="urn:microsoft.com/office/officeart/2005/8/layout/radial1"/>
    <dgm:cxn modelId="{8FEB4C3B-717A-49F3-928D-066F79136E39}" type="presParOf" srcId="{47B29A94-7BB2-45D7-82FE-2377B2F07A3A}" destId="{269C772C-5955-49BC-BC2B-EE7165348559}" srcOrd="13" destOrd="0" presId="urn:microsoft.com/office/officeart/2005/8/layout/radial1"/>
    <dgm:cxn modelId="{473F7BEF-C27E-4DC6-AABC-48B6B3262D32}" type="presParOf" srcId="{269C772C-5955-49BC-BC2B-EE7165348559}" destId="{3DCE0642-58B4-480B-9D37-7AE1598FCA87}" srcOrd="0" destOrd="0" presId="urn:microsoft.com/office/officeart/2005/8/layout/radial1"/>
    <dgm:cxn modelId="{D68DC425-3172-4381-8B5C-A7AD1D1BB2B1}" type="presParOf" srcId="{47B29A94-7BB2-45D7-82FE-2377B2F07A3A}" destId="{038BB49C-BCF4-46BF-9E46-3E3B6DC629CB}" srcOrd="14" destOrd="0" presId="urn:microsoft.com/office/officeart/2005/8/layout/radial1"/>
  </dgm:cxnLst>
  <dgm:bg/>
  <dgm:whole>
    <a:ln>
      <a:solidFill>
        <a:srgbClr val="FF0000"/>
      </a:solidFill>
    </a:ln>
  </dgm:whole>
</dgm:dataModel>
</file>

<file path=ppt/diagrams/data32.xml><?xml version="1.0" encoding="utf-8"?>
<dgm:dataModel xmlns:dgm="http://schemas.openxmlformats.org/drawingml/2006/diagram" xmlns:a="http://schemas.openxmlformats.org/drawingml/2006/main">
  <dgm:ptLst>
    <dgm:pt modelId="{4D9E8093-7A48-4FB9-A7B0-854F59DEE15C}" type="doc">
      <dgm:prSet loTypeId="urn:microsoft.com/office/officeart/2005/8/layout/process2" loCatId="process" qsTypeId="urn:microsoft.com/office/officeart/2005/8/quickstyle/simple1" qsCatId="simple" csTypeId="urn:microsoft.com/office/officeart/2005/8/colors/accent1_2" csCatId="accent1" phldr="1"/>
      <dgm:spPr/>
    </dgm:pt>
    <dgm:pt modelId="{928206D6-2D8B-4C20-B599-A04AF04BADCF}">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Pembetulan</a:t>
          </a:r>
          <a:r>
            <a:rPr lang="en-US" dirty="0" smtClean="0"/>
            <a:t> SKP, </a:t>
          </a:r>
          <a:r>
            <a:rPr lang="en-US" dirty="0" err="1" smtClean="0"/>
            <a:t>tdk</a:t>
          </a:r>
          <a:r>
            <a:rPr lang="en-US" dirty="0" smtClean="0"/>
            <a:t> </a:t>
          </a:r>
          <a:r>
            <a:rPr lang="en-US" dirty="0" err="1" smtClean="0"/>
            <a:t>ada</a:t>
          </a:r>
          <a:r>
            <a:rPr lang="en-US" dirty="0" smtClean="0"/>
            <a:t> </a:t>
          </a:r>
          <a:r>
            <a:rPr lang="en-US" dirty="0" err="1" smtClean="0"/>
            <a:t>sengketa</a:t>
          </a:r>
          <a:r>
            <a:rPr lang="en-US" dirty="0" smtClean="0"/>
            <a:t> </a:t>
          </a:r>
          <a:r>
            <a:rPr lang="en-US" dirty="0" err="1" smtClean="0"/>
            <a:t>pajak</a:t>
          </a:r>
          <a:endParaRPr lang="en-US" dirty="0"/>
        </a:p>
      </dgm:t>
    </dgm:pt>
    <dgm:pt modelId="{8A42AEDD-ED2E-4295-A99A-A5535624163B}" type="parTrans" cxnId="{5F3FC90F-65AF-49DD-9D0E-E078D5147D18}">
      <dgm:prSet/>
      <dgm:spPr/>
      <dgm:t>
        <a:bodyPr/>
        <a:lstStyle/>
        <a:p>
          <a:endParaRPr lang="en-US"/>
        </a:p>
      </dgm:t>
    </dgm:pt>
    <dgm:pt modelId="{2314451C-145D-4577-8569-AF308CC9996D}" type="sibTrans" cxnId="{5F3FC90F-65AF-49DD-9D0E-E078D5147D18}">
      <dgm:prSet/>
      <dgm:spPr/>
      <dgm:t>
        <a:bodyPr/>
        <a:lstStyle/>
        <a:p>
          <a:endParaRPr lang="en-US"/>
        </a:p>
      </dgm:t>
    </dgm:pt>
    <dgm:pt modelId="{F6F184FB-8EC9-40DF-9B6E-FFCB6DFE23EE}">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Kesalahan</a:t>
          </a:r>
          <a:r>
            <a:rPr lang="en-US" dirty="0" smtClean="0"/>
            <a:t> </a:t>
          </a:r>
          <a:r>
            <a:rPr lang="en-US" dirty="0" err="1" smtClean="0"/>
            <a:t>manusiawi</a:t>
          </a:r>
          <a:endParaRPr lang="en-US" dirty="0"/>
        </a:p>
      </dgm:t>
    </dgm:pt>
    <dgm:pt modelId="{9F44E2F9-CB5A-4F9C-BBBD-CD303F5483FF}" type="parTrans" cxnId="{4DB58EAD-03B3-4C64-816C-ADBC63278BA5}">
      <dgm:prSet/>
      <dgm:spPr/>
      <dgm:t>
        <a:bodyPr/>
        <a:lstStyle/>
        <a:p>
          <a:endParaRPr lang="en-US"/>
        </a:p>
      </dgm:t>
    </dgm:pt>
    <dgm:pt modelId="{147CA768-72F9-4C11-B0AF-7DE99D8563A3}" type="sibTrans" cxnId="{4DB58EAD-03B3-4C64-816C-ADBC63278BA5}">
      <dgm:prSet/>
      <dgm:spPr/>
      <dgm:t>
        <a:bodyPr/>
        <a:lstStyle/>
        <a:p>
          <a:endParaRPr lang="en-US"/>
        </a:p>
      </dgm:t>
    </dgm:pt>
    <dgm:pt modelId="{7634B3FA-914B-4FAA-9A81-4496AFCAE3DA}">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Dikeluarkan</a:t>
          </a:r>
          <a:r>
            <a:rPr lang="en-US" dirty="0" smtClean="0"/>
            <a:t> </a:t>
          </a:r>
          <a:r>
            <a:rPr lang="en-US" dirty="0" err="1" smtClean="0"/>
            <a:t>oleh</a:t>
          </a:r>
          <a:r>
            <a:rPr lang="en-US" dirty="0" smtClean="0"/>
            <a:t> DJP </a:t>
          </a:r>
          <a:r>
            <a:rPr lang="en-US" dirty="0" err="1" smtClean="0"/>
            <a:t>atau</a:t>
          </a:r>
          <a:r>
            <a:rPr lang="en-US" dirty="0" smtClean="0"/>
            <a:t> </a:t>
          </a:r>
          <a:r>
            <a:rPr lang="en-US" dirty="0" err="1" smtClean="0"/>
            <a:t>yg</a:t>
          </a:r>
          <a:r>
            <a:rPr lang="en-US" dirty="0" smtClean="0"/>
            <a:t> </a:t>
          </a:r>
          <a:r>
            <a:rPr lang="en-US" dirty="0" err="1" smtClean="0"/>
            <a:t>ditunjuk</a:t>
          </a:r>
          <a:r>
            <a:rPr lang="en-US" dirty="0" smtClean="0"/>
            <a:t> </a:t>
          </a:r>
          <a:endParaRPr lang="en-US" dirty="0"/>
        </a:p>
      </dgm:t>
    </dgm:pt>
    <dgm:pt modelId="{43B5E5A4-8332-476F-B3B6-8E1139A66DF6}" type="parTrans" cxnId="{C73DDB38-A5A6-455D-9CB9-9AA036E0DD82}">
      <dgm:prSet/>
      <dgm:spPr/>
      <dgm:t>
        <a:bodyPr/>
        <a:lstStyle/>
        <a:p>
          <a:endParaRPr lang="en-US"/>
        </a:p>
      </dgm:t>
    </dgm:pt>
    <dgm:pt modelId="{479F9C0D-2AB4-4FDA-9998-DC54BEE3E851}" type="sibTrans" cxnId="{C73DDB38-A5A6-455D-9CB9-9AA036E0DD82}">
      <dgm:prSet/>
      <dgm:spPr/>
      <dgm:t>
        <a:bodyPr/>
        <a:lstStyle/>
        <a:p>
          <a:endParaRPr lang="en-US"/>
        </a:p>
      </dgm:t>
    </dgm:pt>
    <dgm:pt modelId="{5878BEFC-C776-43AB-BB0E-050681327E9A}" type="pres">
      <dgm:prSet presAssocID="{4D9E8093-7A48-4FB9-A7B0-854F59DEE15C}" presName="linearFlow" presStyleCnt="0">
        <dgm:presLayoutVars>
          <dgm:resizeHandles val="exact"/>
        </dgm:presLayoutVars>
      </dgm:prSet>
      <dgm:spPr/>
    </dgm:pt>
    <dgm:pt modelId="{8B434899-0CDF-4053-B409-1878C963B95C}" type="pres">
      <dgm:prSet presAssocID="{928206D6-2D8B-4C20-B599-A04AF04BADCF}" presName="node" presStyleLbl="node1" presStyleIdx="0" presStyleCnt="3" custScaleX="178053">
        <dgm:presLayoutVars>
          <dgm:bulletEnabled val="1"/>
        </dgm:presLayoutVars>
      </dgm:prSet>
      <dgm:spPr/>
      <dgm:t>
        <a:bodyPr/>
        <a:lstStyle/>
        <a:p>
          <a:endParaRPr lang="en-US"/>
        </a:p>
      </dgm:t>
    </dgm:pt>
    <dgm:pt modelId="{5CB1711C-6A49-4FFB-A986-0997D2E85A94}" type="pres">
      <dgm:prSet presAssocID="{2314451C-145D-4577-8569-AF308CC9996D}" presName="sibTrans" presStyleLbl="sibTrans2D1" presStyleIdx="0" presStyleCnt="2"/>
      <dgm:spPr/>
      <dgm:t>
        <a:bodyPr/>
        <a:lstStyle/>
        <a:p>
          <a:endParaRPr lang="en-US"/>
        </a:p>
      </dgm:t>
    </dgm:pt>
    <dgm:pt modelId="{B82E3A71-39A5-4476-AC05-FEF35DDAC670}" type="pres">
      <dgm:prSet presAssocID="{2314451C-145D-4577-8569-AF308CC9996D}" presName="connectorText" presStyleLbl="sibTrans2D1" presStyleIdx="0" presStyleCnt="2"/>
      <dgm:spPr/>
      <dgm:t>
        <a:bodyPr/>
        <a:lstStyle/>
        <a:p>
          <a:endParaRPr lang="en-US"/>
        </a:p>
      </dgm:t>
    </dgm:pt>
    <dgm:pt modelId="{491B1D7B-6F12-41C6-B849-13D2943899B8}" type="pres">
      <dgm:prSet presAssocID="{F6F184FB-8EC9-40DF-9B6E-FFCB6DFE23EE}" presName="node" presStyleLbl="node1" presStyleIdx="1" presStyleCnt="3" custScaleX="166826" custScaleY="139671">
        <dgm:presLayoutVars>
          <dgm:bulletEnabled val="1"/>
        </dgm:presLayoutVars>
      </dgm:prSet>
      <dgm:spPr/>
      <dgm:t>
        <a:bodyPr/>
        <a:lstStyle/>
        <a:p>
          <a:endParaRPr lang="en-US"/>
        </a:p>
      </dgm:t>
    </dgm:pt>
    <dgm:pt modelId="{396E8E73-5FA0-49D5-9D4C-D9D2933CF457}" type="pres">
      <dgm:prSet presAssocID="{147CA768-72F9-4C11-B0AF-7DE99D8563A3}" presName="sibTrans" presStyleLbl="sibTrans2D1" presStyleIdx="1" presStyleCnt="2"/>
      <dgm:spPr/>
      <dgm:t>
        <a:bodyPr/>
        <a:lstStyle/>
        <a:p>
          <a:endParaRPr lang="en-US"/>
        </a:p>
      </dgm:t>
    </dgm:pt>
    <dgm:pt modelId="{A6ED1CE1-4835-41F6-BE49-8B1B44174FEE}" type="pres">
      <dgm:prSet presAssocID="{147CA768-72F9-4C11-B0AF-7DE99D8563A3}" presName="connectorText" presStyleLbl="sibTrans2D1" presStyleIdx="1" presStyleCnt="2"/>
      <dgm:spPr/>
      <dgm:t>
        <a:bodyPr/>
        <a:lstStyle/>
        <a:p>
          <a:endParaRPr lang="en-US"/>
        </a:p>
      </dgm:t>
    </dgm:pt>
    <dgm:pt modelId="{56B19AF2-459E-4275-866D-3D01289FC000}" type="pres">
      <dgm:prSet presAssocID="{7634B3FA-914B-4FAA-9A81-4496AFCAE3DA}" presName="node" presStyleLbl="node1" presStyleIdx="2" presStyleCnt="3" custScaleX="159572">
        <dgm:presLayoutVars>
          <dgm:bulletEnabled val="1"/>
        </dgm:presLayoutVars>
      </dgm:prSet>
      <dgm:spPr/>
      <dgm:t>
        <a:bodyPr/>
        <a:lstStyle/>
        <a:p>
          <a:endParaRPr lang="en-US"/>
        </a:p>
      </dgm:t>
    </dgm:pt>
  </dgm:ptLst>
  <dgm:cxnLst>
    <dgm:cxn modelId="{5F3FC90F-65AF-49DD-9D0E-E078D5147D18}" srcId="{4D9E8093-7A48-4FB9-A7B0-854F59DEE15C}" destId="{928206D6-2D8B-4C20-B599-A04AF04BADCF}" srcOrd="0" destOrd="0" parTransId="{8A42AEDD-ED2E-4295-A99A-A5535624163B}" sibTransId="{2314451C-145D-4577-8569-AF308CC9996D}"/>
    <dgm:cxn modelId="{4DB58EAD-03B3-4C64-816C-ADBC63278BA5}" srcId="{4D9E8093-7A48-4FB9-A7B0-854F59DEE15C}" destId="{F6F184FB-8EC9-40DF-9B6E-FFCB6DFE23EE}" srcOrd="1" destOrd="0" parTransId="{9F44E2F9-CB5A-4F9C-BBBD-CD303F5483FF}" sibTransId="{147CA768-72F9-4C11-B0AF-7DE99D8563A3}"/>
    <dgm:cxn modelId="{C73DDB38-A5A6-455D-9CB9-9AA036E0DD82}" srcId="{4D9E8093-7A48-4FB9-A7B0-854F59DEE15C}" destId="{7634B3FA-914B-4FAA-9A81-4496AFCAE3DA}" srcOrd="2" destOrd="0" parTransId="{43B5E5A4-8332-476F-B3B6-8E1139A66DF6}" sibTransId="{479F9C0D-2AB4-4FDA-9998-DC54BEE3E851}"/>
    <dgm:cxn modelId="{ACB5CF6D-FD12-4E5A-99BE-F8FB90AF8FDC}" type="presOf" srcId="{7634B3FA-914B-4FAA-9A81-4496AFCAE3DA}" destId="{56B19AF2-459E-4275-866D-3D01289FC000}" srcOrd="0" destOrd="0" presId="urn:microsoft.com/office/officeart/2005/8/layout/process2"/>
    <dgm:cxn modelId="{F5AD99D5-BAEC-470A-BEEA-3AA4F19E0D07}" type="presOf" srcId="{4D9E8093-7A48-4FB9-A7B0-854F59DEE15C}" destId="{5878BEFC-C776-43AB-BB0E-050681327E9A}" srcOrd="0" destOrd="0" presId="urn:microsoft.com/office/officeart/2005/8/layout/process2"/>
    <dgm:cxn modelId="{0B497205-FDEC-43B7-92AA-EC1C575F4D26}" type="presOf" srcId="{2314451C-145D-4577-8569-AF308CC9996D}" destId="{5CB1711C-6A49-4FFB-A986-0997D2E85A94}" srcOrd="0" destOrd="0" presId="urn:microsoft.com/office/officeart/2005/8/layout/process2"/>
    <dgm:cxn modelId="{00A5A312-CB85-464C-BEB7-57F398ADEA72}" type="presOf" srcId="{F6F184FB-8EC9-40DF-9B6E-FFCB6DFE23EE}" destId="{491B1D7B-6F12-41C6-B849-13D2943899B8}" srcOrd="0" destOrd="0" presId="urn:microsoft.com/office/officeart/2005/8/layout/process2"/>
    <dgm:cxn modelId="{06478875-735F-4EF6-B1DA-81027E323479}" type="presOf" srcId="{928206D6-2D8B-4C20-B599-A04AF04BADCF}" destId="{8B434899-0CDF-4053-B409-1878C963B95C}" srcOrd="0" destOrd="0" presId="urn:microsoft.com/office/officeart/2005/8/layout/process2"/>
    <dgm:cxn modelId="{20AD8F9B-66B1-4CAE-8F47-5144A55E8E0E}" type="presOf" srcId="{147CA768-72F9-4C11-B0AF-7DE99D8563A3}" destId="{396E8E73-5FA0-49D5-9D4C-D9D2933CF457}" srcOrd="0" destOrd="0" presId="urn:microsoft.com/office/officeart/2005/8/layout/process2"/>
    <dgm:cxn modelId="{F86F74FD-5722-4255-B7D4-60A24D317D7C}" type="presOf" srcId="{2314451C-145D-4577-8569-AF308CC9996D}" destId="{B82E3A71-39A5-4476-AC05-FEF35DDAC670}" srcOrd="1" destOrd="0" presId="urn:microsoft.com/office/officeart/2005/8/layout/process2"/>
    <dgm:cxn modelId="{20B0B570-F7D9-47F1-968F-90DA18275B54}" type="presOf" srcId="{147CA768-72F9-4C11-B0AF-7DE99D8563A3}" destId="{A6ED1CE1-4835-41F6-BE49-8B1B44174FEE}" srcOrd="1" destOrd="0" presId="urn:microsoft.com/office/officeart/2005/8/layout/process2"/>
    <dgm:cxn modelId="{E08E01CC-706A-428C-98E7-BE9EB2D18ACC}" type="presParOf" srcId="{5878BEFC-C776-43AB-BB0E-050681327E9A}" destId="{8B434899-0CDF-4053-B409-1878C963B95C}" srcOrd="0" destOrd="0" presId="urn:microsoft.com/office/officeart/2005/8/layout/process2"/>
    <dgm:cxn modelId="{01B2348A-4DD0-477B-A8D4-93D257CD7412}" type="presParOf" srcId="{5878BEFC-C776-43AB-BB0E-050681327E9A}" destId="{5CB1711C-6A49-4FFB-A986-0997D2E85A94}" srcOrd="1" destOrd="0" presId="urn:microsoft.com/office/officeart/2005/8/layout/process2"/>
    <dgm:cxn modelId="{8D9C1CD7-0A67-4F09-9D81-B033D8F3C7BD}" type="presParOf" srcId="{5CB1711C-6A49-4FFB-A986-0997D2E85A94}" destId="{B82E3A71-39A5-4476-AC05-FEF35DDAC670}" srcOrd="0" destOrd="0" presId="urn:microsoft.com/office/officeart/2005/8/layout/process2"/>
    <dgm:cxn modelId="{850CCB65-6B5A-4FBD-9946-569B1A07C3E0}" type="presParOf" srcId="{5878BEFC-C776-43AB-BB0E-050681327E9A}" destId="{491B1D7B-6F12-41C6-B849-13D2943899B8}" srcOrd="2" destOrd="0" presId="urn:microsoft.com/office/officeart/2005/8/layout/process2"/>
    <dgm:cxn modelId="{318F25A1-0DA3-4F2D-A0C7-B66751D4C83F}" type="presParOf" srcId="{5878BEFC-C776-43AB-BB0E-050681327E9A}" destId="{396E8E73-5FA0-49D5-9D4C-D9D2933CF457}" srcOrd="3" destOrd="0" presId="urn:microsoft.com/office/officeart/2005/8/layout/process2"/>
    <dgm:cxn modelId="{27685C44-12A1-4D9F-A55E-C8795D5B13BD}" type="presParOf" srcId="{396E8E73-5FA0-49D5-9D4C-D9D2933CF457}" destId="{A6ED1CE1-4835-41F6-BE49-8B1B44174FEE}" srcOrd="0" destOrd="0" presId="urn:microsoft.com/office/officeart/2005/8/layout/process2"/>
    <dgm:cxn modelId="{2BD3D8B4-4434-42C5-934E-094F997026D2}" type="presParOf" srcId="{5878BEFC-C776-43AB-BB0E-050681327E9A}" destId="{56B19AF2-459E-4275-866D-3D01289FC000}" srcOrd="4" destOrd="0" presId="urn:microsoft.com/office/officeart/2005/8/layout/process2"/>
  </dgm:cxnLst>
  <dgm:bg/>
  <dgm:whole/>
</dgm:dataModel>
</file>

<file path=ppt/diagrams/data33.xml><?xml version="1.0" encoding="utf-8"?>
<dgm:dataModel xmlns:dgm="http://schemas.openxmlformats.org/drawingml/2006/diagram" xmlns:a="http://schemas.openxmlformats.org/drawingml/2006/main">
  <dgm:ptLst>
    <dgm:pt modelId="{2003F656-AB88-46C8-8C0E-908CB801C2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D5EA8358-8FB1-4B24-91FF-E446D583C624}">
      <dgm:prSet phldrT="[Text]" custT="1"/>
      <dgm:spPr>
        <a:noFill/>
        <a:ln w="28575"/>
      </dgm:spPr>
      <dgm:t>
        <a:bodyPr/>
        <a:lstStyle/>
        <a:p>
          <a:r>
            <a:rPr lang="en-US" sz="2400" dirty="0" err="1" smtClean="0">
              <a:solidFill>
                <a:schemeClr val="tx1"/>
              </a:solidFill>
            </a:rPr>
            <a:t>Penyampaian</a:t>
          </a:r>
          <a:r>
            <a:rPr lang="en-US" sz="2400" dirty="0" smtClean="0">
              <a:solidFill>
                <a:schemeClr val="tx1"/>
              </a:solidFill>
            </a:rPr>
            <a:t> </a:t>
          </a:r>
          <a:r>
            <a:rPr lang="en-US" sz="2400" dirty="0" err="1" smtClean="0">
              <a:solidFill>
                <a:schemeClr val="tx1"/>
              </a:solidFill>
            </a:rPr>
            <a:t>Surat</a:t>
          </a:r>
          <a:r>
            <a:rPr lang="en-US" sz="2400" dirty="0" smtClean="0">
              <a:solidFill>
                <a:schemeClr val="tx1"/>
              </a:solidFill>
            </a:rPr>
            <a:t> </a:t>
          </a:r>
          <a:r>
            <a:rPr lang="en-US" sz="2400" dirty="0" err="1" smtClean="0">
              <a:solidFill>
                <a:schemeClr val="tx1"/>
              </a:solidFill>
            </a:rPr>
            <a:t>Keberatan</a:t>
          </a:r>
          <a:endParaRPr lang="en-US" sz="2400" dirty="0">
            <a:solidFill>
              <a:schemeClr val="tx1"/>
            </a:solidFill>
          </a:endParaRPr>
        </a:p>
      </dgm:t>
    </dgm:pt>
    <dgm:pt modelId="{40848503-3DE8-4D26-810A-EB314920AD31}" type="parTrans" cxnId="{A3066E30-96FE-4757-BD33-A11E3CEF64B7}">
      <dgm:prSet/>
      <dgm:spPr/>
      <dgm:t>
        <a:bodyPr/>
        <a:lstStyle/>
        <a:p>
          <a:endParaRPr lang="en-US"/>
        </a:p>
      </dgm:t>
    </dgm:pt>
    <dgm:pt modelId="{62853EFC-7391-4800-A70C-BB262A6AC484}" type="sibTrans" cxnId="{A3066E30-96FE-4757-BD33-A11E3CEF64B7}">
      <dgm:prSet/>
      <dgm:spPr/>
      <dgm:t>
        <a:bodyPr/>
        <a:lstStyle/>
        <a:p>
          <a:endParaRPr lang="en-US"/>
        </a:p>
      </dgm:t>
    </dgm:pt>
    <dgm:pt modelId="{A6DE5A1C-E79E-4450-8ED2-26E374C4357E}">
      <dgm:prSet phldrT="[Text]" custT="1"/>
      <dgm:spPr>
        <a:noFill/>
        <a:ln>
          <a:solidFill>
            <a:schemeClr val="accent1"/>
          </a:solidFill>
        </a:ln>
      </dgm:spPr>
      <dgm:t>
        <a:bodyPr/>
        <a:lstStyle/>
        <a:p>
          <a:r>
            <a:rPr lang="en-US" sz="2400" dirty="0" err="1" smtClean="0">
              <a:solidFill>
                <a:schemeClr val="tx1"/>
              </a:solidFill>
            </a:rPr>
            <a:t>Melalui</a:t>
          </a:r>
          <a:r>
            <a:rPr lang="en-US" sz="2400" dirty="0" smtClean="0">
              <a:solidFill>
                <a:schemeClr val="tx1"/>
              </a:solidFill>
            </a:rPr>
            <a:t> </a:t>
          </a:r>
          <a:r>
            <a:rPr lang="en-US" sz="2400" dirty="0" err="1" smtClean="0">
              <a:solidFill>
                <a:schemeClr val="tx1"/>
              </a:solidFill>
            </a:rPr>
            <a:t>pihak</a:t>
          </a:r>
          <a:r>
            <a:rPr lang="en-US" sz="2400" dirty="0" smtClean="0">
              <a:solidFill>
                <a:schemeClr val="tx1"/>
              </a:solidFill>
            </a:rPr>
            <a:t> </a:t>
          </a:r>
          <a:r>
            <a:rPr lang="en-US" sz="2400" dirty="0" err="1" smtClean="0">
              <a:solidFill>
                <a:schemeClr val="tx1"/>
              </a:solidFill>
            </a:rPr>
            <a:t>ketiga</a:t>
          </a:r>
          <a:endParaRPr lang="en-US" sz="2400" dirty="0">
            <a:solidFill>
              <a:schemeClr val="tx1"/>
            </a:solidFill>
          </a:endParaRPr>
        </a:p>
      </dgm:t>
    </dgm:pt>
    <dgm:pt modelId="{B1B7957D-2EAB-4F73-8447-C8509CC04B0F}" type="parTrans" cxnId="{07074DE9-3466-4D91-964B-05936D1FF4ED}">
      <dgm:prSet/>
      <dgm:spPr/>
      <dgm:t>
        <a:bodyPr/>
        <a:lstStyle/>
        <a:p>
          <a:endParaRPr lang="en-US"/>
        </a:p>
      </dgm:t>
    </dgm:pt>
    <dgm:pt modelId="{38261E4E-D2D5-4D43-9CE3-E8F05BD36E24}" type="sibTrans" cxnId="{07074DE9-3466-4D91-964B-05936D1FF4ED}">
      <dgm:prSet/>
      <dgm:spPr/>
      <dgm:t>
        <a:bodyPr/>
        <a:lstStyle/>
        <a:p>
          <a:endParaRPr lang="en-US"/>
        </a:p>
      </dgm:t>
    </dgm:pt>
    <dgm:pt modelId="{CA037B14-0348-46D9-AB76-9C1CCD40A101}">
      <dgm:prSet phldrT="[Text]" custT="1"/>
      <dgm:spPr>
        <a:noFill/>
        <a:ln>
          <a:solidFill>
            <a:schemeClr val="accent1"/>
          </a:solidFill>
        </a:ln>
      </dgm:spPr>
      <dgm:t>
        <a:bodyPr/>
        <a:lstStyle/>
        <a:p>
          <a:r>
            <a:rPr lang="en-US" sz="2400" dirty="0" smtClean="0">
              <a:solidFill>
                <a:schemeClr val="tx1"/>
              </a:solidFill>
            </a:rPr>
            <a:t>Pos </a:t>
          </a:r>
          <a:r>
            <a:rPr lang="en-US" sz="2400" dirty="0" err="1" smtClean="0">
              <a:solidFill>
                <a:schemeClr val="tx1"/>
              </a:solidFill>
            </a:rPr>
            <a:t>resi</a:t>
          </a:r>
          <a:endParaRPr lang="en-US" sz="2400" dirty="0" smtClean="0">
            <a:solidFill>
              <a:schemeClr val="tx1"/>
            </a:solidFill>
          </a:endParaRPr>
        </a:p>
        <a:p>
          <a:r>
            <a:rPr lang="en-US" sz="2400" dirty="0" err="1" smtClean="0">
              <a:solidFill>
                <a:schemeClr val="tx1"/>
              </a:solidFill>
            </a:rPr>
            <a:t>Jasa</a:t>
          </a:r>
          <a:r>
            <a:rPr lang="en-US" sz="2400" dirty="0" smtClean="0">
              <a:solidFill>
                <a:schemeClr val="tx1"/>
              </a:solidFill>
            </a:rPr>
            <a:t> </a:t>
          </a:r>
          <a:r>
            <a:rPr lang="en-US" sz="2400" dirty="0" err="1" smtClean="0">
              <a:solidFill>
                <a:schemeClr val="tx1"/>
              </a:solidFill>
            </a:rPr>
            <a:t>Titipan</a:t>
          </a:r>
          <a:r>
            <a:rPr lang="en-US" sz="2400" dirty="0" smtClean="0">
              <a:solidFill>
                <a:schemeClr val="tx1"/>
              </a:solidFill>
            </a:rPr>
            <a:t> (</a:t>
          </a:r>
          <a:r>
            <a:rPr lang="en-US" sz="2400" dirty="0" err="1" smtClean="0">
              <a:solidFill>
                <a:schemeClr val="tx1"/>
              </a:solidFill>
            </a:rPr>
            <a:t>bukti</a:t>
          </a:r>
          <a:r>
            <a:rPr lang="en-US" sz="2400" dirty="0" smtClean="0">
              <a:solidFill>
                <a:schemeClr val="tx1"/>
              </a:solidFill>
            </a:rPr>
            <a:t> </a:t>
          </a:r>
          <a:r>
            <a:rPr lang="en-US" sz="2400" dirty="0" err="1" smtClean="0">
              <a:solidFill>
                <a:schemeClr val="tx1"/>
              </a:solidFill>
            </a:rPr>
            <a:t>penerimaan</a:t>
          </a:r>
          <a:endParaRPr lang="en-US" sz="2400" dirty="0">
            <a:solidFill>
              <a:schemeClr val="tx1"/>
            </a:solidFill>
          </a:endParaRPr>
        </a:p>
      </dgm:t>
    </dgm:pt>
    <dgm:pt modelId="{5FA843EC-B0FC-495D-B0F7-DC8A22804295}" type="parTrans" cxnId="{E36E1CA1-16CB-4A7F-81DF-A82DDA8860BC}">
      <dgm:prSet/>
      <dgm:spPr/>
      <dgm:t>
        <a:bodyPr/>
        <a:lstStyle/>
        <a:p>
          <a:endParaRPr lang="en-US"/>
        </a:p>
      </dgm:t>
    </dgm:pt>
    <dgm:pt modelId="{0664106F-2B0B-488A-ACAA-DBA77FF7D47C}" type="sibTrans" cxnId="{E36E1CA1-16CB-4A7F-81DF-A82DDA8860BC}">
      <dgm:prSet/>
      <dgm:spPr/>
      <dgm:t>
        <a:bodyPr/>
        <a:lstStyle/>
        <a:p>
          <a:endParaRPr lang="en-US"/>
        </a:p>
      </dgm:t>
    </dgm:pt>
    <dgm:pt modelId="{23A06321-639E-4CE3-A9A4-0811133F4810}">
      <dgm:prSet phldrT="[Text]"/>
      <dgm:spPr>
        <a:noFill/>
        <a:ln>
          <a:solidFill>
            <a:schemeClr val="accent1"/>
          </a:solidFill>
        </a:ln>
      </dgm:spPr>
      <dgm:t>
        <a:bodyPr/>
        <a:lstStyle/>
        <a:p>
          <a:r>
            <a:rPr lang="en-US" dirty="0" err="1" smtClean="0">
              <a:solidFill>
                <a:schemeClr val="tx1"/>
              </a:solidFill>
            </a:rPr>
            <a:t>Jasa</a:t>
          </a:r>
          <a:r>
            <a:rPr lang="en-US" dirty="0" smtClean="0">
              <a:solidFill>
                <a:schemeClr val="tx1"/>
              </a:solidFill>
            </a:rPr>
            <a:t> </a:t>
          </a:r>
          <a:r>
            <a:rPr lang="en-US" dirty="0" err="1" smtClean="0">
              <a:solidFill>
                <a:schemeClr val="tx1"/>
              </a:solidFill>
            </a:rPr>
            <a:t>Ekspedisi</a:t>
          </a:r>
          <a:endParaRPr lang="en-US" dirty="0" smtClean="0">
            <a:solidFill>
              <a:schemeClr val="tx1"/>
            </a:solidFill>
          </a:endParaRPr>
        </a:p>
        <a:p>
          <a:r>
            <a:rPr lang="en-US" dirty="0" smtClean="0">
              <a:solidFill>
                <a:schemeClr val="tx1"/>
              </a:solidFill>
            </a:rPr>
            <a:t>PKP </a:t>
          </a:r>
          <a:r>
            <a:rPr lang="en-US" dirty="0" err="1" smtClean="0">
              <a:solidFill>
                <a:schemeClr val="tx1"/>
              </a:solidFill>
            </a:rPr>
            <a:t>dpt</a:t>
          </a:r>
          <a:r>
            <a:rPr lang="en-US" dirty="0" smtClean="0">
              <a:solidFill>
                <a:schemeClr val="tx1"/>
              </a:solidFill>
            </a:rPr>
            <a:t> e-filing</a:t>
          </a:r>
          <a:endParaRPr lang="en-US" dirty="0">
            <a:solidFill>
              <a:schemeClr val="tx1"/>
            </a:solidFill>
          </a:endParaRPr>
        </a:p>
      </dgm:t>
    </dgm:pt>
    <dgm:pt modelId="{ABE70323-F241-4BF3-8782-BD201DED3694}" type="parTrans" cxnId="{FA0D3D22-8D36-4CEA-98DF-F170E1C3C9E9}">
      <dgm:prSet/>
      <dgm:spPr/>
      <dgm:t>
        <a:bodyPr/>
        <a:lstStyle/>
        <a:p>
          <a:endParaRPr lang="en-US"/>
        </a:p>
      </dgm:t>
    </dgm:pt>
    <dgm:pt modelId="{BBBF08E9-93ED-4FCA-8CDE-66F9717C3B83}" type="sibTrans" cxnId="{FA0D3D22-8D36-4CEA-98DF-F170E1C3C9E9}">
      <dgm:prSet/>
      <dgm:spPr/>
      <dgm:t>
        <a:bodyPr/>
        <a:lstStyle/>
        <a:p>
          <a:endParaRPr lang="en-US"/>
        </a:p>
      </dgm:t>
    </dgm:pt>
    <dgm:pt modelId="{A96DE2E2-DEDB-4B90-B24A-F079066F9149}">
      <dgm:prSet phldrT="[Text]" custT="1"/>
      <dgm:spPr>
        <a:noFill/>
        <a:ln>
          <a:solidFill>
            <a:schemeClr val="accent1"/>
          </a:solidFill>
        </a:ln>
      </dgm:spPr>
      <dgm:t>
        <a:bodyPr/>
        <a:lstStyle/>
        <a:p>
          <a:r>
            <a:rPr lang="en-US" sz="2400" dirty="0" err="1" smtClean="0">
              <a:solidFill>
                <a:schemeClr val="tx1"/>
              </a:solidFill>
            </a:rPr>
            <a:t>Secara</a:t>
          </a:r>
          <a:r>
            <a:rPr lang="en-US" sz="2400" dirty="0" smtClean="0">
              <a:solidFill>
                <a:schemeClr val="tx1"/>
              </a:solidFill>
            </a:rPr>
            <a:t> </a:t>
          </a:r>
          <a:r>
            <a:rPr lang="en-US" sz="2400" dirty="0" err="1" smtClean="0">
              <a:solidFill>
                <a:schemeClr val="tx1"/>
              </a:solidFill>
            </a:rPr>
            <a:t>langsung</a:t>
          </a:r>
          <a:r>
            <a:rPr lang="en-US" sz="2400" dirty="0" smtClean="0">
              <a:solidFill>
                <a:schemeClr val="tx1"/>
              </a:solidFill>
            </a:rPr>
            <a:t> dg </a:t>
          </a:r>
          <a:r>
            <a:rPr lang="en-US" sz="2400" dirty="0" err="1" smtClean="0">
              <a:solidFill>
                <a:schemeClr val="tx1"/>
              </a:solidFill>
            </a:rPr>
            <a:t>tanda</a:t>
          </a:r>
          <a:r>
            <a:rPr lang="en-US" sz="2400" dirty="0" smtClean="0">
              <a:solidFill>
                <a:schemeClr val="tx1"/>
              </a:solidFill>
            </a:rPr>
            <a:t> </a:t>
          </a:r>
          <a:r>
            <a:rPr lang="en-US" sz="2400" dirty="0" err="1" smtClean="0">
              <a:solidFill>
                <a:schemeClr val="tx1"/>
              </a:solidFill>
            </a:rPr>
            <a:t>terima</a:t>
          </a:r>
          <a:endParaRPr lang="en-US" sz="2400" dirty="0">
            <a:solidFill>
              <a:schemeClr val="tx1"/>
            </a:solidFill>
          </a:endParaRPr>
        </a:p>
      </dgm:t>
    </dgm:pt>
    <dgm:pt modelId="{9D860E92-0C92-4AD1-85CE-26A103C4CEAB}" type="parTrans" cxnId="{F6580316-845C-4504-8A6F-EAC8953D7066}">
      <dgm:prSet/>
      <dgm:spPr/>
      <dgm:t>
        <a:bodyPr/>
        <a:lstStyle/>
        <a:p>
          <a:endParaRPr lang="en-US"/>
        </a:p>
      </dgm:t>
    </dgm:pt>
    <dgm:pt modelId="{4A1E8B93-3930-4D7A-B701-D3A31862BA18}" type="sibTrans" cxnId="{F6580316-845C-4504-8A6F-EAC8953D7066}">
      <dgm:prSet/>
      <dgm:spPr/>
      <dgm:t>
        <a:bodyPr/>
        <a:lstStyle/>
        <a:p>
          <a:endParaRPr lang="en-US"/>
        </a:p>
      </dgm:t>
    </dgm:pt>
    <dgm:pt modelId="{7D4615FC-E34C-4E3B-A682-7BC216AF2FA7}">
      <dgm:prSet phldrT="[Text]" custT="1"/>
      <dgm:spPr>
        <a:noFill/>
        <a:ln>
          <a:solidFill>
            <a:schemeClr val="accent1"/>
          </a:solidFill>
        </a:ln>
      </dgm:spPr>
      <dgm:t>
        <a:bodyPr/>
        <a:lstStyle/>
        <a:p>
          <a:r>
            <a:rPr lang="en-US" sz="2800" dirty="0" err="1" smtClean="0">
              <a:solidFill>
                <a:schemeClr val="tx1"/>
              </a:solidFill>
            </a:rPr>
            <a:t>Secara</a:t>
          </a:r>
          <a:r>
            <a:rPr lang="en-US" sz="2800" dirty="0" smtClean="0">
              <a:solidFill>
                <a:schemeClr val="tx1"/>
              </a:solidFill>
            </a:rPr>
            <a:t> </a:t>
          </a:r>
          <a:r>
            <a:rPr lang="en-US" sz="2800" dirty="0" err="1" smtClean="0">
              <a:solidFill>
                <a:schemeClr val="tx1"/>
              </a:solidFill>
            </a:rPr>
            <a:t>elektronik</a:t>
          </a:r>
          <a:r>
            <a:rPr lang="en-US" sz="2800" dirty="0" smtClean="0">
              <a:solidFill>
                <a:schemeClr val="tx1"/>
              </a:solidFill>
            </a:rPr>
            <a:t> via </a:t>
          </a:r>
          <a:r>
            <a:rPr lang="en-US" sz="2800" dirty="0" err="1" smtClean="0">
              <a:solidFill>
                <a:schemeClr val="tx1"/>
              </a:solidFill>
            </a:rPr>
            <a:t>situs</a:t>
          </a:r>
          <a:r>
            <a:rPr lang="en-US" sz="2800" dirty="0" smtClean="0">
              <a:solidFill>
                <a:schemeClr val="tx1"/>
              </a:solidFill>
            </a:rPr>
            <a:t> DJP</a:t>
          </a:r>
          <a:endParaRPr lang="en-US" sz="2800" dirty="0">
            <a:solidFill>
              <a:schemeClr val="tx1"/>
            </a:solidFill>
          </a:endParaRPr>
        </a:p>
      </dgm:t>
    </dgm:pt>
    <dgm:pt modelId="{90D6D0CE-EE96-41F1-A194-A6DBE0DC081F}" type="parTrans" cxnId="{261C5F4A-E6F1-4D5A-A866-DBBE74636FA8}">
      <dgm:prSet/>
      <dgm:spPr>
        <a:ln>
          <a:solidFill>
            <a:schemeClr val="bg1"/>
          </a:solidFill>
        </a:ln>
      </dgm:spPr>
      <dgm:t>
        <a:bodyPr/>
        <a:lstStyle/>
        <a:p>
          <a:endParaRPr lang="en-US"/>
        </a:p>
      </dgm:t>
    </dgm:pt>
    <dgm:pt modelId="{A7D55D45-172D-462B-90F4-A1347C92B22B}" type="sibTrans" cxnId="{261C5F4A-E6F1-4D5A-A866-DBBE74636FA8}">
      <dgm:prSet/>
      <dgm:spPr/>
      <dgm:t>
        <a:bodyPr/>
        <a:lstStyle/>
        <a:p>
          <a:endParaRPr lang="en-US"/>
        </a:p>
      </dgm:t>
    </dgm:pt>
    <dgm:pt modelId="{50A569B0-03FE-4FC3-B3D5-46625AC2480F}" type="pres">
      <dgm:prSet presAssocID="{2003F656-AB88-46C8-8C0E-908CB801C267}" presName="diagram" presStyleCnt="0">
        <dgm:presLayoutVars>
          <dgm:chPref val="1"/>
          <dgm:dir/>
          <dgm:animOne val="branch"/>
          <dgm:animLvl val="lvl"/>
          <dgm:resizeHandles val="exact"/>
        </dgm:presLayoutVars>
      </dgm:prSet>
      <dgm:spPr/>
      <dgm:t>
        <a:bodyPr/>
        <a:lstStyle/>
        <a:p>
          <a:endParaRPr lang="en-US"/>
        </a:p>
      </dgm:t>
    </dgm:pt>
    <dgm:pt modelId="{EA0FBD4B-50E5-4EFF-98A4-8BE1B86BCE19}" type="pres">
      <dgm:prSet presAssocID="{D5EA8358-8FB1-4B24-91FF-E446D583C624}" presName="root1" presStyleCnt="0"/>
      <dgm:spPr/>
    </dgm:pt>
    <dgm:pt modelId="{AE95C29D-F501-4457-BEF3-DC051820A6AD}" type="pres">
      <dgm:prSet presAssocID="{D5EA8358-8FB1-4B24-91FF-E446D583C624}" presName="LevelOneTextNode" presStyleLbl="node0" presStyleIdx="0" presStyleCnt="1" custScaleY="125583">
        <dgm:presLayoutVars>
          <dgm:chPref val="3"/>
        </dgm:presLayoutVars>
      </dgm:prSet>
      <dgm:spPr/>
      <dgm:t>
        <a:bodyPr/>
        <a:lstStyle/>
        <a:p>
          <a:endParaRPr lang="en-US"/>
        </a:p>
      </dgm:t>
    </dgm:pt>
    <dgm:pt modelId="{4A41838F-B578-4986-A000-F1408BCDC173}" type="pres">
      <dgm:prSet presAssocID="{D5EA8358-8FB1-4B24-91FF-E446D583C624}" presName="level2hierChild" presStyleCnt="0"/>
      <dgm:spPr/>
    </dgm:pt>
    <dgm:pt modelId="{CBE51C85-5D1E-4C66-ABBA-F0AAE69895ED}" type="pres">
      <dgm:prSet presAssocID="{B1B7957D-2EAB-4F73-8447-C8509CC04B0F}" presName="conn2-1" presStyleLbl="parChTrans1D2" presStyleIdx="0" presStyleCnt="2"/>
      <dgm:spPr/>
      <dgm:t>
        <a:bodyPr/>
        <a:lstStyle/>
        <a:p>
          <a:endParaRPr lang="en-US"/>
        </a:p>
      </dgm:t>
    </dgm:pt>
    <dgm:pt modelId="{EC03F742-95D9-430D-99EE-271A93B0337F}" type="pres">
      <dgm:prSet presAssocID="{B1B7957D-2EAB-4F73-8447-C8509CC04B0F}" presName="connTx" presStyleLbl="parChTrans1D2" presStyleIdx="0" presStyleCnt="2"/>
      <dgm:spPr/>
      <dgm:t>
        <a:bodyPr/>
        <a:lstStyle/>
        <a:p>
          <a:endParaRPr lang="en-US"/>
        </a:p>
      </dgm:t>
    </dgm:pt>
    <dgm:pt modelId="{F96C1213-D767-4A63-916E-2388F98F2519}" type="pres">
      <dgm:prSet presAssocID="{A6DE5A1C-E79E-4450-8ED2-26E374C4357E}" presName="root2" presStyleCnt="0"/>
      <dgm:spPr/>
    </dgm:pt>
    <dgm:pt modelId="{6BF5D7AC-3AE5-44F0-8B08-73A66E8DEE3D}" type="pres">
      <dgm:prSet presAssocID="{A6DE5A1C-E79E-4450-8ED2-26E374C4357E}" presName="LevelTwoTextNode" presStyleLbl="node2" presStyleIdx="0" presStyleCnt="2" custScaleY="122664">
        <dgm:presLayoutVars>
          <dgm:chPref val="3"/>
        </dgm:presLayoutVars>
      </dgm:prSet>
      <dgm:spPr/>
      <dgm:t>
        <a:bodyPr/>
        <a:lstStyle/>
        <a:p>
          <a:endParaRPr lang="en-US"/>
        </a:p>
      </dgm:t>
    </dgm:pt>
    <dgm:pt modelId="{E4179E8C-C682-438D-A2FB-9BF3B6C0D35C}" type="pres">
      <dgm:prSet presAssocID="{A6DE5A1C-E79E-4450-8ED2-26E374C4357E}" presName="level3hierChild" presStyleCnt="0"/>
      <dgm:spPr/>
    </dgm:pt>
    <dgm:pt modelId="{33478080-6694-4C98-BECF-86E4C1C7813B}" type="pres">
      <dgm:prSet presAssocID="{5FA843EC-B0FC-495D-B0F7-DC8A22804295}" presName="conn2-1" presStyleLbl="parChTrans1D3" presStyleIdx="0" presStyleCnt="3"/>
      <dgm:spPr/>
      <dgm:t>
        <a:bodyPr/>
        <a:lstStyle/>
        <a:p>
          <a:endParaRPr lang="en-US"/>
        </a:p>
      </dgm:t>
    </dgm:pt>
    <dgm:pt modelId="{7395DD2E-6F08-4157-8D81-3A5607F61D71}" type="pres">
      <dgm:prSet presAssocID="{5FA843EC-B0FC-495D-B0F7-DC8A22804295}" presName="connTx" presStyleLbl="parChTrans1D3" presStyleIdx="0" presStyleCnt="3"/>
      <dgm:spPr/>
      <dgm:t>
        <a:bodyPr/>
        <a:lstStyle/>
        <a:p>
          <a:endParaRPr lang="en-US"/>
        </a:p>
      </dgm:t>
    </dgm:pt>
    <dgm:pt modelId="{915CFA7A-6351-4E87-8F6E-FF6DA413532E}" type="pres">
      <dgm:prSet presAssocID="{CA037B14-0348-46D9-AB76-9C1CCD40A101}" presName="root2" presStyleCnt="0"/>
      <dgm:spPr/>
    </dgm:pt>
    <dgm:pt modelId="{2341C8F2-7036-4748-8678-1AF6DFAD5396}" type="pres">
      <dgm:prSet presAssocID="{CA037B14-0348-46D9-AB76-9C1CCD40A101}" presName="LevelTwoTextNode" presStyleLbl="node3" presStyleIdx="0" presStyleCnt="3" custScaleY="164490" custLinFactNeighborY="-72975">
        <dgm:presLayoutVars>
          <dgm:chPref val="3"/>
        </dgm:presLayoutVars>
      </dgm:prSet>
      <dgm:spPr/>
      <dgm:t>
        <a:bodyPr/>
        <a:lstStyle/>
        <a:p>
          <a:endParaRPr lang="en-US"/>
        </a:p>
      </dgm:t>
    </dgm:pt>
    <dgm:pt modelId="{D1D444F7-3FF7-454D-BB6E-C3631C31E1F0}" type="pres">
      <dgm:prSet presAssocID="{CA037B14-0348-46D9-AB76-9C1CCD40A101}" presName="level3hierChild" presStyleCnt="0"/>
      <dgm:spPr/>
    </dgm:pt>
    <dgm:pt modelId="{B532D279-22EC-4588-BF0F-9277D1EEE09A}" type="pres">
      <dgm:prSet presAssocID="{ABE70323-F241-4BF3-8782-BD201DED3694}" presName="conn2-1" presStyleLbl="parChTrans1D3" presStyleIdx="1" presStyleCnt="3"/>
      <dgm:spPr/>
      <dgm:t>
        <a:bodyPr/>
        <a:lstStyle/>
        <a:p>
          <a:endParaRPr lang="en-US"/>
        </a:p>
      </dgm:t>
    </dgm:pt>
    <dgm:pt modelId="{045864AF-586E-40D1-9F39-EFB70B6B5828}" type="pres">
      <dgm:prSet presAssocID="{ABE70323-F241-4BF3-8782-BD201DED3694}" presName="connTx" presStyleLbl="parChTrans1D3" presStyleIdx="1" presStyleCnt="3"/>
      <dgm:spPr/>
      <dgm:t>
        <a:bodyPr/>
        <a:lstStyle/>
        <a:p>
          <a:endParaRPr lang="en-US"/>
        </a:p>
      </dgm:t>
    </dgm:pt>
    <dgm:pt modelId="{4DBEA997-77C3-410C-B9DB-411142163BD1}" type="pres">
      <dgm:prSet presAssocID="{23A06321-639E-4CE3-A9A4-0811133F4810}" presName="root2" presStyleCnt="0"/>
      <dgm:spPr/>
    </dgm:pt>
    <dgm:pt modelId="{473E9077-652A-4B6B-AA5A-1CA90B74DB56}" type="pres">
      <dgm:prSet presAssocID="{23A06321-639E-4CE3-A9A4-0811133F4810}" presName="LevelTwoTextNode" presStyleLbl="node3" presStyleIdx="1" presStyleCnt="3" custLinFactNeighborY="-48301">
        <dgm:presLayoutVars>
          <dgm:chPref val="3"/>
        </dgm:presLayoutVars>
      </dgm:prSet>
      <dgm:spPr/>
      <dgm:t>
        <a:bodyPr/>
        <a:lstStyle/>
        <a:p>
          <a:endParaRPr lang="en-US"/>
        </a:p>
      </dgm:t>
    </dgm:pt>
    <dgm:pt modelId="{4862D269-A966-43AD-81E7-D6BBBD787B78}" type="pres">
      <dgm:prSet presAssocID="{23A06321-639E-4CE3-A9A4-0811133F4810}" presName="level3hierChild" presStyleCnt="0"/>
      <dgm:spPr/>
    </dgm:pt>
    <dgm:pt modelId="{D232A1D7-909C-4226-A7D5-2460F4B1ABEA}" type="pres">
      <dgm:prSet presAssocID="{9D860E92-0C92-4AD1-85CE-26A103C4CEAB}" presName="conn2-1" presStyleLbl="parChTrans1D2" presStyleIdx="1" presStyleCnt="2"/>
      <dgm:spPr/>
      <dgm:t>
        <a:bodyPr/>
        <a:lstStyle/>
        <a:p>
          <a:endParaRPr lang="en-US"/>
        </a:p>
      </dgm:t>
    </dgm:pt>
    <dgm:pt modelId="{FF457EA9-489A-4935-926D-AF1BD324F341}" type="pres">
      <dgm:prSet presAssocID="{9D860E92-0C92-4AD1-85CE-26A103C4CEAB}" presName="connTx" presStyleLbl="parChTrans1D2" presStyleIdx="1" presStyleCnt="2"/>
      <dgm:spPr/>
      <dgm:t>
        <a:bodyPr/>
        <a:lstStyle/>
        <a:p>
          <a:endParaRPr lang="en-US"/>
        </a:p>
      </dgm:t>
    </dgm:pt>
    <dgm:pt modelId="{EB38BDF5-F7FF-4A41-A8A2-66885197D105}" type="pres">
      <dgm:prSet presAssocID="{A96DE2E2-DEDB-4B90-B24A-F079066F9149}" presName="root2" presStyleCnt="0"/>
      <dgm:spPr/>
    </dgm:pt>
    <dgm:pt modelId="{782E7D12-FD7A-4866-A1AA-BAE4F18BBAF8}" type="pres">
      <dgm:prSet presAssocID="{A96DE2E2-DEDB-4B90-B24A-F079066F9149}" presName="LevelTwoTextNode" presStyleLbl="node2" presStyleIdx="1" presStyleCnt="2" custScaleY="126714">
        <dgm:presLayoutVars>
          <dgm:chPref val="3"/>
        </dgm:presLayoutVars>
      </dgm:prSet>
      <dgm:spPr/>
      <dgm:t>
        <a:bodyPr/>
        <a:lstStyle/>
        <a:p>
          <a:endParaRPr lang="en-US"/>
        </a:p>
      </dgm:t>
    </dgm:pt>
    <dgm:pt modelId="{B030202B-4704-4B78-981C-CE107C0F357D}" type="pres">
      <dgm:prSet presAssocID="{A96DE2E2-DEDB-4B90-B24A-F079066F9149}" presName="level3hierChild" presStyleCnt="0"/>
      <dgm:spPr/>
    </dgm:pt>
    <dgm:pt modelId="{A62CDCB9-4D1E-4488-8284-92C044AD86A5}" type="pres">
      <dgm:prSet presAssocID="{90D6D0CE-EE96-41F1-A194-A6DBE0DC081F}" presName="conn2-1" presStyleLbl="parChTrans1D3" presStyleIdx="2" presStyleCnt="3"/>
      <dgm:spPr/>
      <dgm:t>
        <a:bodyPr/>
        <a:lstStyle/>
        <a:p>
          <a:endParaRPr lang="en-US"/>
        </a:p>
      </dgm:t>
    </dgm:pt>
    <dgm:pt modelId="{369F8255-86E8-43C7-8A07-5F9E27601466}" type="pres">
      <dgm:prSet presAssocID="{90D6D0CE-EE96-41F1-A194-A6DBE0DC081F}" presName="connTx" presStyleLbl="parChTrans1D3" presStyleIdx="2" presStyleCnt="3"/>
      <dgm:spPr/>
      <dgm:t>
        <a:bodyPr/>
        <a:lstStyle/>
        <a:p>
          <a:endParaRPr lang="en-US"/>
        </a:p>
      </dgm:t>
    </dgm:pt>
    <dgm:pt modelId="{EBCDD324-42B3-4DF9-A80D-447537A0383F}" type="pres">
      <dgm:prSet presAssocID="{7D4615FC-E34C-4E3B-A682-7BC216AF2FA7}" presName="root2" presStyleCnt="0"/>
      <dgm:spPr/>
    </dgm:pt>
    <dgm:pt modelId="{CA6D6E86-10F2-46AE-AA64-571CE70DB756}" type="pres">
      <dgm:prSet presAssocID="{7D4615FC-E34C-4E3B-A682-7BC216AF2FA7}" presName="LevelTwoTextNode" presStyleLbl="node3" presStyleIdx="2" presStyleCnt="3">
        <dgm:presLayoutVars>
          <dgm:chPref val="3"/>
        </dgm:presLayoutVars>
      </dgm:prSet>
      <dgm:spPr/>
      <dgm:t>
        <a:bodyPr/>
        <a:lstStyle/>
        <a:p>
          <a:endParaRPr lang="en-US"/>
        </a:p>
      </dgm:t>
    </dgm:pt>
    <dgm:pt modelId="{1F3C15DF-7807-403D-91C5-3E6BC8BBF965}" type="pres">
      <dgm:prSet presAssocID="{7D4615FC-E34C-4E3B-A682-7BC216AF2FA7}" presName="level3hierChild" presStyleCnt="0"/>
      <dgm:spPr/>
    </dgm:pt>
  </dgm:ptLst>
  <dgm:cxnLst>
    <dgm:cxn modelId="{74C0E7BC-F201-424C-983E-B63DF3605E48}" type="presOf" srcId="{9D860E92-0C92-4AD1-85CE-26A103C4CEAB}" destId="{D232A1D7-909C-4226-A7D5-2460F4B1ABEA}" srcOrd="0" destOrd="0" presId="urn:microsoft.com/office/officeart/2005/8/layout/hierarchy2"/>
    <dgm:cxn modelId="{1851DF45-F794-4F66-8302-2DB6232E1DC0}" type="presOf" srcId="{5FA843EC-B0FC-495D-B0F7-DC8A22804295}" destId="{33478080-6694-4C98-BECF-86E4C1C7813B}" srcOrd="0" destOrd="0" presId="urn:microsoft.com/office/officeart/2005/8/layout/hierarchy2"/>
    <dgm:cxn modelId="{C6BF2FAA-898E-440A-BFE7-89484A830ECA}" type="presOf" srcId="{90D6D0CE-EE96-41F1-A194-A6DBE0DC081F}" destId="{A62CDCB9-4D1E-4488-8284-92C044AD86A5}" srcOrd="0" destOrd="0" presId="urn:microsoft.com/office/officeart/2005/8/layout/hierarchy2"/>
    <dgm:cxn modelId="{0C739236-F75D-4F4B-BF8D-FDC2EEB99D0A}" type="presOf" srcId="{90D6D0CE-EE96-41F1-A194-A6DBE0DC081F}" destId="{369F8255-86E8-43C7-8A07-5F9E27601466}" srcOrd="1" destOrd="0" presId="urn:microsoft.com/office/officeart/2005/8/layout/hierarchy2"/>
    <dgm:cxn modelId="{DE93A801-9831-40FE-928D-A70749AC047A}" type="presOf" srcId="{A6DE5A1C-E79E-4450-8ED2-26E374C4357E}" destId="{6BF5D7AC-3AE5-44F0-8B08-73A66E8DEE3D}" srcOrd="0" destOrd="0" presId="urn:microsoft.com/office/officeart/2005/8/layout/hierarchy2"/>
    <dgm:cxn modelId="{6006AAEE-B139-4EF0-889F-2962CBFF403D}" type="presOf" srcId="{5FA843EC-B0FC-495D-B0F7-DC8A22804295}" destId="{7395DD2E-6F08-4157-8D81-3A5607F61D71}" srcOrd="1" destOrd="0" presId="urn:microsoft.com/office/officeart/2005/8/layout/hierarchy2"/>
    <dgm:cxn modelId="{79EF465A-6943-4514-B20D-F7C2778062F4}" type="presOf" srcId="{B1B7957D-2EAB-4F73-8447-C8509CC04B0F}" destId="{EC03F742-95D9-430D-99EE-271A93B0337F}" srcOrd="1" destOrd="0" presId="urn:microsoft.com/office/officeart/2005/8/layout/hierarchy2"/>
    <dgm:cxn modelId="{DA38B02C-560C-48E6-A33F-C6DACAD8B39A}" type="presOf" srcId="{2003F656-AB88-46C8-8C0E-908CB801C267}" destId="{50A569B0-03FE-4FC3-B3D5-46625AC2480F}" srcOrd="0" destOrd="0" presId="urn:microsoft.com/office/officeart/2005/8/layout/hierarchy2"/>
    <dgm:cxn modelId="{D2582CC4-DCE8-49D4-A8CA-4E589F1C6738}" type="presOf" srcId="{7D4615FC-E34C-4E3B-A682-7BC216AF2FA7}" destId="{CA6D6E86-10F2-46AE-AA64-571CE70DB756}" srcOrd="0" destOrd="0" presId="urn:microsoft.com/office/officeart/2005/8/layout/hierarchy2"/>
    <dgm:cxn modelId="{A3066E30-96FE-4757-BD33-A11E3CEF64B7}" srcId="{2003F656-AB88-46C8-8C0E-908CB801C267}" destId="{D5EA8358-8FB1-4B24-91FF-E446D583C624}" srcOrd="0" destOrd="0" parTransId="{40848503-3DE8-4D26-810A-EB314920AD31}" sibTransId="{62853EFC-7391-4800-A70C-BB262A6AC484}"/>
    <dgm:cxn modelId="{B9D84789-9899-4A15-BA6D-1E8E751C810D}" type="presOf" srcId="{23A06321-639E-4CE3-A9A4-0811133F4810}" destId="{473E9077-652A-4B6B-AA5A-1CA90B74DB56}" srcOrd="0" destOrd="0" presId="urn:microsoft.com/office/officeart/2005/8/layout/hierarchy2"/>
    <dgm:cxn modelId="{3B1DE79C-2AEB-4941-8658-0B88261C4CFB}" type="presOf" srcId="{ABE70323-F241-4BF3-8782-BD201DED3694}" destId="{045864AF-586E-40D1-9F39-EFB70B6B5828}" srcOrd="1" destOrd="0" presId="urn:microsoft.com/office/officeart/2005/8/layout/hierarchy2"/>
    <dgm:cxn modelId="{E36E1CA1-16CB-4A7F-81DF-A82DDA8860BC}" srcId="{A6DE5A1C-E79E-4450-8ED2-26E374C4357E}" destId="{CA037B14-0348-46D9-AB76-9C1CCD40A101}" srcOrd="0" destOrd="0" parTransId="{5FA843EC-B0FC-495D-B0F7-DC8A22804295}" sibTransId="{0664106F-2B0B-488A-ACAA-DBA77FF7D47C}"/>
    <dgm:cxn modelId="{07074DE9-3466-4D91-964B-05936D1FF4ED}" srcId="{D5EA8358-8FB1-4B24-91FF-E446D583C624}" destId="{A6DE5A1C-E79E-4450-8ED2-26E374C4357E}" srcOrd="0" destOrd="0" parTransId="{B1B7957D-2EAB-4F73-8447-C8509CC04B0F}" sibTransId="{38261E4E-D2D5-4D43-9CE3-E8F05BD36E24}"/>
    <dgm:cxn modelId="{ABF4D61B-E585-456B-A6A2-1A2C5D732DF7}" type="presOf" srcId="{D5EA8358-8FB1-4B24-91FF-E446D583C624}" destId="{AE95C29D-F501-4457-BEF3-DC051820A6AD}" srcOrd="0" destOrd="0" presId="urn:microsoft.com/office/officeart/2005/8/layout/hierarchy2"/>
    <dgm:cxn modelId="{FA0D3D22-8D36-4CEA-98DF-F170E1C3C9E9}" srcId="{A6DE5A1C-E79E-4450-8ED2-26E374C4357E}" destId="{23A06321-639E-4CE3-A9A4-0811133F4810}" srcOrd="1" destOrd="0" parTransId="{ABE70323-F241-4BF3-8782-BD201DED3694}" sibTransId="{BBBF08E9-93ED-4FCA-8CDE-66F9717C3B83}"/>
    <dgm:cxn modelId="{261C5F4A-E6F1-4D5A-A866-DBBE74636FA8}" srcId="{A96DE2E2-DEDB-4B90-B24A-F079066F9149}" destId="{7D4615FC-E34C-4E3B-A682-7BC216AF2FA7}" srcOrd="0" destOrd="0" parTransId="{90D6D0CE-EE96-41F1-A194-A6DBE0DC081F}" sibTransId="{A7D55D45-172D-462B-90F4-A1347C92B22B}"/>
    <dgm:cxn modelId="{51A0A57C-949A-46F4-AEC2-E9E6E43B8DB8}" type="presOf" srcId="{A96DE2E2-DEDB-4B90-B24A-F079066F9149}" destId="{782E7D12-FD7A-4866-A1AA-BAE4F18BBAF8}" srcOrd="0" destOrd="0" presId="urn:microsoft.com/office/officeart/2005/8/layout/hierarchy2"/>
    <dgm:cxn modelId="{0EAADA44-E95F-4210-A047-B379C611E2ED}" type="presOf" srcId="{CA037B14-0348-46D9-AB76-9C1CCD40A101}" destId="{2341C8F2-7036-4748-8678-1AF6DFAD5396}" srcOrd="0" destOrd="0" presId="urn:microsoft.com/office/officeart/2005/8/layout/hierarchy2"/>
    <dgm:cxn modelId="{F6580316-845C-4504-8A6F-EAC8953D7066}" srcId="{D5EA8358-8FB1-4B24-91FF-E446D583C624}" destId="{A96DE2E2-DEDB-4B90-B24A-F079066F9149}" srcOrd="1" destOrd="0" parTransId="{9D860E92-0C92-4AD1-85CE-26A103C4CEAB}" sibTransId="{4A1E8B93-3930-4D7A-B701-D3A31862BA18}"/>
    <dgm:cxn modelId="{7C7C595A-E5DC-4AE6-8468-222CF8B30984}" type="presOf" srcId="{9D860E92-0C92-4AD1-85CE-26A103C4CEAB}" destId="{FF457EA9-489A-4935-926D-AF1BD324F341}" srcOrd="1" destOrd="0" presId="urn:microsoft.com/office/officeart/2005/8/layout/hierarchy2"/>
    <dgm:cxn modelId="{33961B23-E6F7-46C6-BB6F-281D297441EE}" type="presOf" srcId="{B1B7957D-2EAB-4F73-8447-C8509CC04B0F}" destId="{CBE51C85-5D1E-4C66-ABBA-F0AAE69895ED}" srcOrd="0" destOrd="0" presId="urn:microsoft.com/office/officeart/2005/8/layout/hierarchy2"/>
    <dgm:cxn modelId="{8A6D934C-DA77-45F1-A2C8-2418281022F2}" type="presOf" srcId="{ABE70323-F241-4BF3-8782-BD201DED3694}" destId="{B532D279-22EC-4588-BF0F-9277D1EEE09A}" srcOrd="0" destOrd="0" presId="urn:microsoft.com/office/officeart/2005/8/layout/hierarchy2"/>
    <dgm:cxn modelId="{B1D78AC2-FCEF-40C6-A5BB-B9189A8FA66D}" type="presParOf" srcId="{50A569B0-03FE-4FC3-B3D5-46625AC2480F}" destId="{EA0FBD4B-50E5-4EFF-98A4-8BE1B86BCE19}" srcOrd="0" destOrd="0" presId="urn:microsoft.com/office/officeart/2005/8/layout/hierarchy2"/>
    <dgm:cxn modelId="{539A83AD-A8BB-4DA5-BD51-B81DAB7BC692}" type="presParOf" srcId="{EA0FBD4B-50E5-4EFF-98A4-8BE1B86BCE19}" destId="{AE95C29D-F501-4457-BEF3-DC051820A6AD}" srcOrd="0" destOrd="0" presId="urn:microsoft.com/office/officeart/2005/8/layout/hierarchy2"/>
    <dgm:cxn modelId="{C64003E4-EBA8-432F-A6F1-065CF21B3266}" type="presParOf" srcId="{EA0FBD4B-50E5-4EFF-98A4-8BE1B86BCE19}" destId="{4A41838F-B578-4986-A000-F1408BCDC173}" srcOrd="1" destOrd="0" presId="urn:microsoft.com/office/officeart/2005/8/layout/hierarchy2"/>
    <dgm:cxn modelId="{9C1C93EE-1218-41B7-83FB-091C4528103F}" type="presParOf" srcId="{4A41838F-B578-4986-A000-F1408BCDC173}" destId="{CBE51C85-5D1E-4C66-ABBA-F0AAE69895ED}" srcOrd="0" destOrd="0" presId="urn:microsoft.com/office/officeart/2005/8/layout/hierarchy2"/>
    <dgm:cxn modelId="{26A1CE53-EC99-4A71-87AB-0430B3ED234C}" type="presParOf" srcId="{CBE51C85-5D1E-4C66-ABBA-F0AAE69895ED}" destId="{EC03F742-95D9-430D-99EE-271A93B0337F}" srcOrd="0" destOrd="0" presId="urn:microsoft.com/office/officeart/2005/8/layout/hierarchy2"/>
    <dgm:cxn modelId="{97BBD31E-E378-48C3-A8E9-DFC0A8AA9443}" type="presParOf" srcId="{4A41838F-B578-4986-A000-F1408BCDC173}" destId="{F96C1213-D767-4A63-916E-2388F98F2519}" srcOrd="1" destOrd="0" presId="urn:microsoft.com/office/officeart/2005/8/layout/hierarchy2"/>
    <dgm:cxn modelId="{3121A14C-A42D-4BEA-9B5C-6F3812F05298}" type="presParOf" srcId="{F96C1213-D767-4A63-916E-2388F98F2519}" destId="{6BF5D7AC-3AE5-44F0-8B08-73A66E8DEE3D}" srcOrd="0" destOrd="0" presId="urn:microsoft.com/office/officeart/2005/8/layout/hierarchy2"/>
    <dgm:cxn modelId="{3585EBC3-C751-48A2-9723-C9DE606E5F0D}" type="presParOf" srcId="{F96C1213-D767-4A63-916E-2388F98F2519}" destId="{E4179E8C-C682-438D-A2FB-9BF3B6C0D35C}" srcOrd="1" destOrd="0" presId="urn:microsoft.com/office/officeart/2005/8/layout/hierarchy2"/>
    <dgm:cxn modelId="{FEC3F48F-8B9C-46D1-93ED-C81BF0E13D20}" type="presParOf" srcId="{E4179E8C-C682-438D-A2FB-9BF3B6C0D35C}" destId="{33478080-6694-4C98-BECF-86E4C1C7813B}" srcOrd="0" destOrd="0" presId="urn:microsoft.com/office/officeart/2005/8/layout/hierarchy2"/>
    <dgm:cxn modelId="{8AF212A0-7DAA-4FBD-8EEF-DCAB637A2F1F}" type="presParOf" srcId="{33478080-6694-4C98-BECF-86E4C1C7813B}" destId="{7395DD2E-6F08-4157-8D81-3A5607F61D71}" srcOrd="0" destOrd="0" presId="urn:microsoft.com/office/officeart/2005/8/layout/hierarchy2"/>
    <dgm:cxn modelId="{7A5D1FA9-3EA1-4D8F-807D-14DC858BD101}" type="presParOf" srcId="{E4179E8C-C682-438D-A2FB-9BF3B6C0D35C}" destId="{915CFA7A-6351-4E87-8F6E-FF6DA413532E}" srcOrd="1" destOrd="0" presId="urn:microsoft.com/office/officeart/2005/8/layout/hierarchy2"/>
    <dgm:cxn modelId="{A45C2D69-4A83-427C-8CB0-451E2E1FD756}" type="presParOf" srcId="{915CFA7A-6351-4E87-8F6E-FF6DA413532E}" destId="{2341C8F2-7036-4748-8678-1AF6DFAD5396}" srcOrd="0" destOrd="0" presId="urn:microsoft.com/office/officeart/2005/8/layout/hierarchy2"/>
    <dgm:cxn modelId="{EF0718D0-F5F1-418B-9DCD-D99EE6AC3805}" type="presParOf" srcId="{915CFA7A-6351-4E87-8F6E-FF6DA413532E}" destId="{D1D444F7-3FF7-454D-BB6E-C3631C31E1F0}" srcOrd="1" destOrd="0" presId="urn:microsoft.com/office/officeart/2005/8/layout/hierarchy2"/>
    <dgm:cxn modelId="{386EB970-3A86-4D4C-8841-3D9124461B50}" type="presParOf" srcId="{E4179E8C-C682-438D-A2FB-9BF3B6C0D35C}" destId="{B532D279-22EC-4588-BF0F-9277D1EEE09A}" srcOrd="2" destOrd="0" presId="urn:microsoft.com/office/officeart/2005/8/layout/hierarchy2"/>
    <dgm:cxn modelId="{58F30366-533E-495D-A831-BBDB831D8D55}" type="presParOf" srcId="{B532D279-22EC-4588-BF0F-9277D1EEE09A}" destId="{045864AF-586E-40D1-9F39-EFB70B6B5828}" srcOrd="0" destOrd="0" presId="urn:microsoft.com/office/officeart/2005/8/layout/hierarchy2"/>
    <dgm:cxn modelId="{F0D82FE1-C2D7-4978-9A63-A1BC0E025530}" type="presParOf" srcId="{E4179E8C-C682-438D-A2FB-9BF3B6C0D35C}" destId="{4DBEA997-77C3-410C-B9DB-411142163BD1}" srcOrd="3" destOrd="0" presId="urn:microsoft.com/office/officeart/2005/8/layout/hierarchy2"/>
    <dgm:cxn modelId="{51C97901-AF3C-48D1-A7C6-2AE477498A24}" type="presParOf" srcId="{4DBEA997-77C3-410C-B9DB-411142163BD1}" destId="{473E9077-652A-4B6B-AA5A-1CA90B74DB56}" srcOrd="0" destOrd="0" presId="urn:microsoft.com/office/officeart/2005/8/layout/hierarchy2"/>
    <dgm:cxn modelId="{3CECA005-5328-4111-85CC-D7974F72D0F6}" type="presParOf" srcId="{4DBEA997-77C3-410C-B9DB-411142163BD1}" destId="{4862D269-A966-43AD-81E7-D6BBBD787B78}" srcOrd="1" destOrd="0" presId="urn:microsoft.com/office/officeart/2005/8/layout/hierarchy2"/>
    <dgm:cxn modelId="{2A4D1E6B-689A-4C32-9A5B-6045A9DC5C3F}" type="presParOf" srcId="{4A41838F-B578-4986-A000-F1408BCDC173}" destId="{D232A1D7-909C-4226-A7D5-2460F4B1ABEA}" srcOrd="2" destOrd="0" presId="urn:microsoft.com/office/officeart/2005/8/layout/hierarchy2"/>
    <dgm:cxn modelId="{75A5FB87-C7AC-49B6-8D64-0D6A9625CDEF}" type="presParOf" srcId="{D232A1D7-909C-4226-A7D5-2460F4B1ABEA}" destId="{FF457EA9-489A-4935-926D-AF1BD324F341}" srcOrd="0" destOrd="0" presId="urn:microsoft.com/office/officeart/2005/8/layout/hierarchy2"/>
    <dgm:cxn modelId="{667FF899-85FF-4D24-A0F3-AF6912BAA30C}" type="presParOf" srcId="{4A41838F-B578-4986-A000-F1408BCDC173}" destId="{EB38BDF5-F7FF-4A41-A8A2-66885197D105}" srcOrd="3" destOrd="0" presId="urn:microsoft.com/office/officeart/2005/8/layout/hierarchy2"/>
    <dgm:cxn modelId="{F910A2C4-0EE0-4B64-89D4-F4A613D320AA}" type="presParOf" srcId="{EB38BDF5-F7FF-4A41-A8A2-66885197D105}" destId="{782E7D12-FD7A-4866-A1AA-BAE4F18BBAF8}" srcOrd="0" destOrd="0" presId="urn:microsoft.com/office/officeart/2005/8/layout/hierarchy2"/>
    <dgm:cxn modelId="{12FD45A4-81FD-466E-A19F-78598DD49524}" type="presParOf" srcId="{EB38BDF5-F7FF-4A41-A8A2-66885197D105}" destId="{B030202B-4704-4B78-981C-CE107C0F357D}" srcOrd="1" destOrd="0" presId="urn:microsoft.com/office/officeart/2005/8/layout/hierarchy2"/>
    <dgm:cxn modelId="{FDAE92F0-86A8-4823-A87D-A9E38D7B2466}" type="presParOf" srcId="{B030202B-4704-4B78-981C-CE107C0F357D}" destId="{A62CDCB9-4D1E-4488-8284-92C044AD86A5}" srcOrd="0" destOrd="0" presId="urn:microsoft.com/office/officeart/2005/8/layout/hierarchy2"/>
    <dgm:cxn modelId="{9C664D17-FE26-45FF-B631-97053F1AED4F}" type="presParOf" srcId="{A62CDCB9-4D1E-4488-8284-92C044AD86A5}" destId="{369F8255-86E8-43C7-8A07-5F9E27601466}" srcOrd="0" destOrd="0" presId="urn:microsoft.com/office/officeart/2005/8/layout/hierarchy2"/>
    <dgm:cxn modelId="{49CD0589-A95A-4AAC-952E-FE472796952B}" type="presParOf" srcId="{B030202B-4704-4B78-981C-CE107C0F357D}" destId="{EBCDD324-42B3-4DF9-A80D-447537A0383F}" srcOrd="1" destOrd="0" presId="urn:microsoft.com/office/officeart/2005/8/layout/hierarchy2"/>
    <dgm:cxn modelId="{137415C0-3051-44E9-B56A-16CD7D5E7032}" type="presParOf" srcId="{EBCDD324-42B3-4DF9-A80D-447537A0383F}" destId="{CA6D6E86-10F2-46AE-AA64-571CE70DB756}" srcOrd="0" destOrd="0" presId="urn:microsoft.com/office/officeart/2005/8/layout/hierarchy2"/>
    <dgm:cxn modelId="{13B2A753-D0F7-403C-9BA0-D8720913DD3F}" type="presParOf" srcId="{EBCDD324-42B3-4DF9-A80D-447537A0383F}" destId="{1F3C15DF-7807-403D-91C5-3E6BC8BBF965}" srcOrd="1" destOrd="0" presId="urn:microsoft.com/office/officeart/2005/8/layout/hierarchy2"/>
  </dgm:cxnLst>
  <dgm:bg/>
  <dgm:whole/>
</dgm:dataModel>
</file>

<file path=ppt/diagrams/data34.xml><?xml version="1.0" encoding="utf-8"?>
<dgm:dataModel xmlns:dgm="http://schemas.openxmlformats.org/drawingml/2006/diagram" xmlns:a="http://schemas.openxmlformats.org/drawingml/2006/main">
  <dgm:ptLst>
    <dgm:pt modelId="{4490C922-75FC-4021-BA7C-91EB47921D0A}" type="doc">
      <dgm:prSet loTypeId="urn:microsoft.com/office/officeart/2005/8/layout/pyramid1" loCatId="pyramid" qsTypeId="urn:microsoft.com/office/officeart/2005/8/quickstyle/simple1" qsCatId="simple" csTypeId="urn:microsoft.com/office/officeart/2005/8/colors/accent1_2" csCatId="accent1" phldr="1"/>
      <dgm:spPr/>
    </dgm:pt>
    <dgm:pt modelId="{9EF23CFD-81CF-4997-9BD0-A32E02709732}">
      <dgm:prSet phldrT="[Text]" custT="1"/>
      <dgm:spPr>
        <a:noFill/>
        <a:ln>
          <a:solidFill>
            <a:schemeClr val="tx1"/>
          </a:solidFill>
        </a:ln>
      </dgm:spPr>
      <dgm:t>
        <a:bodyPr/>
        <a:lstStyle/>
        <a:p>
          <a:r>
            <a:rPr lang="en-US" sz="2400" dirty="0" err="1" smtClean="0"/>
            <a:t>Surat</a:t>
          </a:r>
          <a:r>
            <a:rPr lang="en-US" sz="2400" dirty="0" smtClean="0"/>
            <a:t> </a:t>
          </a:r>
        </a:p>
        <a:p>
          <a:r>
            <a:rPr lang="en-US" sz="2400" dirty="0" err="1" smtClean="0"/>
            <a:t>Keberatan</a:t>
          </a:r>
          <a:r>
            <a:rPr lang="en-US" sz="2400" dirty="0" smtClean="0"/>
            <a:t> </a:t>
          </a:r>
        </a:p>
        <a:p>
          <a:r>
            <a:rPr lang="en-US" sz="2400" dirty="0" err="1" smtClean="0"/>
            <a:t>Tidak</a:t>
          </a:r>
          <a:r>
            <a:rPr lang="en-US" sz="2400" dirty="0" smtClean="0"/>
            <a:t> </a:t>
          </a:r>
          <a:r>
            <a:rPr lang="en-US" sz="2400" dirty="0" err="1" smtClean="0"/>
            <a:t>dapat</a:t>
          </a:r>
          <a:r>
            <a:rPr lang="en-US" sz="2400" dirty="0" smtClean="0"/>
            <a:t> </a:t>
          </a:r>
        </a:p>
        <a:p>
          <a:r>
            <a:rPr lang="en-US" sz="2400" dirty="0" err="1" smtClean="0"/>
            <a:t>dipertimbangan</a:t>
          </a:r>
          <a:endParaRPr lang="en-US" sz="2400" dirty="0"/>
        </a:p>
      </dgm:t>
    </dgm:pt>
    <dgm:pt modelId="{E07CDC91-7232-400A-B392-41842FC12A47}" type="parTrans" cxnId="{DD8BA392-13A9-4EBE-A8D4-BD5155BCD901}">
      <dgm:prSet/>
      <dgm:spPr/>
      <dgm:t>
        <a:bodyPr/>
        <a:lstStyle/>
        <a:p>
          <a:endParaRPr lang="en-US"/>
        </a:p>
      </dgm:t>
    </dgm:pt>
    <dgm:pt modelId="{BE876957-6769-42F6-951D-14F99A8591B3}" type="sibTrans" cxnId="{DD8BA392-13A9-4EBE-A8D4-BD5155BCD901}">
      <dgm:prSet/>
      <dgm:spPr/>
      <dgm:t>
        <a:bodyPr/>
        <a:lstStyle/>
        <a:p>
          <a:endParaRPr lang="en-US"/>
        </a:p>
      </dgm:t>
    </dgm:pt>
    <dgm:pt modelId="{8A989EBA-6FE5-4326-86BE-CC0F5E41EB9B}">
      <dgm:prSet phldrT="[Text]"/>
      <dgm:spPr>
        <a:noFill/>
        <a:ln>
          <a:solidFill>
            <a:schemeClr val="tx1"/>
          </a:solidFill>
        </a:ln>
      </dgm:spPr>
      <dgm:t>
        <a:bodyPr/>
        <a:lstStyle/>
        <a:p>
          <a:r>
            <a:rPr lang="en-US" dirty="0" err="1" smtClean="0"/>
            <a:t>Surat</a:t>
          </a:r>
          <a:r>
            <a:rPr lang="en-US" dirty="0" smtClean="0"/>
            <a:t> </a:t>
          </a:r>
          <a:r>
            <a:rPr lang="en-US" dirty="0" err="1" smtClean="0"/>
            <a:t>Keberatan</a:t>
          </a:r>
          <a:r>
            <a:rPr lang="en-US" dirty="0" smtClean="0"/>
            <a:t> yang </a:t>
          </a:r>
        </a:p>
        <a:p>
          <a:r>
            <a:rPr lang="en-US" dirty="0" err="1" smtClean="0"/>
            <a:t>tidak</a:t>
          </a:r>
          <a:r>
            <a:rPr lang="en-US" dirty="0" smtClean="0"/>
            <a:t> </a:t>
          </a:r>
          <a:r>
            <a:rPr lang="en-US" dirty="0" err="1" smtClean="0"/>
            <a:t>memenuhi</a:t>
          </a:r>
          <a:r>
            <a:rPr lang="en-US" dirty="0" smtClean="0"/>
            <a:t> </a:t>
          </a:r>
          <a:r>
            <a:rPr lang="en-US" dirty="0" err="1" smtClean="0"/>
            <a:t>persyaratan</a:t>
          </a:r>
          <a:r>
            <a:rPr lang="en-US" dirty="0" smtClean="0"/>
            <a:t> </a:t>
          </a:r>
          <a:r>
            <a:rPr lang="en-US" dirty="0" err="1" smtClean="0"/>
            <a:t>sebagaimana</a:t>
          </a:r>
          <a:r>
            <a:rPr lang="en-US" dirty="0" smtClean="0"/>
            <a:t> </a:t>
          </a:r>
          <a:r>
            <a:rPr lang="en-US" dirty="0" err="1" smtClean="0"/>
            <a:t>dimaksud</a:t>
          </a:r>
          <a:r>
            <a:rPr lang="en-US" dirty="0" smtClean="0"/>
            <a:t> </a:t>
          </a:r>
          <a:r>
            <a:rPr lang="en-US" dirty="0" err="1" smtClean="0"/>
            <a:t>dalam</a:t>
          </a:r>
          <a:r>
            <a:rPr lang="en-US" dirty="0" smtClean="0"/>
            <a:t> </a:t>
          </a:r>
          <a:r>
            <a:rPr lang="en-US" dirty="0" err="1" smtClean="0"/>
            <a:t>Pasal</a:t>
          </a:r>
          <a:r>
            <a:rPr lang="en-US" dirty="0" smtClean="0"/>
            <a:t> 3 </a:t>
          </a:r>
          <a:r>
            <a:rPr lang="en-US" dirty="0" err="1" smtClean="0"/>
            <a:t>ayat</a:t>
          </a:r>
          <a:r>
            <a:rPr lang="en-US" dirty="0" smtClean="0"/>
            <a:t> (1) </a:t>
          </a:r>
          <a:r>
            <a:rPr lang="en-US" dirty="0" err="1" smtClean="0"/>
            <a:t>atau</a:t>
          </a:r>
          <a:r>
            <a:rPr lang="en-US" dirty="0" smtClean="0"/>
            <a:t> </a:t>
          </a:r>
          <a:r>
            <a:rPr lang="en-US" dirty="0" err="1" smtClean="0"/>
            <a:t>Pasal</a:t>
          </a:r>
          <a:r>
            <a:rPr lang="en-US" dirty="0" smtClean="0"/>
            <a:t> 4 </a:t>
          </a:r>
          <a:r>
            <a:rPr lang="en-US" dirty="0" err="1" smtClean="0"/>
            <a:t>ayat</a:t>
          </a:r>
          <a:r>
            <a:rPr lang="en-US" dirty="0" smtClean="0"/>
            <a:t> (1) </a:t>
          </a:r>
          <a:endParaRPr lang="en-US" dirty="0">
            <a:solidFill>
              <a:schemeClr val="tx1"/>
            </a:solidFill>
          </a:endParaRPr>
        </a:p>
      </dgm:t>
    </dgm:pt>
    <dgm:pt modelId="{42C35326-2B4F-449E-803D-6D9C5A91218C}" type="parTrans" cxnId="{5C21AAED-798C-4B78-8992-FD33420592FC}">
      <dgm:prSet/>
      <dgm:spPr/>
      <dgm:t>
        <a:bodyPr/>
        <a:lstStyle/>
        <a:p>
          <a:endParaRPr lang="en-US"/>
        </a:p>
      </dgm:t>
    </dgm:pt>
    <dgm:pt modelId="{FC510ED7-1D80-4F3D-9573-88871ECC7DA3}" type="sibTrans" cxnId="{5C21AAED-798C-4B78-8992-FD33420592FC}">
      <dgm:prSet/>
      <dgm:spPr/>
      <dgm:t>
        <a:bodyPr/>
        <a:lstStyle/>
        <a:p>
          <a:endParaRPr lang="en-US"/>
        </a:p>
      </dgm:t>
    </dgm:pt>
    <dgm:pt modelId="{760E1E05-8A63-414C-BDA7-4F91F2D089B6}">
      <dgm:prSet phldrT="[Text]"/>
      <dgm:spPr>
        <a:noFill/>
        <a:ln>
          <a:solidFill>
            <a:schemeClr val="tx1"/>
          </a:solidFill>
        </a:ln>
      </dgm:spPr>
      <dgm:t>
        <a:bodyPr/>
        <a:lstStyle/>
        <a:p>
          <a:r>
            <a:rPr lang="en-US" dirty="0" err="1" smtClean="0">
              <a:solidFill>
                <a:schemeClr val="tx1"/>
              </a:solidFill>
            </a:rPr>
            <a:t>Surat</a:t>
          </a:r>
          <a:r>
            <a:rPr lang="en-US" dirty="0" smtClean="0">
              <a:solidFill>
                <a:schemeClr val="tx1"/>
              </a:solidFill>
            </a:rPr>
            <a:t> </a:t>
          </a:r>
          <a:r>
            <a:rPr lang="en-US" dirty="0" err="1" smtClean="0">
              <a:solidFill>
                <a:schemeClr val="tx1"/>
              </a:solidFill>
            </a:rPr>
            <a:t>keberatan</a:t>
          </a:r>
          <a:r>
            <a:rPr lang="en-US" dirty="0" smtClean="0">
              <a:solidFill>
                <a:schemeClr val="tx1"/>
              </a:solidFill>
            </a:rPr>
            <a:t> yang </a:t>
          </a:r>
          <a:r>
            <a:rPr lang="en-US" dirty="0" err="1" smtClean="0">
              <a:solidFill>
                <a:schemeClr val="tx1"/>
              </a:solidFill>
            </a:rPr>
            <a:t>tidak</a:t>
          </a:r>
          <a:r>
            <a:rPr lang="en-US" dirty="0" smtClean="0">
              <a:solidFill>
                <a:schemeClr val="tx1"/>
              </a:solidFill>
            </a:rPr>
            <a:t> </a:t>
          </a:r>
          <a:r>
            <a:rPr lang="en-US" dirty="0" err="1" smtClean="0">
              <a:solidFill>
                <a:schemeClr val="tx1"/>
              </a:solidFill>
            </a:rPr>
            <a:t>dapat</a:t>
          </a:r>
          <a:r>
            <a:rPr lang="en-US" dirty="0" smtClean="0">
              <a:solidFill>
                <a:schemeClr val="tx1"/>
              </a:solidFill>
            </a:rPr>
            <a:t> </a:t>
          </a:r>
          <a:r>
            <a:rPr lang="en-US" dirty="0" err="1" smtClean="0">
              <a:solidFill>
                <a:schemeClr val="tx1"/>
              </a:solidFill>
            </a:rPr>
            <a:t>dipertimbangkan</a:t>
          </a:r>
          <a:r>
            <a:rPr lang="en-US" dirty="0" smtClean="0">
              <a:solidFill>
                <a:schemeClr val="tx1"/>
              </a:solidFill>
            </a:rPr>
            <a:t> </a:t>
          </a:r>
          <a:r>
            <a:rPr lang="en-US" dirty="0" err="1" smtClean="0">
              <a:solidFill>
                <a:schemeClr val="tx1"/>
              </a:solidFill>
            </a:rPr>
            <a:t>diberitahukan</a:t>
          </a:r>
          <a:r>
            <a:rPr lang="en-US" dirty="0" smtClean="0">
              <a:solidFill>
                <a:schemeClr val="tx1"/>
              </a:solidFill>
            </a:rPr>
            <a:t> </a:t>
          </a:r>
          <a:r>
            <a:rPr lang="en-US" dirty="0" err="1" smtClean="0">
              <a:solidFill>
                <a:schemeClr val="tx1"/>
              </a:solidFill>
            </a:rPr>
            <a:t>secara</a:t>
          </a:r>
          <a:r>
            <a:rPr lang="en-US" dirty="0" smtClean="0">
              <a:solidFill>
                <a:schemeClr val="tx1"/>
              </a:solidFill>
            </a:rPr>
            <a:t> </a:t>
          </a:r>
          <a:r>
            <a:rPr lang="en-US" dirty="0" err="1" smtClean="0">
              <a:solidFill>
                <a:schemeClr val="tx1"/>
              </a:solidFill>
            </a:rPr>
            <a:t>tertulis</a:t>
          </a:r>
          <a:r>
            <a:rPr lang="en-US" dirty="0" smtClean="0">
              <a:solidFill>
                <a:schemeClr val="tx1"/>
              </a:solidFill>
            </a:rPr>
            <a:t> , </a:t>
          </a:r>
          <a:r>
            <a:rPr lang="en-US" dirty="0" err="1" smtClean="0">
              <a:solidFill>
                <a:schemeClr val="tx1"/>
              </a:solidFill>
            </a:rPr>
            <a:t>melalui</a:t>
          </a:r>
          <a:r>
            <a:rPr lang="en-US" dirty="0" smtClean="0">
              <a:solidFill>
                <a:schemeClr val="tx1"/>
              </a:solidFill>
            </a:rPr>
            <a:t> </a:t>
          </a:r>
          <a:r>
            <a:rPr lang="en-US" dirty="0" err="1" smtClean="0">
              <a:solidFill>
                <a:schemeClr val="tx1"/>
              </a:solidFill>
            </a:rPr>
            <a:t>penyampaian</a:t>
          </a:r>
          <a:r>
            <a:rPr lang="en-US" dirty="0" smtClean="0">
              <a:solidFill>
                <a:schemeClr val="tx1"/>
              </a:solidFill>
            </a:rPr>
            <a:t> </a:t>
          </a:r>
          <a:r>
            <a:rPr lang="en-US" dirty="0" err="1" smtClean="0">
              <a:solidFill>
                <a:schemeClr val="tx1"/>
              </a:solidFill>
            </a:rPr>
            <a:t>surat</a:t>
          </a:r>
          <a:r>
            <a:rPr lang="en-US" dirty="0" smtClean="0">
              <a:solidFill>
                <a:schemeClr val="tx1"/>
              </a:solidFill>
            </a:rPr>
            <a:t> </a:t>
          </a:r>
          <a:r>
            <a:rPr lang="en-US" dirty="0" err="1" smtClean="0">
              <a:solidFill>
                <a:schemeClr val="tx1"/>
              </a:solidFill>
            </a:rPr>
            <a:t>pemberitahuan</a:t>
          </a:r>
          <a:r>
            <a:rPr lang="en-US" dirty="0" smtClean="0">
              <a:solidFill>
                <a:schemeClr val="tx1"/>
              </a:solidFill>
            </a:rPr>
            <a:t> (</a:t>
          </a:r>
          <a:r>
            <a:rPr lang="en-US" dirty="0" err="1" smtClean="0">
              <a:solidFill>
                <a:schemeClr val="tx1"/>
              </a:solidFill>
            </a:rPr>
            <a:t>bukan</a:t>
          </a:r>
          <a:r>
            <a:rPr lang="en-US" dirty="0" smtClean="0">
              <a:solidFill>
                <a:schemeClr val="tx1"/>
              </a:solidFill>
            </a:rPr>
            <a:t> </a:t>
          </a:r>
          <a:r>
            <a:rPr lang="en-US" dirty="0" err="1" smtClean="0">
              <a:solidFill>
                <a:schemeClr val="tx1"/>
              </a:solidFill>
            </a:rPr>
            <a:t>mrpk</a:t>
          </a:r>
          <a:r>
            <a:rPr lang="en-US" dirty="0" smtClean="0">
              <a:solidFill>
                <a:schemeClr val="tx1"/>
              </a:solidFill>
            </a:rPr>
            <a:t> </a:t>
          </a:r>
          <a:r>
            <a:rPr lang="en-US" dirty="0" err="1" smtClean="0">
              <a:solidFill>
                <a:schemeClr val="tx1"/>
              </a:solidFill>
            </a:rPr>
            <a:t>keputusan</a:t>
          </a:r>
          <a:r>
            <a:rPr lang="en-US" dirty="0" smtClean="0">
              <a:solidFill>
                <a:schemeClr val="tx1"/>
              </a:solidFill>
            </a:rPr>
            <a:t>/</a:t>
          </a:r>
          <a:r>
            <a:rPr lang="en-US" dirty="0" err="1" smtClean="0">
              <a:solidFill>
                <a:schemeClr val="tx1"/>
              </a:solidFill>
            </a:rPr>
            <a:t>tdk</a:t>
          </a:r>
          <a:r>
            <a:rPr lang="en-US" dirty="0" smtClean="0">
              <a:solidFill>
                <a:schemeClr val="tx1"/>
              </a:solidFill>
            </a:rPr>
            <a:t> </a:t>
          </a:r>
          <a:r>
            <a:rPr lang="en-US" dirty="0" err="1" smtClean="0">
              <a:solidFill>
                <a:schemeClr val="tx1"/>
              </a:solidFill>
            </a:rPr>
            <a:t>dpt</a:t>
          </a:r>
          <a:r>
            <a:rPr lang="en-US" dirty="0" smtClean="0">
              <a:solidFill>
                <a:schemeClr val="tx1"/>
              </a:solidFill>
            </a:rPr>
            <a:t> </a:t>
          </a:r>
          <a:r>
            <a:rPr lang="en-US" dirty="0" err="1" smtClean="0">
              <a:solidFill>
                <a:schemeClr val="tx1"/>
              </a:solidFill>
            </a:rPr>
            <a:t>diajukan</a:t>
          </a:r>
          <a:r>
            <a:rPr lang="en-US" dirty="0" smtClean="0">
              <a:solidFill>
                <a:schemeClr val="tx1"/>
              </a:solidFill>
            </a:rPr>
            <a:t> banding</a:t>
          </a:r>
          <a:endParaRPr lang="en-US" dirty="0">
            <a:solidFill>
              <a:schemeClr val="tx1"/>
            </a:solidFill>
          </a:endParaRPr>
        </a:p>
      </dgm:t>
    </dgm:pt>
    <dgm:pt modelId="{8576ACE9-D97E-4333-8803-DD7035282557}" type="parTrans" cxnId="{B2B617E6-4AE3-4246-B580-4D78BE81005F}">
      <dgm:prSet/>
      <dgm:spPr/>
      <dgm:t>
        <a:bodyPr/>
        <a:lstStyle/>
        <a:p>
          <a:endParaRPr lang="en-US"/>
        </a:p>
      </dgm:t>
    </dgm:pt>
    <dgm:pt modelId="{4928A007-8E56-448A-A127-0A186CF84A74}" type="sibTrans" cxnId="{B2B617E6-4AE3-4246-B580-4D78BE81005F}">
      <dgm:prSet/>
      <dgm:spPr/>
      <dgm:t>
        <a:bodyPr/>
        <a:lstStyle/>
        <a:p>
          <a:endParaRPr lang="en-US"/>
        </a:p>
      </dgm:t>
    </dgm:pt>
    <dgm:pt modelId="{C6291ADD-0D40-4E24-A4B8-7DB2726B1F3C}" type="pres">
      <dgm:prSet presAssocID="{4490C922-75FC-4021-BA7C-91EB47921D0A}" presName="Name0" presStyleCnt="0">
        <dgm:presLayoutVars>
          <dgm:dir/>
          <dgm:animLvl val="lvl"/>
          <dgm:resizeHandles val="exact"/>
        </dgm:presLayoutVars>
      </dgm:prSet>
      <dgm:spPr/>
    </dgm:pt>
    <dgm:pt modelId="{DC70A351-978C-4B6D-BAF8-FC34EB831FA2}" type="pres">
      <dgm:prSet presAssocID="{9EF23CFD-81CF-4997-9BD0-A32E02709732}" presName="Name8" presStyleCnt="0"/>
      <dgm:spPr/>
    </dgm:pt>
    <dgm:pt modelId="{0AC33575-7DFA-4FC5-96C1-03D228DFC088}" type="pres">
      <dgm:prSet presAssocID="{9EF23CFD-81CF-4997-9BD0-A32E02709732}" presName="level" presStyleLbl="node1" presStyleIdx="0" presStyleCnt="3" custScaleX="104606">
        <dgm:presLayoutVars>
          <dgm:chMax val="1"/>
          <dgm:bulletEnabled val="1"/>
        </dgm:presLayoutVars>
      </dgm:prSet>
      <dgm:spPr/>
      <dgm:t>
        <a:bodyPr/>
        <a:lstStyle/>
        <a:p>
          <a:endParaRPr lang="en-US"/>
        </a:p>
      </dgm:t>
    </dgm:pt>
    <dgm:pt modelId="{42357D02-02D7-4027-9F4D-555F0D13BC50}" type="pres">
      <dgm:prSet presAssocID="{9EF23CFD-81CF-4997-9BD0-A32E02709732}" presName="levelTx" presStyleLbl="revTx" presStyleIdx="0" presStyleCnt="0">
        <dgm:presLayoutVars>
          <dgm:chMax val="1"/>
          <dgm:bulletEnabled val="1"/>
        </dgm:presLayoutVars>
      </dgm:prSet>
      <dgm:spPr/>
      <dgm:t>
        <a:bodyPr/>
        <a:lstStyle/>
        <a:p>
          <a:endParaRPr lang="en-US"/>
        </a:p>
      </dgm:t>
    </dgm:pt>
    <dgm:pt modelId="{01DE8C9B-AAA0-42D8-9205-967D2111F331}" type="pres">
      <dgm:prSet presAssocID="{8A989EBA-6FE5-4326-86BE-CC0F5E41EB9B}" presName="Name8" presStyleCnt="0"/>
      <dgm:spPr/>
    </dgm:pt>
    <dgm:pt modelId="{BFE6C47C-A332-4DD1-AF26-5F20ED229D7A}" type="pres">
      <dgm:prSet presAssocID="{8A989EBA-6FE5-4326-86BE-CC0F5E41EB9B}" presName="level" presStyleLbl="node1" presStyleIdx="1" presStyleCnt="3" custScaleX="101645">
        <dgm:presLayoutVars>
          <dgm:chMax val="1"/>
          <dgm:bulletEnabled val="1"/>
        </dgm:presLayoutVars>
      </dgm:prSet>
      <dgm:spPr/>
      <dgm:t>
        <a:bodyPr/>
        <a:lstStyle/>
        <a:p>
          <a:endParaRPr lang="en-US"/>
        </a:p>
      </dgm:t>
    </dgm:pt>
    <dgm:pt modelId="{CEB86BD5-CEAC-4391-9A5B-E2B79873FB95}" type="pres">
      <dgm:prSet presAssocID="{8A989EBA-6FE5-4326-86BE-CC0F5E41EB9B}" presName="levelTx" presStyleLbl="revTx" presStyleIdx="0" presStyleCnt="0">
        <dgm:presLayoutVars>
          <dgm:chMax val="1"/>
          <dgm:bulletEnabled val="1"/>
        </dgm:presLayoutVars>
      </dgm:prSet>
      <dgm:spPr/>
      <dgm:t>
        <a:bodyPr/>
        <a:lstStyle/>
        <a:p>
          <a:endParaRPr lang="en-US"/>
        </a:p>
      </dgm:t>
    </dgm:pt>
    <dgm:pt modelId="{1BF89082-924A-443A-83B3-0A69DA704576}" type="pres">
      <dgm:prSet presAssocID="{760E1E05-8A63-414C-BDA7-4F91F2D089B6}" presName="Name8" presStyleCnt="0"/>
      <dgm:spPr/>
    </dgm:pt>
    <dgm:pt modelId="{CBCE3593-DF30-4A62-9C83-14C6EA016251}" type="pres">
      <dgm:prSet presAssocID="{760E1E05-8A63-414C-BDA7-4F91F2D089B6}" presName="level" presStyleLbl="node1" presStyleIdx="2" presStyleCnt="3">
        <dgm:presLayoutVars>
          <dgm:chMax val="1"/>
          <dgm:bulletEnabled val="1"/>
        </dgm:presLayoutVars>
      </dgm:prSet>
      <dgm:spPr/>
      <dgm:t>
        <a:bodyPr/>
        <a:lstStyle/>
        <a:p>
          <a:endParaRPr lang="en-US"/>
        </a:p>
      </dgm:t>
    </dgm:pt>
    <dgm:pt modelId="{30DCA16F-0345-45AC-A6CE-2BF70D9C752D}" type="pres">
      <dgm:prSet presAssocID="{760E1E05-8A63-414C-BDA7-4F91F2D089B6}" presName="levelTx" presStyleLbl="revTx" presStyleIdx="0" presStyleCnt="0">
        <dgm:presLayoutVars>
          <dgm:chMax val="1"/>
          <dgm:bulletEnabled val="1"/>
        </dgm:presLayoutVars>
      </dgm:prSet>
      <dgm:spPr/>
      <dgm:t>
        <a:bodyPr/>
        <a:lstStyle/>
        <a:p>
          <a:endParaRPr lang="en-US"/>
        </a:p>
      </dgm:t>
    </dgm:pt>
  </dgm:ptLst>
  <dgm:cxnLst>
    <dgm:cxn modelId="{5E33EA33-E96C-47F2-A719-F15DF4F86E54}" type="presOf" srcId="{8A989EBA-6FE5-4326-86BE-CC0F5E41EB9B}" destId="{CEB86BD5-CEAC-4391-9A5B-E2B79873FB95}" srcOrd="1" destOrd="0" presId="urn:microsoft.com/office/officeart/2005/8/layout/pyramid1"/>
    <dgm:cxn modelId="{2D2D5D95-79FA-4B02-BC88-D610432CE9B1}" type="presOf" srcId="{9EF23CFD-81CF-4997-9BD0-A32E02709732}" destId="{0AC33575-7DFA-4FC5-96C1-03D228DFC088}" srcOrd="0" destOrd="0" presId="urn:microsoft.com/office/officeart/2005/8/layout/pyramid1"/>
    <dgm:cxn modelId="{B2B617E6-4AE3-4246-B580-4D78BE81005F}" srcId="{4490C922-75FC-4021-BA7C-91EB47921D0A}" destId="{760E1E05-8A63-414C-BDA7-4F91F2D089B6}" srcOrd="2" destOrd="0" parTransId="{8576ACE9-D97E-4333-8803-DD7035282557}" sibTransId="{4928A007-8E56-448A-A127-0A186CF84A74}"/>
    <dgm:cxn modelId="{04239941-4D8D-4FA9-B76D-E265AC4798E6}" type="presOf" srcId="{760E1E05-8A63-414C-BDA7-4F91F2D089B6}" destId="{30DCA16F-0345-45AC-A6CE-2BF70D9C752D}" srcOrd="1" destOrd="0" presId="urn:microsoft.com/office/officeart/2005/8/layout/pyramid1"/>
    <dgm:cxn modelId="{6FE93B49-02C0-4479-A552-02756E770271}" type="presOf" srcId="{8A989EBA-6FE5-4326-86BE-CC0F5E41EB9B}" destId="{BFE6C47C-A332-4DD1-AF26-5F20ED229D7A}" srcOrd="0" destOrd="0" presId="urn:microsoft.com/office/officeart/2005/8/layout/pyramid1"/>
    <dgm:cxn modelId="{5C21AAED-798C-4B78-8992-FD33420592FC}" srcId="{4490C922-75FC-4021-BA7C-91EB47921D0A}" destId="{8A989EBA-6FE5-4326-86BE-CC0F5E41EB9B}" srcOrd="1" destOrd="0" parTransId="{42C35326-2B4F-449E-803D-6D9C5A91218C}" sibTransId="{FC510ED7-1D80-4F3D-9573-88871ECC7DA3}"/>
    <dgm:cxn modelId="{7E190ECC-F1CD-4895-B048-0873499AC260}" type="presOf" srcId="{4490C922-75FC-4021-BA7C-91EB47921D0A}" destId="{C6291ADD-0D40-4E24-A4B8-7DB2726B1F3C}" srcOrd="0" destOrd="0" presId="urn:microsoft.com/office/officeart/2005/8/layout/pyramid1"/>
    <dgm:cxn modelId="{DD8BA392-13A9-4EBE-A8D4-BD5155BCD901}" srcId="{4490C922-75FC-4021-BA7C-91EB47921D0A}" destId="{9EF23CFD-81CF-4997-9BD0-A32E02709732}" srcOrd="0" destOrd="0" parTransId="{E07CDC91-7232-400A-B392-41842FC12A47}" sibTransId="{BE876957-6769-42F6-951D-14F99A8591B3}"/>
    <dgm:cxn modelId="{C8AD71DB-D797-4CF2-A856-058006FA3305}" type="presOf" srcId="{760E1E05-8A63-414C-BDA7-4F91F2D089B6}" destId="{CBCE3593-DF30-4A62-9C83-14C6EA016251}" srcOrd="0" destOrd="0" presId="urn:microsoft.com/office/officeart/2005/8/layout/pyramid1"/>
    <dgm:cxn modelId="{5C528A83-4BB5-4878-9F8E-5E5F3AF49FF8}" type="presOf" srcId="{9EF23CFD-81CF-4997-9BD0-A32E02709732}" destId="{42357D02-02D7-4027-9F4D-555F0D13BC50}" srcOrd="1" destOrd="0" presId="urn:microsoft.com/office/officeart/2005/8/layout/pyramid1"/>
    <dgm:cxn modelId="{C7B2542A-081A-4173-B57A-EE881A9E8C38}" type="presParOf" srcId="{C6291ADD-0D40-4E24-A4B8-7DB2726B1F3C}" destId="{DC70A351-978C-4B6D-BAF8-FC34EB831FA2}" srcOrd="0" destOrd="0" presId="urn:microsoft.com/office/officeart/2005/8/layout/pyramid1"/>
    <dgm:cxn modelId="{2FA2D666-0FCD-4C42-9659-9D3C20D11ECE}" type="presParOf" srcId="{DC70A351-978C-4B6D-BAF8-FC34EB831FA2}" destId="{0AC33575-7DFA-4FC5-96C1-03D228DFC088}" srcOrd="0" destOrd="0" presId="urn:microsoft.com/office/officeart/2005/8/layout/pyramid1"/>
    <dgm:cxn modelId="{F4081ABE-BD0F-4875-8658-2357FD940217}" type="presParOf" srcId="{DC70A351-978C-4B6D-BAF8-FC34EB831FA2}" destId="{42357D02-02D7-4027-9F4D-555F0D13BC50}" srcOrd="1" destOrd="0" presId="urn:microsoft.com/office/officeart/2005/8/layout/pyramid1"/>
    <dgm:cxn modelId="{A1D19190-A719-4B96-8E5E-3300ABCA1270}" type="presParOf" srcId="{C6291ADD-0D40-4E24-A4B8-7DB2726B1F3C}" destId="{01DE8C9B-AAA0-42D8-9205-967D2111F331}" srcOrd="1" destOrd="0" presId="urn:microsoft.com/office/officeart/2005/8/layout/pyramid1"/>
    <dgm:cxn modelId="{F7E55650-7FB6-4767-B33A-4A63A3C5511F}" type="presParOf" srcId="{01DE8C9B-AAA0-42D8-9205-967D2111F331}" destId="{BFE6C47C-A332-4DD1-AF26-5F20ED229D7A}" srcOrd="0" destOrd="0" presId="urn:microsoft.com/office/officeart/2005/8/layout/pyramid1"/>
    <dgm:cxn modelId="{2084E7C3-FBE6-4928-91D6-7A5B43E816A0}" type="presParOf" srcId="{01DE8C9B-AAA0-42D8-9205-967D2111F331}" destId="{CEB86BD5-CEAC-4391-9A5B-E2B79873FB95}" srcOrd="1" destOrd="0" presId="urn:microsoft.com/office/officeart/2005/8/layout/pyramid1"/>
    <dgm:cxn modelId="{9409D0A2-D028-4C23-90B3-6E281F0FB3C6}" type="presParOf" srcId="{C6291ADD-0D40-4E24-A4B8-7DB2726B1F3C}" destId="{1BF89082-924A-443A-83B3-0A69DA704576}" srcOrd="2" destOrd="0" presId="urn:microsoft.com/office/officeart/2005/8/layout/pyramid1"/>
    <dgm:cxn modelId="{F5CB7139-B03E-4B53-A079-69D7AF25F3E3}" type="presParOf" srcId="{1BF89082-924A-443A-83B3-0A69DA704576}" destId="{CBCE3593-DF30-4A62-9C83-14C6EA016251}" srcOrd="0" destOrd="0" presId="urn:microsoft.com/office/officeart/2005/8/layout/pyramid1"/>
    <dgm:cxn modelId="{35035D34-235E-4B7E-9E8D-FBC7570F6568}" type="presParOf" srcId="{1BF89082-924A-443A-83B3-0A69DA704576}" destId="{30DCA16F-0345-45AC-A6CE-2BF70D9C752D}" srcOrd="1" destOrd="0" presId="urn:microsoft.com/office/officeart/2005/8/layout/pyramid1"/>
  </dgm:cxnLst>
  <dgm:bg/>
  <dgm:whole/>
</dgm:dataModel>
</file>

<file path=ppt/diagrams/data35.xml><?xml version="1.0" encoding="utf-8"?>
<dgm:dataModel xmlns:dgm="http://schemas.openxmlformats.org/drawingml/2006/diagram" xmlns:a="http://schemas.openxmlformats.org/drawingml/2006/main">
  <dgm:ptLst>
    <dgm:pt modelId="{555D9BB7-A173-4A66-9163-52ACB3B0BBDD}"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1595F408-F22F-45D2-87C2-A56176CBA8E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Surat</a:t>
          </a:r>
          <a:r>
            <a:rPr lang="en-US" sz="2400" dirty="0" smtClean="0"/>
            <a:t> </a:t>
          </a:r>
          <a:r>
            <a:rPr lang="en-US" sz="2400" dirty="0" err="1" smtClean="0"/>
            <a:t>keberatan</a:t>
          </a:r>
          <a:endParaRPr lang="en-US" sz="2400" dirty="0"/>
        </a:p>
      </dgm:t>
    </dgm:pt>
    <dgm:pt modelId="{89DE8589-8FE4-422D-A8FE-D1CD5B0A55BA}" type="parTrans" cxnId="{817A6635-BF43-4D1F-8299-A7209BEEEE2F}">
      <dgm:prSet/>
      <dgm:spPr/>
      <dgm:t>
        <a:bodyPr/>
        <a:lstStyle/>
        <a:p>
          <a:endParaRPr lang="en-US"/>
        </a:p>
      </dgm:t>
    </dgm:pt>
    <dgm:pt modelId="{CF22EFCC-262A-4D31-8493-44E8EFD15645}" type="sibTrans" cxnId="{817A6635-BF43-4D1F-8299-A7209BEEEE2F}">
      <dgm:prSet/>
      <dgm:spPr/>
      <dgm:t>
        <a:bodyPr/>
        <a:lstStyle/>
        <a:p>
          <a:endParaRPr lang="en-US"/>
        </a:p>
      </dgm:t>
    </dgm:pt>
    <dgm:pt modelId="{16F6A5A2-7C34-4DD4-A266-8A2057EDE07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smtClean="0"/>
            <a:t> </a:t>
          </a:r>
          <a:r>
            <a:rPr lang="en-US" sz="2400" dirty="0" err="1" smtClean="0"/>
            <a:t>memenuhi</a:t>
          </a:r>
          <a:r>
            <a:rPr lang="en-US" sz="2400" dirty="0" smtClean="0"/>
            <a:t> </a:t>
          </a:r>
          <a:r>
            <a:rPr lang="en-US" sz="2400" dirty="0" err="1" smtClean="0"/>
            <a:t>persyaratan</a:t>
          </a:r>
          <a:r>
            <a:rPr lang="en-US" sz="2400" dirty="0" smtClean="0"/>
            <a:t> </a:t>
          </a:r>
          <a:endParaRPr lang="en-US" sz="2400" dirty="0"/>
        </a:p>
      </dgm:t>
    </dgm:pt>
    <dgm:pt modelId="{C0AEA8B1-C9C9-4179-842C-5A1B2A8913BE}" type="parTrans" cxnId="{29A7920D-14F9-46A1-9B7B-E8E8A07CBCBA}">
      <dgm:prSet/>
      <dgm:spPr/>
      <dgm:t>
        <a:bodyPr/>
        <a:lstStyle/>
        <a:p>
          <a:endParaRPr lang="en-US"/>
        </a:p>
      </dgm:t>
    </dgm:pt>
    <dgm:pt modelId="{F5BD9FD4-7F2A-44D1-9099-120F0BED621F}" type="sibTrans" cxnId="{29A7920D-14F9-46A1-9B7B-E8E8A07CBCBA}">
      <dgm:prSet/>
      <dgm:spPr/>
      <dgm:t>
        <a:bodyPr/>
        <a:lstStyle/>
        <a:p>
          <a:endParaRPr lang="en-US"/>
        </a:p>
      </dgm:t>
    </dgm:pt>
    <dgm:pt modelId="{D7EB9384-989B-4C63-89C3-65EDD4FF6D65}">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Tdk</a:t>
          </a:r>
          <a:r>
            <a:rPr lang="en-US" sz="2400" dirty="0" smtClean="0"/>
            <a:t>  </a:t>
          </a:r>
          <a:r>
            <a:rPr lang="en-US" sz="2400" dirty="0" err="1" smtClean="0"/>
            <a:t>memenuhi</a:t>
          </a:r>
          <a:r>
            <a:rPr lang="en-US" sz="2400" dirty="0" smtClean="0"/>
            <a:t> </a:t>
          </a:r>
          <a:r>
            <a:rPr lang="en-US" sz="2400" dirty="0" err="1" smtClean="0"/>
            <a:t>persyaratan</a:t>
          </a:r>
          <a:r>
            <a:rPr lang="en-US" sz="2400" dirty="0" smtClean="0"/>
            <a:t> = </a:t>
          </a:r>
          <a:r>
            <a:rPr lang="en-US" sz="2400" dirty="0" err="1" smtClean="0"/>
            <a:t>bukan</a:t>
          </a:r>
          <a:r>
            <a:rPr lang="en-US" sz="2400" dirty="0" smtClean="0"/>
            <a:t> </a:t>
          </a:r>
          <a:r>
            <a:rPr lang="en-US" sz="2400" dirty="0" err="1" smtClean="0"/>
            <a:t>surat</a:t>
          </a:r>
          <a:r>
            <a:rPr lang="en-US" sz="2400" dirty="0" smtClean="0"/>
            <a:t> </a:t>
          </a:r>
          <a:r>
            <a:rPr lang="en-US" sz="2400" dirty="0" err="1" smtClean="0"/>
            <a:t>keberatan</a:t>
          </a:r>
          <a:endParaRPr lang="en-US" sz="2400" dirty="0"/>
        </a:p>
      </dgm:t>
    </dgm:pt>
    <dgm:pt modelId="{B833BB48-339D-42D6-A7A4-B98AD47E1CFE}" type="parTrans" cxnId="{D1A35E2F-3EC6-425A-BF2E-4AAF5E3A804F}">
      <dgm:prSet/>
      <dgm:spPr/>
      <dgm:t>
        <a:bodyPr/>
        <a:lstStyle/>
        <a:p>
          <a:endParaRPr lang="en-US"/>
        </a:p>
      </dgm:t>
    </dgm:pt>
    <dgm:pt modelId="{814EF294-96BF-459B-A87E-0F871E1A462F}" type="sibTrans" cxnId="{D1A35E2F-3EC6-425A-BF2E-4AAF5E3A804F}">
      <dgm:prSet/>
      <dgm:spPr/>
      <dgm:t>
        <a:bodyPr/>
        <a:lstStyle/>
        <a:p>
          <a:endParaRPr lang="en-US"/>
        </a:p>
      </dgm:t>
    </dgm:pt>
    <dgm:pt modelId="{D4672E7A-56A4-426A-B9B9-EFA1F156D0B5}">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Tdk</a:t>
          </a:r>
          <a:r>
            <a:rPr lang="en-US" sz="2400" dirty="0" smtClean="0"/>
            <a:t> </a:t>
          </a:r>
          <a:r>
            <a:rPr lang="en-US" sz="2400" dirty="0" err="1" smtClean="0"/>
            <a:t>memenuhi</a:t>
          </a:r>
          <a:r>
            <a:rPr lang="en-US" sz="2400" dirty="0" smtClean="0"/>
            <a:t> </a:t>
          </a:r>
          <a:r>
            <a:rPr lang="en-US" sz="2400" dirty="0" err="1" smtClean="0"/>
            <a:t>persyaratan</a:t>
          </a:r>
          <a:r>
            <a:rPr lang="en-US" sz="2400" dirty="0" smtClean="0"/>
            <a:t> </a:t>
          </a:r>
          <a:r>
            <a:rPr lang="en-US" sz="2400" dirty="0" err="1" smtClean="0"/>
            <a:t>srt</a:t>
          </a:r>
          <a:r>
            <a:rPr lang="en-US" sz="2400" dirty="0" smtClean="0"/>
            <a:t> </a:t>
          </a:r>
          <a:r>
            <a:rPr lang="en-US" sz="2400" dirty="0" err="1" smtClean="0"/>
            <a:t>kebrtn</a:t>
          </a:r>
          <a:r>
            <a:rPr lang="en-US" sz="2400" dirty="0" smtClean="0"/>
            <a:t> – </a:t>
          </a:r>
          <a:r>
            <a:rPr lang="en-US" sz="2400" dirty="0" err="1" smtClean="0"/>
            <a:t>pemb</a:t>
          </a:r>
          <a:r>
            <a:rPr lang="en-US" sz="2400" dirty="0" smtClean="0"/>
            <a:t>. </a:t>
          </a:r>
          <a:r>
            <a:rPr lang="en-US" sz="2400" dirty="0" err="1" smtClean="0"/>
            <a:t>tertulis</a:t>
          </a:r>
          <a:endParaRPr lang="en-US" sz="2400" dirty="0"/>
        </a:p>
      </dgm:t>
    </dgm:pt>
    <dgm:pt modelId="{F982EF9E-3576-425F-8796-62337AAA63B7}" type="parTrans" cxnId="{DC7C9D4D-4DBB-4FF4-8551-8CAA997DDE91}">
      <dgm:prSet/>
      <dgm:spPr/>
      <dgm:t>
        <a:bodyPr/>
        <a:lstStyle/>
        <a:p>
          <a:endParaRPr lang="en-US"/>
        </a:p>
      </dgm:t>
    </dgm:pt>
    <dgm:pt modelId="{87E20C50-D513-4DC7-BE0A-9E241A89F2A9}" type="sibTrans" cxnId="{DC7C9D4D-4DBB-4FF4-8551-8CAA997DDE91}">
      <dgm:prSet/>
      <dgm:spPr/>
      <dgm:t>
        <a:bodyPr/>
        <a:lstStyle/>
        <a:p>
          <a:endParaRPr lang="en-US"/>
        </a:p>
      </dgm:t>
    </dgm:pt>
    <dgm:pt modelId="{E2AC97E1-C223-43D0-8632-DB3F224147BC}" type="pres">
      <dgm:prSet presAssocID="{555D9BB7-A173-4A66-9163-52ACB3B0BBDD}" presName="Name0" presStyleCnt="0">
        <dgm:presLayoutVars>
          <dgm:dir/>
          <dgm:resizeHandles val="exact"/>
        </dgm:presLayoutVars>
      </dgm:prSet>
      <dgm:spPr/>
      <dgm:t>
        <a:bodyPr/>
        <a:lstStyle/>
        <a:p>
          <a:endParaRPr lang="en-US"/>
        </a:p>
      </dgm:t>
    </dgm:pt>
    <dgm:pt modelId="{590CFF73-D33C-4A9B-B849-6F7B2456F4F7}" type="pres">
      <dgm:prSet presAssocID="{1595F408-F22F-45D2-87C2-A56176CBA8EC}" presName="node" presStyleLbl="node1" presStyleIdx="0" presStyleCnt="4">
        <dgm:presLayoutVars>
          <dgm:bulletEnabled val="1"/>
        </dgm:presLayoutVars>
      </dgm:prSet>
      <dgm:spPr/>
      <dgm:t>
        <a:bodyPr/>
        <a:lstStyle/>
        <a:p>
          <a:endParaRPr lang="en-US"/>
        </a:p>
      </dgm:t>
    </dgm:pt>
    <dgm:pt modelId="{046B06DE-D8B0-4BCD-B945-7D5E8021A55D}" type="pres">
      <dgm:prSet presAssocID="{CF22EFCC-262A-4D31-8493-44E8EFD15645}" presName="sibTrans" presStyleLbl="sibTrans2D1" presStyleIdx="0" presStyleCnt="4"/>
      <dgm:spPr/>
      <dgm:t>
        <a:bodyPr/>
        <a:lstStyle/>
        <a:p>
          <a:endParaRPr lang="en-US"/>
        </a:p>
      </dgm:t>
    </dgm:pt>
    <dgm:pt modelId="{0E0F3644-91EE-4E41-B875-9AADE716FB2E}" type="pres">
      <dgm:prSet presAssocID="{CF22EFCC-262A-4D31-8493-44E8EFD15645}" presName="connectorText" presStyleLbl="sibTrans2D1" presStyleIdx="0" presStyleCnt="4"/>
      <dgm:spPr/>
      <dgm:t>
        <a:bodyPr/>
        <a:lstStyle/>
        <a:p>
          <a:endParaRPr lang="en-US"/>
        </a:p>
      </dgm:t>
    </dgm:pt>
    <dgm:pt modelId="{805C52C6-40C4-4DD5-A255-2387453EF827}" type="pres">
      <dgm:prSet presAssocID="{16F6A5A2-7C34-4DD4-A266-8A2057EDE077}" presName="node" presStyleLbl="node1" presStyleIdx="1" presStyleCnt="4" custRadScaleRad="96310" custRadScaleInc="-2090">
        <dgm:presLayoutVars>
          <dgm:bulletEnabled val="1"/>
        </dgm:presLayoutVars>
      </dgm:prSet>
      <dgm:spPr/>
      <dgm:t>
        <a:bodyPr/>
        <a:lstStyle/>
        <a:p>
          <a:endParaRPr lang="en-US"/>
        </a:p>
      </dgm:t>
    </dgm:pt>
    <dgm:pt modelId="{034A3558-E76A-4500-A2DA-8EC9239B2A49}" type="pres">
      <dgm:prSet presAssocID="{F5BD9FD4-7F2A-44D1-9099-120F0BED621F}" presName="sibTrans" presStyleLbl="sibTrans2D1" presStyleIdx="1" presStyleCnt="4"/>
      <dgm:spPr/>
      <dgm:t>
        <a:bodyPr/>
        <a:lstStyle/>
        <a:p>
          <a:endParaRPr lang="en-US"/>
        </a:p>
      </dgm:t>
    </dgm:pt>
    <dgm:pt modelId="{E514734A-0D20-4B65-ABB2-DA92507C388B}" type="pres">
      <dgm:prSet presAssocID="{F5BD9FD4-7F2A-44D1-9099-120F0BED621F}" presName="connectorText" presStyleLbl="sibTrans2D1" presStyleIdx="1" presStyleCnt="4"/>
      <dgm:spPr/>
      <dgm:t>
        <a:bodyPr/>
        <a:lstStyle/>
        <a:p>
          <a:endParaRPr lang="en-US"/>
        </a:p>
      </dgm:t>
    </dgm:pt>
    <dgm:pt modelId="{9585C788-F36C-444A-A3BD-8FE057F87B36}" type="pres">
      <dgm:prSet presAssocID="{D4672E7A-56A4-426A-B9B9-EFA1F156D0B5}" presName="node" presStyleLbl="node1" presStyleIdx="2" presStyleCnt="4" custScaleY="127986" custRadScaleRad="101092" custRadScaleInc="-833">
        <dgm:presLayoutVars>
          <dgm:bulletEnabled val="1"/>
        </dgm:presLayoutVars>
      </dgm:prSet>
      <dgm:spPr/>
      <dgm:t>
        <a:bodyPr/>
        <a:lstStyle/>
        <a:p>
          <a:endParaRPr lang="en-US"/>
        </a:p>
      </dgm:t>
    </dgm:pt>
    <dgm:pt modelId="{4D3B9CCA-8257-425C-A7BC-75D6F57C3A53}" type="pres">
      <dgm:prSet presAssocID="{87E20C50-D513-4DC7-BE0A-9E241A89F2A9}" presName="sibTrans" presStyleLbl="sibTrans2D1" presStyleIdx="2" presStyleCnt="4"/>
      <dgm:spPr/>
      <dgm:t>
        <a:bodyPr/>
        <a:lstStyle/>
        <a:p>
          <a:endParaRPr lang="en-US"/>
        </a:p>
      </dgm:t>
    </dgm:pt>
    <dgm:pt modelId="{84A6181D-2ADA-47AB-9E5D-9EDECD6BBE2D}" type="pres">
      <dgm:prSet presAssocID="{87E20C50-D513-4DC7-BE0A-9E241A89F2A9}" presName="connectorText" presStyleLbl="sibTrans2D1" presStyleIdx="2" presStyleCnt="4"/>
      <dgm:spPr/>
      <dgm:t>
        <a:bodyPr/>
        <a:lstStyle/>
        <a:p>
          <a:endParaRPr lang="en-US"/>
        </a:p>
      </dgm:t>
    </dgm:pt>
    <dgm:pt modelId="{65700AC7-764B-438D-9F7E-C67FC2362133}" type="pres">
      <dgm:prSet presAssocID="{D7EB9384-989B-4C63-89C3-65EDD4FF6D65}" presName="node" presStyleLbl="node1" presStyleIdx="3" presStyleCnt="4" custScaleY="142545">
        <dgm:presLayoutVars>
          <dgm:bulletEnabled val="1"/>
        </dgm:presLayoutVars>
      </dgm:prSet>
      <dgm:spPr/>
      <dgm:t>
        <a:bodyPr/>
        <a:lstStyle/>
        <a:p>
          <a:endParaRPr lang="en-US"/>
        </a:p>
      </dgm:t>
    </dgm:pt>
    <dgm:pt modelId="{1F6970B5-5485-498D-857A-B505EE135405}" type="pres">
      <dgm:prSet presAssocID="{814EF294-96BF-459B-A87E-0F871E1A462F}" presName="sibTrans" presStyleLbl="sibTrans2D1" presStyleIdx="3" presStyleCnt="4"/>
      <dgm:spPr/>
      <dgm:t>
        <a:bodyPr/>
        <a:lstStyle/>
        <a:p>
          <a:endParaRPr lang="en-US"/>
        </a:p>
      </dgm:t>
    </dgm:pt>
    <dgm:pt modelId="{C15876EF-A8F5-47AA-BDFD-BA063332DB23}" type="pres">
      <dgm:prSet presAssocID="{814EF294-96BF-459B-A87E-0F871E1A462F}" presName="connectorText" presStyleLbl="sibTrans2D1" presStyleIdx="3" presStyleCnt="4"/>
      <dgm:spPr/>
      <dgm:t>
        <a:bodyPr/>
        <a:lstStyle/>
        <a:p>
          <a:endParaRPr lang="en-US"/>
        </a:p>
      </dgm:t>
    </dgm:pt>
  </dgm:ptLst>
  <dgm:cxnLst>
    <dgm:cxn modelId="{EA132723-67A5-4777-8DD3-FAE057D04204}" type="presOf" srcId="{F5BD9FD4-7F2A-44D1-9099-120F0BED621F}" destId="{E514734A-0D20-4B65-ABB2-DA92507C388B}" srcOrd="1" destOrd="0" presId="urn:microsoft.com/office/officeart/2005/8/layout/cycle7"/>
    <dgm:cxn modelId="{817A6635-BF43-4D1F-8299-A7209BEEEE2F}" srcId="{555D9BB7-A173-4A66-9163-52ACB3B0BBDD}" destId="{1595F408-F22F-45D2-87C2-A56176CBA8EC}" srcOrd="0" destOrd="0" parTransId="{89DE8589-8FE4-422D-A8FE-D1CD5B0A55BA}" sibTransId="{CF22EFCC-262A-4D31-8493-44E8EFD15645}"/>
    <dgm:cxn modelId="{D1A35E2F-3EC6-425A-BF2E-4AAF5E3A804F}" srcId="{555D9BB7-A173-4A66-9163-52ACB3B0BBDD}" destId="{D7EB9384-989B-4C63-89C3-65EDD4FF6D65}" srcOrd="3" destOrd="0" parTransId="{B833BB48-339D-42D6-A7A4-B98AD47E1CFE}" sibTransId="{814EF294-96BF-459B-A87E-0F871E1A462F}"/>
    <dgm:cxn modelId="{94D749D7-5000-4B61-837C-1DD5DF7786AB}" type="presOf" srcId="{D7EB9384-989B-4C63-89C3-65EDD4FF6D65}" destId="{65700AC7-764B-438D-9F7E-C67FC2362133}" srcOrd="0" destOrd="0" presId="urn:microsoft.com/office/officeart/2005/8/layout/cycle7"/>
    <dgm:cxn modelId="{29A7920D-14F9-46A1-9B7B-E8E8A07CBCBA}" srcId="{555D9BB7-A173-4A66-9163-52ACB3B0BBDD}" destId="{16F6A5A2-7C34-4DD4-A266-8A2057EDE077}" srcOrd="1" destOrd="0" parTransId="{C0AEA8B1-C9C9-4179-842C-5A1B2A8913BE}" sibTransId="{F5BD9FD4-7F2A-44D1-9099-120F0BED621F}"/>
    <dgm:cxn modelId="{1FF6CE78-D18E-4B1F-9ACA-549FBA3DC4E7}" type="presOf" srcId="{814EF294-96BF-459B-A87E-0F871E1A462F}" destId="{1F6970B5-5485-498D-857A-B505EE135405}" srcOrd="0" destOrd="0" presId="urn:microsoft.com/office/officeart/2005/8/layout/cycle7"/>
    <dgm:cxn modelId="{E0E99CBD-8E0D-4710-A868-BFCF99A0CA36}" type="presOf" srcId="{1595F408-F22F-45D2-87C2-A56176CBA8EC}" destId="{590CFF73-D33C-4A9B-B849-6F7B2456F4F7}" srcOrd="0" destOrd="0" presId="urn:microsoft.com/office/officeart/2005/8/layout/cycle7"/>
    <dgm:cxn modelId="{40831B0C-222E-42EF-B8C7-651F0AEFF099}" type="presOf" srcId="{814EF294-96BF-459B-A87E-0F871E1A462F}" destId="{C15876EF-A8F5-47AA-BDFD-BA063332DB23}" srcOrd="1" destOrd="0" presId="urn:microsoft.com/office/officeart/2005/8/layout/cycle7"/>
    <dgm:cxn modelId="{DC7C9D4D-4DBB-4FF4-8551-8CAA997DDE91}" srcId="{555D9BB7-A173-4A66-9163-52ACB3B0BBDD}" destId="{D4672E7A-56A4-426A-B9B9-EFA1F156D0B5}" srcOrd="2" destOrd="0" parTransId="{F982EF9E-3576-425F-8796-62337AAA63B7}" sibTransId="{87E20C50-D513-4DC7-BE0A-9E241A89F2A9}"/>
    <dgm:cxn modelId="{F87919E1-8948-439B-9AD9-98CB26821946}" type="presOf" srcId="{D4672E7A-56A4-426A-B9B9-EFA1F156D0B5}" destId="{9585C788-F36C-444A-A3BD-8FE057F87B36}" srcOrd="0" destOrd="0" presId="urn:microsoft.com/office/officeart/2005/8/layout/cycle7"/>
    <dgm:cxn modelId="{E5387F6E-DB1A-4F46-9E0C-EFBF665EA7CB}" type="presOf" srcId="{F5BD9FD4-7F2A-44D1-9099-120F0BED621F}" destId="{034A3558-E76A-4500-A2DA-8EC9239B2A49}" srcOrd="0" destOrd="0" presId="urn:microsoft.com/office/officeart/2005/8/layout/cycle7"/>
    <dgm:cxn modelId="{EC743D1D-A6F2-45F4-BA00-D28F2EC96961}" type="presOf" srcId="{CF22EFCC-262A-4D31-8493-44E8EFD15645}" destId="{046B06DE-D8B0-4BCD-B945-7D5E8021A55D}" srcOrd="0" destOrd="0" presId="urn:microsoft.com/office/officeart/2005/8/layout/cycle7"/>
    <dgm:cxn modelId="{49484A3F-BDE9-4EBE-85B7-E32366397F48}" type="presOf" srcId="{CF22EFCC-262A-4D31-8493-44E8EFD15645}" destId="{0E0F3644-91EE-4E41-B875-9AADE716FB2E}" srcOrd="1" destOrd="0" presId="urn:microsoft.com/office/officeart/2005/8/layout/cycle7"/>
    <dgm:cxn modelId="{55FFB043-7ED3-452D-9811-E357C795C694}" type="presOf" srcId="{87E20C50-D513-4DC7-BE0A-9E241A89F2A9}" destId="{4D3B9CCA-8257-425C-A7BC-75D6F57C3A53}" srcOrd="0" destOrd="0" presId="urn:microsoft.com/office/officeart/2005/8/layout/cycle7"/>
    <dgm:cxn modelId="{5DFD3E31-039B-4867-A509-EC3BBB68AE01}" type="presOf" srcId="{16F6A5A2-7C34-4DD4-A266-8A2057EDE077}" destId="{805C52C6-40C4-4DD5-A255-2387453EF827}" srcOrd="0" destOrd="0" presId="urn:microsoft.com/office/officeart/2005/8/layout/cycle7"/>
    <dgm:cxn modelId="{E604B983-3074-480C-B706-17959AA6A816}" type="presOf" srcId="{555D9BB7-A173-4A66-9163-52ACB3B0BBDD}" destId="{E2AC97E1-C223-43D0-8632-DB3F224147BC}" srcOrd="0" destOrd="0" presId="urn:microsoft.com/office/officeart/2005/8/layout/cycle7"/>
    <dgm:cxn modelId="{0087FCD7-E178-426B-B71C-AA7D3A5AE58B}" type="presOf" srcId="{87E20C50-D513-4DC7-BE0A-9E241A89F2A9}" destId="{84A6181D-2ADA-47AB-9E5D-9EDECD6BBE2D}" srcOrd="1" destOrd="0" presId="urn:microsoft.com/office/officeart/2005/8/layout/cycle7"/>
    <dgm:cxn modelId="{8E3ED6C8-3720-4196-8F87-4EEEA42528E1}" type="presParOf" srcId="{E2AC97E1-C223-43D0-8632-DB3F224147BC}" destId="{590CFF73-D33C-4A9B-B849-6F7B2456F4F7}" srcOrd="0" destOrd="0" presId="urn:microsoft.com/office/officeart/2005/8/layout/cycle7"/>
    <dgm:cxn modelId="{8A46D3FE-94D0-4790-ACA3-6F1B4FB9974B}" type="presParOf" srcId="{E2AC97E1-C223-43D0-8632-DB3F224147BC}" destId="{046B06DE-D8B0-4BCD-B945-7D5E8021A55D}" srcOrd="1" destOrd="0" presId="urn:microsoft.com/office/officeart/2005/8/layout/cycle7"/>
    <dgm:cxn modelId="{480EB7CF-D4E7-4780-9FD2-03324FA8FC21}" type="presParOf" srcId="{046B06DE-D8B0-4BCD-B945-7D5E8021A55D}" destId="{0E0F3644-91EE-4E41-B875-9AADE716FB2E}" srcOrd="0" destOrd="0" presId="urn:microsoft.com/office/officeart/2005/8/layout/cycle7"/>
    <dgm:cxn modelId="{BF34701F-6126-40D4-A444-468E1EBA14E3}" type="presParOf" srcId="{E2AC97E1-C223-43D0-8632-DB3F224147BC}" destId="{805C52C6-40C4-4DD5-A255-2387453EF827}" srcOrd="2" destOrd="0" presId="urn:microsoft.com/office/officeart/2005/8/layout/cycle7"/>
    <dgm:cxn modelId="{21F0C1EB-0C01-4675-AB68-765C3DC0C838}" type="presParOf" srcId="{E2AC97E1-C223-43D0-8632-DB3F224147BC}" destId="{034A3558-E76A-4500-A2DA-8EC9239B2A49}" srcOrd="3" destOrd="0" presId="urn:microsoft.com/office/officeart/2005/8/layout/cycle7"/>
    <dgm:cxn modelId="{CF5CAB47-B06B-4AA0-9FC9-D419AED1D603}" type="presParOf" srcId="{034A3558-E76A-4500-A2DA-8EC9239B2A49}" destId="{E514734A-0D20-4B65-ABB2-DA92507C388B}" srcOrd="0" destOrd="0" presId="urn:microsoft.com/office/officeart/2005/8/layout/cycle7"/>
    <dgm:cxn modelId="{607D5F9F-D33C-4D8D-A900-9CCDA3D98472}" type="presParOf" srcId="{E2AC97E1-C223-43D0-8632-DB3F224147BC}" destId="{9585C788-F36C-444A-A3BD-8FE057F87B36}" srcOrd="4" destOrd="0" presId="urn:microsoft.com/office/officeart/2005/8/layout/cycle7"/>
    <dgm:cxn modelId="{709DC491-9A0C-40A1-992B-BB9BCE4E2DF9}" type="presParOf" srcId="{E2AC97E1-C223-43D0-8632-DB3F224147BC}" destId="{4D3B9CCA-8257-425C-A7BC-75D6F57C3A53}" srcOrd="5" destOrd="0" presId="urn:microsoft.com/office/officeart/2005/8/layout/cycle7"/>
    <dgm:cxn modelId="{74DEB9A0-B6AB-4A53-8517-D32B3A3E4FA0}" type="presParOf" srcId="{4D3B9CCA-8257-425C-A7BC-75D6F57C3A53}" destId="{84A6181D-2ADA-47AB-9E5D-9EDECD6BBE2D}" srcOrd="0" destOrd="0" presId="urn:microsoft.com/office/officeart/2005/8/layout/cycle7"/>
    <dgm:cxn modelId="{95BB074F-0276-4AF0-AE9D-F3BF45397909}" type="presParOf" srcId="{E2AC97E1-C223-43D0-8632-DB3F224147BC}" destId="{65700AC7-764B-438D-9F7E-C67FC2362133}" srcOrd="6" destOrd="0" presId="urn:microsoft.com/office/officeart/2005/8/layout/cycle7"/>
    <dgm:cxn modelId="{71CDF43B-BD6D-4B55-BC10-E50B681F557D}" type="presParOf" srcId="{E2AC97E1-C223-43D0-8632-DB3F224147BC}" destId="{1F6970B5-5485-498D-857A-B505EE135405}" srcOrd="7" destOrd="0" presId="urn:microsoft.com/office/officeart/2005/8/layout/cycle7"/>
    <dgm:cxn modelId="{29D771C3-0B72-4EB4-9355-DE76E3F4BB6F}" type="presParOf" srcId="{1F6970B5-5485-498D-857A-B505EE135405}" destId="{C15876EF-A8F5-47AA-BDFD-BA063332DB23}" srcOrd="0" destOrd="0" presId="urn:microsoft.com/office/officeart/2005/8/layout/cycle7"/>
  </dgm:cxnLst>
  <dgm:bg/>
  <dgm:whole/>
</dgm:dataModel>
</file>

<file path=ppt/diagrams/data36.xml><?xml version="1.0" encoding="utf-8"?>
<dgm:dataModel xmlns:dgm="http://schemas.openxmlformats.org/drawingml/2006/diagram" xmlns:a="http://schemas.openxmlformats.org/drawingml/2006/main">
  <dgm:ptLst>
    <dgm:pt modelId="{253F4E0B-DC1D-4CE3-AE87-C11DD004068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90DC266B-ABD1-43B6-889B-1A4FF91457C7}">
      <dgm:prSet phldrT="[Text]" custT="1"/>
      <dgm:spPr>
        <a:noFill/>
        <a:ln>
          <a:solidFill>
            <a:schemeClr val="accent1"/>
          </a:solidFill>
        </a:ln>
      </dgm:spPr>
      <dgm:t>
        <a:bodyPr/>
        <a:lstStyle/>
        <a:p>
          <a:r>
            <a:rPr lang="en-US" sz="2800" dirty="0" err="1" smtClean="0">
              <a:solidFill>
                <a:schemeClr val="tx1"/>
              </a:solidFill>
            </a:rPr>
            <a:t>Upaya</a:t>
          </a:r>
          <a:r>
            <a:rPr lang="en-US" sz="2800" dirty="0" smtClean="0">
              <a:solidFill>
                <a:schemeClr val="tx1"/>
              </a:solidFill>
            </a:rPr>
            <a:t> </a:t>
          </a:r>
          <a:r>
            <a:rPr lang="en-US" sz="2800" dirty="0" err="1" smtClean="0">
              <a:solidFill>
                <a:schemeClr val="tx1"/>
              </a:solidFill>
            </a:rPr>
            <a:t>Administrasi</a:t>
          </a:r>
          <a:endParaRPr lang="en-US" sz="2800" dirty="0">
            <a:solidFill>
              <a:schemeClr val="tx1"/>
            </a:solidFill>
          </a:endParaRPr>
        </a:p>
      </dgm:t>
    </dgm:pt>
    <dgm:pt modelId="{1481D66B-9703-4B81-ABE5-0FE07F65611B}" type="parTrans" cxnId="{5A09F780-7E11-4B95-8615-0A9973FC3F80}">
      <dgm:prSet/>
      <dgm:spPr/>
      <dgm:t>
        <a:bodyPr/>
        <a:lstStyle/>
        <a:p>
          <a:endParaRPr lang="en-US">
            <a:solidFill>
              <a:schemeClr val="tx1"/>
            </a:solidFill>
          </a:endParaRPr>
        </a:p>
      </dgm:t>
    </dgm:pt>
    <dgm:pt modelId="{574A3DE1-B71F-424B-8A85-42931D5C4580}" type="sibTrans" cxnId="{5A09F780-7E11-4B95-8615-0A9973FC3F80}">
      <dgm:prSet/>
      <dgm:spPr/>
      <dgm:t>
        <a:bodyPr/>
        <a:lstStyle/>
        <a:p>
          <a:endParaRPr lang="en-US">
            <a:solidFill>
              <a:schemeClr val="tx1"/>
            </a:solidFill>
          </a:endParaRPr>
        </a:p>
      </dgm:t>
    </dgm:pt>
    <dgm:pt modelId="{B9BBEF85-9265-48A5-9786-CC667928DA92}">
      <dgm:prSet phldrT="[Text]" custT="1"/>
      <dgm:spPr>
        <a:noFill/>
        <a:ln>
          <a:solidFill>
            <a:schemeClr val="accent1"/>
          </a:solidFill>
        </a:ln>
      </dgm:spPr>
      <dgm:t>
        <a:bodyPr/>
        <a:lstStyle/>
        <a:p>
          <a:r>
            <a:rPr lang="en-US" sz="2400" dirty="0" err="1" smtClean="0">
              <a:solidFill>
                <a:schemeClr val="tx1"/>
              </a:solidFill>
            </a:rPr>
            <a:t>Pasal</a:t>
          </a:r>
          <a:r>
            <a:rPr lang="en-US" sz="2400" dirty="0" smtClean="0">
              <a:solidFill>
                <a:schemeClr val="tx1"/>
              </a:solidFill>
            </a:rPr>
            <a:t> 36 </a:t>
          </a:r>
        </a:p>
        <a:p>
          <a:r>
            <a:rPr lang="en-US" sz="2400" dirty="0" smtClean="0">
              <a:solidFill>
                <a:schemeClr val="tx1"/>
              </a:solidFill>
            </a:rPr>
            <a:t>UU KUP</a:t>
          </a:r>
        </a:p>
        <a:p>
          <a:r>
            <a:rPr lang="en-US" sz="2400" dirty="0" err="1" smtClean="0">
              <a:solidFill>
                <a:schemeClr val="tx1"/>
              </a:solidFill>
            </a:rPr>
            <a:t>Wewenang</a:t>
          </a:r>
          <a:r>
            <a:rPr lang="en-US" sz="2400" dirty="0" smtClean="0">
              <a:solidFill>
                <a:schemeClr val="tx1"/>
              </a:solidFill>
            </a:rPr>
            <a:t> </a:t>
          </a:r>
          <a:r>
            <a:rPr lang="en-US" sz="2400" dirty="0" err="1" smtClean="0">
              <a:solidFill>
                <a:schemeClr val="tx1"/>
              </a:solidFill>
            </a:rPr>
            <a:t>Khusus</a:t>
          </a:r>
          <a:r>
            <a:rPr lang="en-US" sz="2400" dirty="0" smtClean="0">
              <a:solidFill>
                <a:schemeClr val="tx1"/>
              </a:solidFill>
            </a:rPr>
            <a:t> DJP</a:t>
          </a:r>
          <a:endParaRPr lang="en-US" sz="2400" dirty="0">
            <a:solidFill>
              <a:schemeClr val="tx1"/>
            </a:solidFill>
          </a:endParaRPr>
        </a:p>
      </dgm:t>
    </dgm:pt>
    <dgm:pt modelId="{7D7CBFBE-D011-4709-A983-45812788ABA9}" type="parTrans" cxnId="{7C258641-CA0A-462A-94A9-8CEC5A93D501}">
      <dgm:prSet/>
      <dgm:spPr/>
      <dgm:t>
        <a:bodyPr/>
        <a:lstStyle/>
        <a:p>
          <a:endParaRPr lang="en-US">
            <a:solidFill>
              <a:schemeClr val="tx1"/>
            </a:solidFill>
          </a:endParaRPr>
        </a:p>
      </dgm:t>
    </dgm:pt>
    <dgm:pt modelId="{D7D54808-160A-4F35-9749-214173710C73}" type="sibTrans" cxnId="{7C258641-CA0A-462A-94A9-8CEC5A93D501}">
      <dgm:prSet/>
      <dgm:spPr/>
      <dgm:t>
        <a:bodyPr/>
        <a:lstStyle/>
        <a:p>
          <a:endParaRPr lang="en-US">
            <a:solidFill>
              <a:schemeClr val="tx1"/>
            </a:solidFill>
          </a:endParaRPr>
        </a:p>
      </dgm:t>
    </dgm:pt>
    <dgm:pt modelId="{02F0432E-58E7-49C6-BE29-3DA0894C96E2}">
      <dgm:prSet phldrT="[Text]" custT="1"/>
      <dgm:spPr>
        <a:noFill/>
        <a:ln>
          <a:solidFill>
            <a:schemeClr val="accent1"/>
          </a:solidFill>
        </a:ln>
      </dgm:spPr>
      <dgm:t>
        <a:bodyPr/>
        <a:lstStyle/>
        <a:p>
          <a:r>
            <a:rPr lang="en-US" sz="2800" dirty="0" err="1" smtClean="0">
              <a:solidFill>
                <a:schemeClr val="tx1"/>
              </a:solidFill>
            </a:rPr>
            <a:t>Pengurangan</a:t>
          </a:r>
          <a:r>
            <a:rPr lang="en-US" sz="2800" dirty="0" smtClean="0">
              <a:solidFill>
                <a:schemeClr val="tx1"/>
              </a:solidFill>
            </a:rPr>
            <a:t> </a:t>
          </a:r>
          <a:r>
            <a:rPr lang="en-US" sz="2800" dirty="0" err="1" smtClean="0">
              <a:solidFill>
                <a:schemeClr val="tx1"/>
              </a:solidFill>
            </a:rPr>
            <a:t>Penghapusan</a:t>
          </a:r>
          <a:r>
            <a:rPr lang="en-US" sz="2800" dirty="0" smtClean="0">
              <a:solidFill>
                <a:schemeClr val="tx1"/>
              </a:solidFill>
            </a:rPr>
            <a:t> </a:t>
          </a:r>
        </a:p>
        <a:p>
          <a:r>
            <a:rPr lang="en-US" sz="2800" dirty="0" err="1" smtClean="0">
              <a:solidFill>
                <a:schemeClr val="tx1"/>
              </a:solidFill>
            </a:rPr>
            <a:t>Pembatalan</a:t>
          </a:r>
          <a:endParaRPr lang="en-US" sz="2800" dirty="0">
            <a:solidFill>
              <a:schemeClr val="tx1"/>
            </a:solidFill>
          </a:endParaRPr>
        </a:p>
      </dgm:t>
    </dgm:pt>
    <dgm:pt modelId="{70BB58C5-A289-44D4-8361-6CA869983955}" type="parTrans" cxnId="{D563FDAE-2579-434D-87F1-2A697ED3163E}">
      <dgm:prSet/>
      <dgm:spPr/>
      <dgm:t>
        <a:bodyPr/>
        <a:lstStyle/>
        <a:p>
          <a:endParaRPr lang="en-US">
            <a:solidFill>
              <a:schemeClr val="tx1"/>
            </a:solidFill>
          </a:endParaRPr>
        </a:p>
      </dgm:t>
    </dgm:pt>
    <dgm:pt modelId="{D84490E7-D3BD-47E0-AAB9-C615E0E712B4}" type="sibTrans" cxnId="{D563FDAE-2579-434D-87F1-2A697ED3163E}">
      <dgm:prSet/>
      <dgm:spPr/>
      <dgm:t>
        <a:bodyPr/>
        <a:lstStyle/>
        <a:p>
          <a:endParaRPr lang="en-US">
            <a:solidFill>
              <a:schemeClr val="tx1"/>
            </a:solidFill>
          </a:endParaRPr>
        </a:p>
      </dgm:t>
    </dgm:pt>
    <dgm:pt modelId="{8B098751-312E-4084-8111-700FF5F3067E}">
      <dgm:prSet phldrT="[Text]"/>
      <dgm:spPr>
        <a:noFill/>
        <a:ln>
          <a:solidFill>
            <a:schemeClr val="accent1"/>
          </a:solidFill>
        </a:ln>
      </dgm:spPr>
      <dgm:t>
        <a:bodyPr/>
        <a:lstStyle/>
        <a:p>
          <a:r>
            <a:rPr lang="en-US" dirty="0" err="1" smtClean="0">
              <a:solidFill>
                <a:schemeClr val="tx1"/>
              </a:solidFill>
            </a:rPr>
            <a:t>Pasal</a:t>
          </a:r>
          <a:r>
            <a:rPr lang="en-US" dirty="0" smtClean="0">
              <a:solidFill>
                <a:schemeClr val="tx1"/>
              </a:solidFill>
            </a:rPr>
            <a:t> 25 </a:t>
          </a:r>
        </a:p>
        <a:p>
          <a:r>
            <a:rPr lang="en-US" dirty="0" smtClean="0">
              <a:solidFill>
                <a:schemeClr val="tx1"/>
              </a:solidFill>
            </a:rPr>
            <a:t>UU KUP</a:t>
          </a:r>
          <a:endParaRPr lang="en-US" dirty="0">
            <a:solidFill>
              <a:schemeClr val="tx1"/>
            </a:solidFill>
          </a:endParaRPr>
        </a:p>
      </dgm:t>
    </dgm:pt>
    <dgm:pt modelId="{2CAEAD29-A3B3-4075-9C72-D357D2B94045}" type="parTrans" cxnId="{BC5DFC89-B6C3-4161-95FE-C26B79AB0362}">
      <dgm:prSet/>
      <dgm:spPr/>
      <dgm:t>
        <a:bodyPr/>
        <a:lstStyle/>
        <a:p>
          <a:endParaRPr lang="en-US">
            <a:solidFill>
              <a:schemeClr val="tx1"/>
            </a:solidFill>
          </a:endParaRPr>
        </a:p>
      </dgm:t>
    </dgm:pt>
    <dgm:pt modelId="{4CAC0784-76C7-4FE5-8A65-510B69DF81B4}" type="sibTrans" cxnId="{BC5DFC89-B6C3-4161-95FE-C26B79AB0362}">
      <dgm:prSet/>
      <dgm:spPr/>
      <dgm:t>
        <a:bodyPr/>
        <a:lstStyle/>
        <a:p>
          <a:endParaRPr lang="en-US">
            <a:solidFill>
              <a:schemeClr val="tx1"/>
            </a:solidFill>
          </a:endParaRPr>
        </a:p>
      </dgm:t>
    </dgm:pt>
    <dgm:pt modelId="{D8C371E9-BD5B-40E2-9F9D-CB5091F0EB56}">
      <dgm:prSet phldrT="[Text]" custT="1"/>
      <dgm:spPr>
        <a:noFill/>
        <a:ln>
          <a:solidFill>
            <a:schemeClr val="accent1"/>
          </a:solidFill>
        </a:ln>
      </dgm:spPr>
      <dgm:t>
        <a:bodyPr/>
        <a:lstStyle/>
        <a:p>
          <a:r>
            <a:rPr lang="en-US" sz="2800" dirty="0" err="1" smtClean="0">
              <a:solidFill>
                <a:schemeClr val="tx1"/>
              </a:solidFill>
            </a:rPr>
            <a:t>Keberatan</a:t>
          </a:r>
          <a:endParaRPr lang="en-US" sz="2800" dirty="0" smtClean="0">
            <a:solidFill>
              <a:schemeClr val="tx1"/>
            </a:solidFill>
          </a:endParaRPr>
        </a:p>
        <a:p>
          <a:r>
            <a:rPr lang="en-US" sz="2800" dirty="0" err="1" smtClean="0">
              <a:solidFill>
                <a:schemeClr val="tx1"/>
              </a:solidFill>
            </a:rPr>
            <a:t>Keputusan</a:t>
          </a:r>
          <a:r>
            <a:rPr lang="en-US" sz="2800" dirty="0" smtClean="0">
              <a:solidFill>
                <a:schemeClr val="tx1"/>
              </a:solidFill>
            </a:rPr>
            <a:t> </a:t>
          </a:r>
          <a:r>
            <a:rPr lang="en-US" sz="2800" dirty="0" err="1" smtClean="0">
              <a:solidFill>
                <a:schemeClr val="tx1"/>
              </a:solidFill>
            </a:rPr>
            <a:t>Keberatan</a:t>
          </a:r>
          <a:endParaRPr lang="en-US" sz="2800" dirty="0">
            <a:solidFill>
              <a:schemeClr val="tx1"/>
            </a:solidFill>
          </a:endParaRPr>
        </a:p>
      </dgm:t>
    </dgm:pt>
    <dgm:pt modelId="{71D0E48E-8637-4DD2-BCDF-5D2854D0605C}" type="parTrans" cxnId="{20DC3949-0C9F-4AC3-A7D8-E572FE4D92D5}">
      <dgm:prSet/>
      <dgm:spPr/>
      <dgm:t>
        <a:bodyPr/>
        <a:lstStyle/>
        <a:p>
          <a:endParaRPr lang="en-US">
            <a:solidFill>
              <a:schemeClr val="tx1"/>
            </a:solidFill>
          </a:endParaRPr>
        </a:p>
      </dgm:t>
    </dgm:pt>
    <dgm:pt modelId="{F68B5566-8313-401A-A13E-B9F2F46829BF}" type="sibTrans" cxnId="{20DC3949-0C9F-4AC3-A7D8-E572FE4D92D5}">
      <dgm:prSet/>
      <dgm:spPr/>
      <dgm:t>
        <a:bodyPr/>
        <a:lstStyle/>
        <a:p>
          <a:endParaRPr lang="en-US">
            <a:solidFill>
              <a:schemeClr val="tx1"/>
            </a:solidFill>
          </a:endParaRPr>
        </a:p>
      </dgm:t>
    </dgm:pt>
    <dgm:pt modelId="{CDB47466-4141-4257-B6EA-A9AAD2790E62}" type="pres">
      <dgm:prSet presAssocID="{253F4E0B-DC1D-4CE3-AE87-C11DD004068B}" presName="diagram" presStyleCnt="0">
        <dgm:presLayoutVars>
          <dgm:chPref val="1"/>
          <dgm:dir/>
          <dgm:animOne val="branch"/>
          <dgm:animLvl val="lvl"/>
          <dgm:resizeHandles val="exact"/>
        </dgm:presLayoutVars>
      </dgm:prSet>
      <dgm:spPr/>
      <dgm:t>
        <a:bodyPr/>
        <a:lstStyle/>
        <a:p>
          <a:endParaRPr lang="en-US"/>
        </a:p>
      </dgm:t>
    </dgm:pt>
    <dgm:pt modelId="{D870979B-838A-4E28-8964-18460F2EFC85}" type="pres">
      <dgm:prSet presAssocID="{90DC266B-ABD1-43B6-889B-1A4FF91457C7}" presName="root1" presStyleCnt="0"/>
      <dgm:spPr/>
    </dgm:pt>
    <dgm:pt modelId="{F46CE2CC-E5CF-4339-99B9-A8FD26CA88B0}" type="pres">
      <dgm:prSet presAssocID="{90DC266B-ABD1-43B6-889B-1A4FF91457C7}" presName="LevelOneTextNode" presStyleLbl="node0" presStyleIdx="0" presStyleCnt="1">
        <dgm:presLayoutVars>
          <dgm:chPref val="3"/>
        </dgm:presLayoutVars>
      </dgm:prSet>
      <dgm:spPr/>
      <dgm:t>
        <a:bodyPr/>
        <a:lstStyle/>
        <a:p>
          <a:endParaRPr lang="en-US"/>
        </a:p>
      </dgm:t>
    </dgm:pt>
    <dgm:pt modelId="{772F8E67-16B7-41B6-817F-A3B5EF20D1B4}" type="pres">
      <dgm:prSet presAssocID="{90DC266B-ABD1-43B6-889B-1A4FF91457C7}" presName="level2hierChild" presStyleCnt="0"/>
      <dgm:spPr/>
    </dgm:pt>
    <dgm:pt modelId="{75705731-7F80-4917-ACD3-BCFDD418E7A5}" type="pres">
      <dgm:prSet presAssocID="{7D7CBFBE-D011-4709-A983-45812788ABA9}" presName="conn2-1" presStyleLbl="parChTrans1D2" presStyleIdx="0" presStyleCnt="2"/>
      <dgm:spPr/>
      <dgm:t>
        <a:bodyPr/>
        <a:lstStyle/>
        <a:p>
          <a:endParaRPr lang="en-US"/>
        </a:p>
      </dgm:t>
    </dgm:pt>
    <dgm:pt modelId="{2F886577-6CB7-4E9C-B8AF-6A643E4F1730}" type="pres">
      <dgm:prSet presAssocID="{7D7CBFBE-D011-4709-A983-45812788ABA9}" presName="connTx" presStyleLbl="parChTrans1D2" presStyleIdx="0" presStyleCnt="2"/>
      <dgm:spPr/>
      <dgm:t>
        <a:bodyPr/>
        <a:lstStyle/>
        <a:p>
          <a:endParaRPr lang="en-US"/>
        </a:p>
      </dgm:t>
    </dgm:pt>
    <dgm:pt modelId="{CC2E49EC-6730-4AA6-8C81-6EA391BD8473}" type="pres">
      <dgm:prSet presAssocID="{B9BBEF85-9265-48A5-9786-CC667928DA92}" presName="root2" presStyleCnt="0"/>
      <dgm:spPr/>
    </dgm:pt>
    <dgm:pt modelId="{31342577-3D74-4178-9C00-2D5BF8DC097E}" type="pres">
      <dgm:prSet presAssocID="{B9BBEF85-9265-48A5-9786-CC667928DA92}" presName="LevelTwoTextNode" presStyleLbl="node2" presStyleIdx="0" presStyleCnt="2" custScaleX="122051" custScaleY="186512" custLinFactY="-35937" custLinFactNeighborY="-100000">
        <dgm:presLayoutVars>
          <dgm:chPref val="3"/>
        </dgm:presLayoutVars>
      </dgm:prSet>
      <dgm:spPr/>
      <dgm:t>
        <a:bodyPr/>
        <a:lstStyle/>
        <a:p>
          <a:endParaRPr lang="en-US"/>
        </a:p>
      </dgm:t>
    </dgm:pt>
    <dgm:pt modelId="{C2F3A4A3-DBFC-467D-85CE-58E57C6459C1}" type="pres">
      <dgm:prSet presAssocID="{B9BBEF85-9265-48A5-9786-CC667928DA92}" presName="level3hierChild" presStyleCnt="0"/>
      <dgm:spPr/>
    </dgm:pt>
    <dgm:pt modelId="{C83A43CF-F874-46D8-A249-64DD39098BFA}" type="pres">
      <dgm:prSet presAssocID="{70BB58C5-A289-44D4-8361-6CA869983955}" presName="conn2-1" presStyleLbl="parChTrans1D3" presStyleIdx="0" presStyleCnt="2"/>
      <dgm:spPr/>
      <dgm:t>
        <a:bodyPr/>
        <a:lstStyle/>
        <a:p>
          <a:endParaRPr lang="en-US"/>
        </a:p>
      </dgm:t>
    </dgm:pt>
    <dgm:pt modelId="{34CED9FB-2928-4F87-8543-C25B6400714E}" type="pres">
      <dgm:prSet presAssocID="{70BB58C5-A289-44D4-8361-6CA869983955}" presName="connTx" presStyleLbl="parChTrans1D3" presStyleIdx="0" presStyleCnt="2"/>
      <dgm:spPr/>
      <dgm:t>
        <a:bodyPr/>
        <a:lstStyle/>
        <a:p>
          <a:endParaRPr lang="en-US"/>
        </a:p>
      </dgm:t>
    </dgm:pt>
    <dgm:pt modelId="{03B640C0-2E8F-4BD5-9C21-52A1C82A2616}" type="pres">
      <dgm:prSet presAssocID="{02F0432E-58E7-49C6-BE29-3DA0894C96E2}" presName="root2" presStyleCnt="0"/>
      <dgm:spPr/>
    </dgm:pt>
    <dgm:pt modelId="{4C953858-40C0-4A18-A5F5-DDA3B756EB3F}" type="pres">
      <dgm:prSet presAssocID="{02F0432E-58E7-49C6-BE29-3DA0894C96E2}" presName="LevelTwoTextNode" presStyleLbl="node3" presStyleIdx="0" presStyleCnt="2" custScaleX="125218" custScaleY="169423">
        <dgm:presLayoutVars>
          <dgm:chPref val="3"/>
        </dgm:presLayoutVars>
      </dgm:prSet>
      <dgm:spPr/>
      <dgm:t>
        <a:bodyPr/>
        <a:lstStyle/>
        <a:p>
          <a:endParaRPr lang="en-US"/>
        </a:p>
      </dgm:t>
    </dgm:pt>
    <dgm:pt modelId="{EB867FB5-A064-4F61-8487-0D3C5000C5B7}" type="pres">
      <dgm:prSet presAssocID="{02F0432E-58E7-49C6-BE29-3DA0894C96E2}" presName="level3hierChild" presStyleCnt="0"/>
      <dgm:spPr/>
    </dgm:pt>
    <dgm:pt modelId="{3F5BDABF-CBA7-4245-BA91-C9568E1985DD}" type="pres">
      <dgm:prSet presAssocID="{2CAEAD29-A3B3-4075-9C72-D357D2B94045}" presName="conn2-1" presStyleLbl="parChTrans1D2" presStyleIdx="1" presStyleCnt="2"/>
      <dgm:spPr/>
      <dgm:t>
        <a:bodyPr/>
        <a:lstStyle/>
        <a:p>
          <a:endParaRPr lang="en-US"/>
        </a:p>
      </dgm:t>
    </dgm:pt>
    <dgm:pt modelId="{BE533F3B-C597-42A7-A8C5-218569E9AB5D}" type="pres">
      <dgm:prSet presAssocID="{2CAEAD29-A3B3-4075-9C72-D357D2B94045}" presName="connTx" presStyleLbl="parChTrans1D2" presStyleIdx="1" presStyleCnt="2"/>
      <dgm:spPr/>
      <dgm:t>
        <a:bodyPr/>
        <a:lstStyle/>
        <a:p>
          <a:endParaRPr lang="en-US"/>
        </a:p>
      </dgm:t>
    </dgm:pt>
    <dgm:pt modelId="{96DB749C-BF5D-423B-8D27-F21D64E77D77}" type="pres">
      <dgm:prSet presAssocID="{8B098751-312E-4084-8111-700FF5F3067E}" presName="root2" presStyleCnt="0"/>
      <dgm:spPr/>
    </dgm:pt>
    <dgm:pt modelId="{25B7FF69-1ACC-4EF5-849E-70E03C2E0121}" type="pres">
      <dgm:prSet presAssocID="{8B098751-312E-4084-8111-700FF5F3067E}" presName="LevelTwoTextNode" presStyleLbl="node2" presStyleIdx="1" presStyleCnt="2" custScaleY="106256" custLinFactNeighborX="491" custLinFactNeighborY="80105">
        <dgm:presLayoutVars>
          <dgm:chPref val="3"/>
        </dgm:presLayoutVars>
      </dgm:prSet>
      <dgm:spPr/>
      <dgm:t>
        <a:bodyPr/>
        <a:lstStyle/>
        <a:p>
          <a:endParaRPr lang="en-US"/>
        </a:p>
      </dgm:t>
    </dgm:pt>
    <dgm:pt modelId="{989295CE-2933-4C32-A9A1-9F5344B4B4E1}" type="pres">
      <dgm:prSet presAssocID="{8B098751-312E-4084-8111-700FF5F3067E}" presName="level3hierChild" presStyleCnt="0"/>
      <dgm:spPr/>
    </dgm:pt>
    <dgm:pt modelId="{E30ADEE7-A847-4CA9-BC3D-C634F592E60B}" type="pres">
      <dgm:prSet presAssocID="{71D0E48E-8637-4DD2-BCDF-5D2854D0605C}" presName="conn2-1" presStyleLbl="parChTrans1D3" presStyleIdx="1" presStyleCnt="2"/>
      <dgm:spPr/>
      <dgm:t>
        <a:bodyPr/>
        <a:lstStyle/>
        <a:p>
          <a:endParaRPr lang="en-US"/>
        </a:p>
      </dgm:t>
    </dgm:pt>
    <dgm:pt modelId="{ABC619D0-AE17-47D3-BA15-4594D7C2E3DC}" type="pres">
      <dgm:prSet presAssocID="{71D0E48E-8637-4DD2-BCDF-5D2854D0605C}" presName="connTx" presStyleLbl="parChTrans1D3" presStyleIdx="1" presStyleCnt="2"/>
      <dgm:spPr/>
      <dgm:t>
        <a:bodyPr/>
        <a:lstStyle/>
        <a:p>
          <a:endParaRPr lang="en-US"/>
        </a:p>
      </dgm:t>
    </dgm:pt>
    <dgm:pt modelId="{D071C3C9-4F91-4E06-8F59-9D907D0C7984}" type="pres">
      <dgm:prSet presAssocID="{D8C371E9-BD5B-40E2-9F9D-CB5091F0EB56}" presName="root2" presStyleCnt="0"/>
      <dgm:spPr/>
    </dgm:pt>
    <dgm:pt modelId="{B62F9DA7-28AA-4509-B064-1A86F64DF960}" type="pres">
      <dgm:prSet presAssocID="{D8C371E9-BD5B-40E2-9F9D-CB5091F0EB56}" presName="LevelTwoTextNode" presStyleLbl="node3" presStyleIdx="1" presStyleCnt="2" custScaleY="176343" custLinFactNeighborX="30483" custLinFactNeighborY="29079">
        <dgm:presLayoutVars>
          <dgm:chPref val="3"/>
        </dgm:presLayoutVars>
      </dgm:prSet>
      <dgm:spPr/>
      <dgm:t>
        <a:bodyPr/>
        <a:lstStyle/>
        <a:p>
          <a:endParaRPr lang="en-US"/>
        </a:p>
      </dgm:t>
    </dgm:pt>
    <dgm:pt modelId="{0A617AE2-45B8-405B-8A70-268C0ABE51C2}" type="pres">
      <dgm:prSet presAssocID="{D8C371E9-BD5B-40E2-9F9D-CB5091F0EB56}" presName="level3hierChild" presStyleCnt="0"/>
      <dgm:spPr/>
    </dgm:pt>
  </dgm:ptLst>
  <dgm:cxnLst>
    <dgm:cxn modelId="{BC5DFC89-B6C3-4161-95FE-C26B79AB0362}" srcId="{90DC266B-ABD1-43B6-889B-1A4FF91457C7}" destId="{8B098751-312E-4084-8111-700FF5F3067E}" srcOrd="1" destOrd="0" parTransId="{2CAEAD29-A3B3-4075-9C72-D357D2B94045}" sibTransId="{4CAC0784-76C7-4FE5-8A65-510B69DF81B4}"/>
    <dgm:cxn modelId="{A811369D-578A-4675-A8D6-2845E0F6FED1}" type="presOf" srcId="{71D0E48E-8637-4DD2-BCDF-5D2854D0605C}" destId="{ABC619D0-AE17-47D3-BA15-4594D7C2E3DC}" srcOrd="1" destOrd="0" presId="urn:microsoft.com/office/officeart/2005/8/layout/hierarchy2"/>
    <dgm:cxn modelId="{39F14068-02B1-48A6-8993-ABC03BB803E1}" type="presOf" srcId="{90DC266B-ABD1-43B6-889B-1A4FF91457C7}" destId="{F46CE2CC-E5CF-4339-99B9-A8FD26CA88B0}" srcOrd="0" destOrd="0" presId="urn:microsoft.com/office/officeart/2005/8/layout/hierarchy2"/>
    <dgm:cxn modelId="{08590F0E-DAEC-48CD-83C0-B2EE2E769937}" type="presOf" srcId="{02F0432E-58E7-49C6-BE29-3DA0894C96E2}" destId="{4C953858-40C0-4A18-A5F5-DDA3B756EB3F}" srcOrd="0" destOrd="0" presId="urn:microsoft.com/office/officeart/2005/8/layout/hierarchy2"/>
    <dgm:cxn modelId="{5138E4B8-4977-484F-87DC-DA7C88D8098A}" type="presOf" srcId="{2CAEAD29-A3B3-4075-9C72-D357D2B94045}" destId="{BE533F3B-C597-42A7-A8C5-218569E9AB5D}" srcOrd="1" destOrd="0" presId="urn:microsoft.com/office/officeart/2005/8/layout/hierarchy2"/>
    <dgm:cxn modelId="{7BB5CD76-B028-45E0-AA18-50014AB7ABAF}" type="presOf" srcId="{8B098751-312E-4084-8111-700FF5F3067E}" destId="{25B7FF69-1ACC-4EF5-849E-70E03C2E0121}" srcOrd="0" destOrd="0" presId="urn:microsoft.com/office/officeart/2005/8/layout/hierarchy2"/>
    <dgm:cxn modelId="{85766D7D-CEC2-43E3-824D-ECA105830C98}" type="presOf" srcId="{D8C371E9-BD5B-40E2-9F9D-CB5091F0EB56}" destId="{B62F9DA7-28AA-4509-B064-1A86F64DF960}" srcOrd="0" destOrd="0" presId="urn:microsoft.com/office/officeart/2005/8/layout/hierarchy2"/>
    <dgm:cxn modelId="{D1711D30-20B9-4B9C-AACA-F1C80BC0FB45}" type="presOf" srcId="{70BB58C5-A289-44D4-8361-6CA869983955}" destId="{34CED9FB-2928-4F87-8543-C25B6400714E}" srcOrd="1" destOrd="0" presId="urn:microsoft.com/office/officeart/2005/8/layout/hierarchy2"/>
    <dgm:cxn modelId="{5A09F780-7E11-4B95-8615-0A9973FC3F80}" srcId="{253F4E0B-DC1D-4CE3-AE87-C11DD004068B}" destId="{90DC266B-ABD1-43B6-889B-1A4FF91457C7}" srcOrd="0" destOrd="0" parTransId="{1481D66B-9703-4B81-ABE5-0FE07F65611B}" sibTransId="{574A3DE1-B71F-424B-8A85-42931D5C4580}"/>
    <dgm:cxn modelId="{D563FDAE-2579-434D-87F1-2A697ED3163E}" srcId="{B9BBEF85-9265-48A5-9786-CC667928DA92}" destId="{02F0432E-58E7-49C6-BE29-3DA0894C96E2}" srcOrd="0" destOrd="0" parTransId="{70BB58C5-A289-44D4-8361-6CA869983955}" sibTransId="{D84490E7-D3BD-47E0-AAB9-C615E0E712B4}"/>
    <dgm:cxn modelId="{7D544342-090A-47AB-B8BC-E1E2685288BA}" type="presOf" srcId="{2CAEAD29-A3B3-4075-9C72-D357D2B94045}" destId="{3F5BDABF-CBA7-4245-BA91-C9568E1985DD}" srcOrd="0" destOrd="0" presId="urn:microsoft.com/office/officeart/2005/8/layout/hierarchy2"/>
    <dgm:cxn modelId="{BC66EF59-E871-4824-B33B-ACB6F72C6784}" type="presOf" srcId="{70BB58C5-A289-44D4-8361-6CA869983955}" destId="{C83A43CF-F874-46D8-A249-64DD39098BFA}" srcOrd="0" destOrd="0" presId="urn:microsoft.com/office/officeart/2005/8/layout/hierarchy2"/>
    <dgm:cxn modelId="{975833C0-8B1E-426D-9410-07C06E4ECC4B}" type="presOf" srcId="{253F4E0B-DC1D-4CE3-AE87-C11DD004068B}" destId="{CDB47466-4141-4257-B6EA-A9AAD2790E62}" srcOrd="0" destOrd="0" presId="urn:microsoft.com/office/officeart/2005/8/layout/hierarchy2"/>
    <dgm:cxn modelId="{20DC3949-0C9F-4AC3-A7D8-E572FE4D92D5}" srcId="{8B098751-312E-4084-8111-700FF5F3067E}" destId="{D8C371E9-BD5B-40E2-9F9D-CB5091F0EB56}" srcOrd="0" destOrd="0" parTransId="{71D0E48E-8637-4DD2-BCDF-5D2854D0605C}" sibTransId="{F68B5566-8313-401A-A13E-B9F2F46829BF}"/>
    <dgm:cxn modelId="{DFEFE2C1-CD3A-4521-895A-B8887758D973}" type="presOf" srcId="{71D0E48E-8637-4DD2-BCDF-5D2854D0605C}" destId="{E30ADEE7-A847-4CA9-BC3D-C634F592E60B}" srcOrd="0" destOrd="0" presId="urn:microsoft.com/office/officeart/2005/8/layout/hierarchy2"/>
    <dgm:cxn modelId="{02E5A43E-ECE8-419C-A965-572E4DD15115}" type="presOf" srcId="{7D7CBFBE-D011-4709-A983-45812788ABA9}" destId="{75705731-7F80-4917-ACD3-BCFDD418E7A5}" srcOrd="0" destOrd="0" presId="urn:microsoft.com/office/officeart/2005/8/layout/hierarchy2"/>
    <dgm:cxn modelId="{7C258641-CA0A-462A-94A9-8CEC5A93D501}" srcId="{90DC266B-ABD1-43B6-889B-1A4FF91457C7}" destId="{B9BBEF85-9265-48A5-9786-CC667928DA92}" srcOrd="0" destOrd="0" parTransId="{7D7CBFBE-D011-4709-A983-45812788ABA9}" sibTransId="{D7D54808-160A-4F35-9749-214173710C73}"/>
    <dgm:cxn modelId="{FE5D285C-FEAB-411C-805F-5C8D18A96B08}" type="presOf" srcId="{7D7CBFBE-D011-4709-A983-45812788ABA9}" destId="{2F886577-6CB7-4E9C-B8AF-6A643E4F1730}" srcOrd="1" destOrd="0" presId="urn:microsoft.com/office/officeart/2005/8/layout/hierarchy2"/>
    <dgm:cxn modelId="{B57DDA5D-4111-45D6-8FC4-9CB0330A1257}" type="presOf" srcId="{B9BBEF85-9265-48A5-9786-CC667928DA92}" destId="{31342577-3D74-4178-9C00-2D5BF8DC097E}" srcOrd="0" destOrd="0" presId="urn:microsoft.com/office/officeart/2005/8/layout/hierarchy2"/>
    <dgm:cxn modelId="{C20BFCC6-66CE-48A2-902E-661D2A98D42C}" type="presParOf" srcId="{CDB47466-4141-4257-B6EA-A9AAD2790E62}" destId="{D870979B-838A-4E28-8964-18460F2EFC85}" srcOrd="0" destOrd="0" presId="urn:microsoft.com/office/officeart/2005/8/layout/hierarchy2"/>
    <dgm:cxn modelId="{DE00C4B3-94A7-4990-8AD3-B0155B4A888C}" type="presParOf" srcId="{D870979B-838A-4E28-8964-18460F2EFC85}" destId="{F46CE2CC-E5CF-4339-99B9-A8FD26CA88B0}" srcOrd="0" destOrd="0" presId="urn:microsoft.com/office/officeart/2005/8/layout/hierarchy2"/>
    <dgm:cxn modelId="{AB35E277-BAF5-46DE-B8B3-B832BECE9900}" type="presParOf" srcId="{D870979B-838A-4E28-8964-18460F2EFC85}" destId="{772F8E67-16B7-41B6-817F-A3B5EF20D1B4}" srcOrd="1" destOrd="0" presId="urn:microsoft.com/office/officeart/2005/8/layout/hierarchy2"/>
    <dgm:cxn modelId="{EDC9FE4E-27BE-428C-912D-B647C3F52C45}" type="presParOf" srcId="{772F8E67-16B7-41B6-817F-A3B5EF20D1B4}" destId="{75705731-7F80-4917-ACD3-BCFDD418E7A5}" srcOrd="0" destOrd="0" presId="urn:microsoft.com/office/officeart/2005/8/layout/hierarchy2"/>
    <dgm:cxn modelId="{1D209EC6-001E-44B4-A0E2-457A81FA8E6D}" type="presParOf" srcId="{75705731-7F80-4917-ACD3-BCFDD418E7A5}" destId="{2F886577-6CB7-4E9C-B8AF-6A643E4F1730}" srcOrd="0" destOrd="0" presId="urn:microsoft.com/office/officeart/2005/8/layout/hierarchy2"/>
    <dgm:cxn modelId="{1C73E560-58B4-4190-A84C-7CF578177D99}" type="presParOf" srcId="{772F8E67-16B7-41B6-817F-A3B5EF20D1B4}" destId="{CC2E49EC-6730-4AA6-8C81-6EA391BD8473}" srcOrd="1" destOrd="0" presId="urn:microsoft.com/office/officeart/2005/8/layout/hierarchy2"/>
    <dgm:cxn modelId="{5AB3AF57-1439-4FAD-A31B-609784B39045}" type="presParOf" srcId="{CC2E49EC-6730-4AA6-8C81-6EA391BD8473}" destId="{31342577-3D74-4178-9C00-2D5BF8DC097E}" srcOrd="0" destOrd="0" presId="urn:microsoft.com/office/officeart/2005/8/layout/hierarchy2"/>
    <dgm:cxn modelId="{132539C5-DB9A-4527-B3F1-504AFA7C4DF9}" type="presParOf" srcId="{CC2E49EC-6730-4AA6-8C81-6EA391BD8473}" destId="{C2F3A4A3-DBFC-467D-85CE-58E57C6459C1}" srcOrd="1" destOrd="0" presId="urn:microsoft.com/office/officeart/2005/8/layout/hierarchy2"/>
    <dgm:cxn modelId="{0C8DD9A6-5FE3-4935-94EF-ADD167AD53CB}" type="presParOf" srcId="{C2F3A4A3-DBFC-467D-85CE-58E57C6459C1}" destId="{C83A43CF-F874-46D8-A249-64DD39098BFA}" srcOrd="0" destOrd="0" presId="urn:microsoft.com/office/officeart/2005/8/layout/hierarchy2"/>
    <dgm:cxn modelId="{6331EABC-39E0-4C64-914D-5F935EDE634E}" type="presParOf" srcId="{C83A43CF-F874-46D8-A249-64DD39098BFA}" destId="{34CED9FB-2928-4F87-8543-C25B6400714E}" srcOrd="0" destOrd="0" presId="urn:microsoft.com/office/officeart/2005/8/layout/hierarchy2"/>
    <dgm:cxn modelId="{5DFC1748-D726-41FA-AB0E-93D70013BD2E}" type="presParOf" srcId="{C2F3A4A3-DBFC-467D-85CE-58E57C6459C1}" destId="{03B640C0-2E8F-4BD5-9C21-52A1C82A2616}" srcOrd="1" destOrd="0" presId="urn:microsoft.com/office/officeart/2005/8/layout/hierarchy2"/>
    <dgm:cxn modelId="{D5EAF7A1-F47B-4FBE-AD44-4F85AED0443E}" type="presParOf" srcId="{03B640C0-2E8F-4BD5-9C21-52A1C82A2616}" destId="{4C953858-40C0-4A18-A5F5-DDA3B756EB3F}" srcOrd="0" destOrd="0" presId="urn:microsoft.com/office/officeart/2005/8/layout/hierarchy2"/>
    <dgm:cxn modelId="{EA194925-5467-44C6-8580-CEBD5FBBDFC2}" type="presParOf" srcId="{03B640C0-2E8F-4BD5-9C21-52A1C82A2616}" destId="{EB867FB5-A064-4F61-8487-0D3C5000C5B7}" srcOrd="1" destOrd="0" presId="urn:microsoft.com/office/officeart/2005/8/layout/hierarchy2"/>
    <dgm:cxn modelId="{0B84B43D-4A5F-46C4-8CED-902EA5988415}" type="presParOf" srcId="{772F8E67-16B7-41B6-817F-A3B5EF20D1B4}" destId="{3F5BDABF-CBA7-4245-BA91-C9568E1985DD}" srcOrd="2" destOrd="0" presId="urn:microsoft.com/office/officeart/2005/8/layout/hierarchy2"/>
    <dgm:cxn modelId="{78338AD9-135B-4181-9FA0-8A3CD364BC57}" type="presParOf" srcId="{3F5BDABF-CBA7-4245-BA91-C9568E1985DD}" destId="{BE533F3B-C597-42A7-A8C5-218569E9AB5D}" srcOrd="0" destOrd="0" presId="urn:microsoft.com/office/officeart/2005/8/layout/hierarchy2"/>
    <dgm:cxn modelId="{B9ACC42E-5CA9-477E-88AE-491DFED56B12}" type="presParOf" srcId="{772F8E67-16B7-41B6-817F-A3B5EF20D1B4}" destId="{96DB749C-BF5D-423B-8D27-F21D64E77D77}" srcOrd="3" destOrd="0" presId="urn:microsoft.com/office/officeart/2005/8/layout/hierarchy2"/>
    <dgm:cxn modelId="{2D582928-AF3E-49D2-8658-9E68904DB593}" type="presParOf" srcId="{96DB749C-BF5D-423B-8D27-F21D64E77D77}" destId="{25B7FF69-1ACC-4EF5-849E-70E03C2E0121}" srcOrd="0" destOrd="0" presId="urn:microsoft.com/office/officeart/2005/8/layout/hierarchy2"/>
    <dgm:cxn modelId="{C6B1D421-491E-49ED-9FDF-612E234F3ECF}" type="presParOf" srcId="{96DB749C-BF5D-423B-8D27-F21D64E77D77}" destId="{989295CE-2933-4C32-A9A1-9F5344B4B4E1}" srcOrd="1" destOrd="0" presId="urn:microsoft.com/office/officeart/2005/8/layout/hierarchy2"/>
    <dgm:cxn modelId="{6B413E3C-7833-4B15-8164-778787091381}" type="presParOf" srcId="{989295CE-2933-4C32-A9A1-9F5344B4B4E1}" destId="{E30ADEE7-A847-4CA9-BC3D-C634F592E60B}" srcOrd="0" destOrd="0" presId="urn:microsoft.com/office/officeart/2005/8/layout/hierarchy2"/>
    <dgm:cxn modelId="{80599E8D-5295-4535-9CE0-EA9B4B0A5682}" type="presParOf" srcId="{E30ADEE7-A847-4CA9-BC3D-C634F592E60B}" destId="{ABC619D0-AE17-47D3-BA15-4594D7C2E3DC}" srcOrd="0" destOrd="0" presId="urn:microsoft.com/office/officeart/2005/8/layout/hierarchy2"/>
    <dgm:cxn modelId="{DDE7E3FC-8CD7-4060-803E-91AA9D886494}" type="presParOf" srcId="{989295CE-2933-4C32-A9A1-9F5344B4B4E1}" destId="{D071C3C9-4F91-4E06-8F59-9D907D0C7984}" srcOrd="1" destOrd="0" presId="urn:microsoft.com/office/officeart/2005/8/layout/hierarchy2"/>
    <dgm:cxn modelId="{231438A5-5DF5-49F8-8BDE-A71CFF84F7F0}" type="presParOf" srcId="{D071C3C9-4F91-4E06-8F59-9D907D0C7984}" destId="{B62F9DA7-28AA-4509-B064-1A86F64DF960}" srcOrd="0" destOrd="0" presId="urn:microsoft.com/office/officeart/2005/8/layout/hierarchy2"/>
    <dgm:cxn modelId="{2E05A527-AC05-404C-9899-4FC9BCC1C536}" type="presParOf" srcId="{D071C3C9-4F91-4E06-8F59-9D907D0C7984}" destId="{0A617AE2-45B8-405B-8A70-268C0ABE51C2}" srcOrd="1" destOrd="0" presId="urn:microsoft.com/office/officeart/2005/8/layout/hierarchy2"/>
  </dgm:cxnLst>
  <dgm:bg/>
  <dgm:whole/>
</dgm:dataModel>
</file>

<file path=ppt/diagrams/data37.xml><?xml version="1.0" encoding="utf-8"?>
<dgm:dataModel xmlns:dgm="http://schemas.openxmlformats.org/drawingml/2006/diagram" xmlns:a="http://schemas.openxmlformats.org/drawingml/2006/main">
  <dgm:ptLst>
    <dgm:pt modelId="{253F4E0B-DC1D-4CE3-AE87-C11DD004068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90DC266B-ABD1-43B6-889B-1A4FF91457C7}">
      <dgm:prSet phldrT="[Text]" custT="1"/>
      <dgm:spPr>
        <a:noFill/>
        <a:ln>
          <a:solidFill>
            <a:schemeClr val="accent1"/>
          </a:solidFill>
        </a:ln>
      </dgm:spPr>
      <dgm:t>
        <a:bodyPr/>
        <a:lstStyle/>
        <a:p>
          <a:r>
            <a:rPr lang="en-US" sz="2800" dirty="0" err="1" smtClean="0">
              <a:solidFill>
                <a:schemeClr val="tx1"/>
              </a:solidFill>
            </a:rPr>
            <a:t>Upaya</a:t>
          </a:r>
          <a:r>
            <a:rPr lang="en-US" sz="2800" dirty="0" smtClean="0">
              <a:solidFill>
                <a:schemeClr val="tx1"/>
              </a:solidFill>
            </a:rPr>
            <a:t> </a:t>
          </a:r>
          <a:r>
            <a:rPr lang="en-US" sz="2800" dirty="0" err="1" smtClean="0">
              <a:solidFill>
                <a:schemeClr val="tx1"/>
              </a:solidFill>
            </a:rPr>
            <a:t>Administrasi</a:t>
          </a:r>
          <a:endParaRPr lang="en-US" sz="2800" dirty="0">
            <a:solidFill>
              <a:schemeClr val="tx1"/>
            </a:solidFill>
          </a:endParaRPr>
        </a:p>
      </dgm:t>
    </dgm:pt>
    <dgm:pt modelId="{1481D66B-9703-4B81-ABE5-0FE07F65611B}" type="parTrans" cxnId="{5A09F780-7E11-4B95-8615-0A9973FC3F80}">
      <dgm:prSet/>
      <dgm:spPr/>
      <dgm:t>
        <a:bodyPr/>
        <a:lstStyle/>
        <a:p>
          <a:endParaRPr lang="en-US">
            <a:solidFill>
              <a:schemeClr val="tx1"/>
            </a:solidFill>
          </a:endParaRPr>
        </a:p>
      </dgm:t>
    </dgm:pt>
    <dgm:pt modelId="{574A3DE1-B71F-424B-8A85-42931D5C4580}" type="sibTrans" cxnId="{5A09F780-7E11-4B95-8615-0A9973FC3F80}">
      <dgm:prSet/>
      <dgm:spPr/>
      <dgm:t>
        <a:bodyPr/>
        <a:lstStyle/>
        <a:p>
          <a:endParaRPr lang="en-US">
            <a:solidFill>
              <a:schemeClr val="tx1"/>
            </a:solidFill>
          </a:endParaRPr>
        </a:p>
      </dgm:t>
    </dgm:pt>
    <dgm:pt modelId="{B9BBEF85-9265-48A5-9786-CC667928DA92}">
      <dgm:prSet phldrT="[Text]" custT="1"/>
      <dgm:spPr>
        <a:noFill/>
        <a:ln>
          <a:solidFill>
            <a:schemeClr val="accent1"/>
          </a:solidFill>
        </a:ln>
      </dgm:spPr>
      <dgm:t>
        <a:bodyPr/>
        <a:lstStyle/>
        <a:p>
          <a:r>
            <a:rPr lang="en-US" sz="2400" dirty="0" err="1" smtClean="0">
              <a:solidFill>
                <a:schemeClr val="tx1"/>
              </a:solidFill>
            </a:rPr>
            <a:t>Pasal</a:t>
          </a:r>
          <a:r>
            <a:rPr lang="en-US" sz="2400" dirty="0" smtClean="0">
              <a:solidFill>
                <a:schemeClr val="tx1"/>
              </a:solidFill>
            </a:rPr>
            <a:t> 36 </a:t>
          </a:r>
        </a:p>
        <a:p>
          <a:r>
            <a:rPr lang="en-US" sz="2400" dirty="0" smtClean="0">
              <a:solidFill>
                <a:schemeClr val="tx1"/>
              </a:solidFill>
            </a:rPr>
            <a:t>UU KUP</a:t>
          </a:r>
        </a:p>
        <a:p>
          <a:r>
            <a:rPr lang="en-US" sz="2400" dirty="0" err="1" smtClean="0">
              <a:solidFill>
                <a:schemeClr val="tx1"/>
              </a:solidFill>
            </a:rPr>
            <a:t>Wewenang</a:t>
          </a:r>
          <a:r>
            <a:rPr lang="en-US" sz="2400" dirty="0" smtClean="0">
              <a:solidFill>
                <a:schemeClr val="tx1"/>
              </a:solidFill>
            </a:rPr>
            <a:t> </a:t>
          </a:r>
          <a:r>
            <a:rPr lang="en-US" sz="2400" dirty="0" err="1" smtClean="0">
              <a:solidFill>
                <a:schemeClr val="tx1"/>
              </a:solidFill>
            </a:rPr>
            <a:t>Khusus</a:t>
          </a:r>
          <a:r>
            <a:rPr lang="en-US" sz="2400" dirty="0" smtClean="0">
              <a:solidFill>
                <a:schemeClr val="tx1"/>
              </a:solidFill>
            </a:rPr>
            <a:t> DJP</a:t>
          </a:r>
          <a:endParaRPr lang="en-US" sz="2400" dirty="0">
            <a:solidFill>
              <a:schemeClr val="tx1"/>
            </a:solidFill>
          </a:endParaRPr>
        </a:p>
      </dgm:t>
    </dgm:pt>
    <dgm:pt modelId="{7D7CBFBE-D011-4709-A983-45812788ABA9}" type="parTrans" cxnId="{7C258641-CA0A-462A-94A9-8CEC5A93D501}">
      <dgm:prSet/>
      <dgm:spPr/>
      <dgm:t>
        <a:bodyPr/>
        <a:lstStyle/>
        <a:p>
          <a:endParaRPr lang="en-US">
            <a:solidFill>
              <a:schemeClr val="tx1"/>
            </a:solidFill>
          </a:endParaRPr>
        </a:p>
      </dgm:t>
    </dgm:pt>
    <dgm:pt modelId="{D7D54808-160A-4F35-9749-214173710C73}" type="sibTrans" cxnId="{7C258641-CA0A-462A-94A9-8CEC5A93D501}">
      <dgm:prSet/>
      <dgm:spPr/>
      <dgm:t>
        <a:bodyPr/>
        <a:lstStyle/>
        <a:p>
          <a:endParaRPr lang="en-US">
            <a:solidFill>
              <a:schemeClr val="tx1"/>
            </a:solidFill>
          </a:endParaRPr>
        </a:p>
      </dgm:t>
    </dgm:pt>
    <dgm:pt modelId="{02F0432E-58E7-49C6-BE29-3DA0894C96E2}">
      <dgm:prSet phldrT="[Text]" custT="1"/>
      <dgm:spPr>
        <a:noFill/>
        <a:ln>
          <a:solidFill>
            <a:schemeClr val="accent1"/>
          </a:solidFill>
        </a:ln>
      </dgm:spPr>
      <dgm:t>
        <a:bodyPr/>
        <a:lstStyle/>
        <a:p>
          <a:r>
            <a:rPr lang="en-US" sz="2800" dirty="0" err="1" smtClean="0">
              <a:solidFill>
                <a:schemeClr val="tx1"/>
              </a:solidFill>
            </a:rPr>
            <a:t>Pengurangan</a:t>
          </a:r>
          <a:r>
            <a:rPr lang="en-US" sz="2800" dirty="0" smtClean="0">
              <a:solidFill>
                <a:schemeClr val="tx1"/>
              </a:solidFill>
            </a:rPr>
            <a:t> </a:t>
          </a:r>
          <a:r>
            <a:rPr lang="en-US" sz="2800" dirty="0" err="1" smtClean="0">
              <a:solidFill>
                <a:schemeClr val="tx1"/>
              </a:solidFill>
            </a:rPr>
            <a:t>Penghapusan</a:t>
          </a:r>
          <a:r>
            <a:rPr lang="en-US" sz="2800" dirty="0" smtClean="0">
              <a:solidFill>
                <a:schemeClr val="tx1"/>
              </a:solidFill>
            </a:rPr>
            <a:t> </a:t>
          </a:r>
        </a:p>
        <a:p>
          <a:r>
            <a:rPr lang="en-US" sz="2800" dirty="0" err="1" smtClean="0">
              <a:solidFill>
                <a:schemeClr val="tx1"/>
              </a:solidFill>
            </a:rPr>
            <a:t>Pembatalan</a:t>
          </a:r>
          <a:endParaRPr lang="en-US" sz="2800" dirty="0">
            <a:solidFill>
              <a:schemeClr val="tx1"/>
            </a:solidFill>
          </a:endParaRPr>
        </a:p>
      </dgm:t>
    </dgm:pt>
    <dgm:pt modelId="{70BB58C5-A289-44D4-8361-6CA869983955}" type="parTrans" cxnId="{D563FDAE-2579-434D-87F1-2A697ED3163E}">
      <dgm:prSet/>
      <dgm:spPr/>
      <dgm:t>
        <a:bodyPr/>
        <a:lstStyle/>
        <a:p>
          <a:endParaRPr lang="en-US">
            <a:solidFill>
              <a:schemeClr val="tx1"/>
            </a:solidFill>
          </a:endParaRPr>
        </a:p>
      </dgm:t>
    </dgm:pt>
    <dgm:pt modelId="{D84490E7-D3BD-47E0-AAB9-C615E0E712B4}" type="sibTrans" cxnId="{D563FDAE-2579-434D-87F1-2A697ED3163E}">
      <dgm:prSet/>
      <dgm:spPr/>
      <dgm:t>
        <a:bodyPr/>
        <a:lstStyle/>
        <a:p>
          <a:endParaRPr lang="en-US">
            <a:solidFill>
              <a:schemeClr val="tx1"/>
            </a:solidFill>
          </a:endParaRPr>
        </a:p>
      </dgm:t>
    </dgm:pt>
    <dgm:pt modelId="{8B098751-312E-4084-8111-700FF5F3067E}">
      <dgm:prSet phldrT="[Text]"/>
      <dgm:spPr>
        <a:noFill/>
        <a:ln>
          <a:solidFill>
            <a:schemeClr val="accent1"/>
          </a:solidFill>
        </a:ln>
      </dgm:spPr>
      <dgm:t>
        <a:bodyPr/>
        <a:lstStyle/>
        <a:p>
          <a:r>
            <a:rPr lang="en-US" dirty="0" err="1" smtClean="0">
              <a:solidFill>
                <a:schemeClr val="tx1"/>
              </a:solidFill>
            </a:rPr>
            <a:t>Pasal</a:t>
          </a:r>
          <a:r>
            <a:rPr lang="en-US" dirty="0" smtClean="0">
              <a:solidFill>
                <a:schemeClr val="tx1"/>
              </a:solidFill>
            </a:rPr>
            <a:t> 25 </a:t>
          </a:r>
        </a:p>
        <a:p>
          <a:r>
            <a:rPr lang="en-US" dirty="0" smtClean="0">
              <a:solidFill>
                <a:schemeClr val="tx1"/>
              </a:solidFill>
            </a:rPr>
            <a:t>UU KUP</a:t>
          </a:r>
          <a:endParaRPr lang="en-US" dirty="0">
            <a:solidFill>
              <a:schemeClr val="tx1"/>
            </a:solidFill>
          </a:endParaRPr>
        </a:p>
      </dgm:t>
    </dgm:pt>
    <dgm:pt modelId="{2CAEAD29-A3B3-4075-9C72-D357D2B94045}" type="parTrans" cxnId="{BC5DFC89-B6C3-4161-95FE-C26B79AB0362}">
      <dgm:prSet/>
      <dgm:spPr/>
      <dgm:t>
        <a:bodyPr/>
        <a:lstStyle/>
        <a:p>
          <a:endParaRPr lang="en-US">
            <a:solidFill>
              <a:schemeClr val="tx1"/>
            </a:solidFill>
          </a:endParaRPr>
        </a:p>
      </dgm:t>
    </dgm:pt>
    <dgm:pt modelId="{4CAC0784-76C7-4FE5-8A65-510B69DF81B4}" type="sibTrans" cxnId="{BC5DFC89-B6C3-4161-95FE-C26B79AB0362}">
      <dgm:prSet/>
      <dgm:spPr/>
      <dgm:t>
        <a:bodyPr/>
        <a:lstStyle/>
        <a:p>
          <a:endParaRPr lang="en-US">
            <a:solidFill>
              <a:schemeClr val="tx1"/>
            </a:solidFill>
          </a:endParaRPr>
        </a:p>
      </dgm:t>
    </dgm:pt>
    <dgm:pt modelId="{D8C371E9-BD5B-40E2-9F9D-CB5091F0EB56}">
      <dgm:prSet phldrT="[Text]" custT="1"/>
      <dgm:spPr>
        <a:noFill/>
        <a:ln>
          <a:solidFill>
            <a:schemeClr val="accent1"/>
          </a:solidFill>
        </a:ln>
      </dgm:spPr>
      <dgm:t>
        <a:bodyPr/>
        <a:lstStyle/>
        <a:p>
          <a:r>
            <a:rPr lang="en-US" sz="2800" dirty="0" err="1" smtClean="0">
              <a:solidFill>
                <a:schemeClr val="tx1"/>
              </a:solidFill>
            </a:rPr>
            <a:t>Keberatan</a:t>
          </a:r>
          <a:endParaRPr lang="en-US" sz="2800" dirty="0" smtClean="0">
            <a:solidFill>
              <a:schemeClr val="tx1"/>
            </a:solidFill>
          </a:endParaRPr>
        </a:p>
        <a:p>
          <a:r>
            <a:rPr lang="en-US" sz="2800" dirty="0" err="1" smtClean="0">
              <a:solidFill>
                <a:schemeClr val="tx1"/>
              </a:solidFill>
            </a:rPr>
            <a:t>Keputusan</a:t>
          </a:r>
          <a:r>
            <a:rPr lang="en-US" sz="2800" dirty="0" smtClean="0">
              <a:solidFill>
                <a:schemeClr val="tx1"/>
              </a:solidFill>
            </a:rPr>
            <a:t> </a:t>
          </a:r>
          <a:r>
            <a:rPr lang="en-US" sz="2800" dirty="0" err="1" smtClean="0">
              <a:solidFill>
                <a:schemeClr val="tx1"/>
              </a:solidFill>
            </a:rPr>
            <a:t>Keberatan</a:t>
          </a:r>
          <a:endParaRPr lang="en-US" sz="2800" dirty="0">
            <a:solidFill>
              <a:schemeClr val="tx1"/>
            </a:solidFill>
          </a:endParaRPr>
        </a:p>
      </dgm:t>
    </dgm:pt>
    <dgm:pt modelId="{71D0E48E-8637-4DD2-BCDF-5D2854D0605C}" type="parTrans" cxnId="{20DC3949-0C9F-4AC3-A7D8-E572FE4D92D5}">
      <dgm:prSet/>
      <dgm:spPr/>
      <dgm:t>
        <a:bodyPr/>
        <a:lstStyle/>
        <a:p>
          <a:endParaRPr lang="en-US">
            <a:solidFill>
              <a:schemeClr val="tx1"/>
            </a:solidFill>
          </a:endParaRPr>
        </a:p>
      </dgm:t>
    </dgm:pt>
    <dgm:pt modelId="{F68B5566-8313-401A-A13E-B9F2F46829BF}" type="sibTrans" cxnId="{20DC3949-0C9F-4AC3-A7D8-E572FE4D92D5}">
      <dgm:prSet/>
      <dgm:spPr/>
      <dgm:t>
        <a:bodyPr/>
        <a:lstStyle/>
        <a:p>
          <a:endParaRPr lang="en-US">
            <a:solidFill>
              <a:schemeClr val="tx1"/>
            </a:solidFill>
          </a:endParaRPr>
        </a:p>
      </dgm:t>
    </dgm:pt>
    <dgm:pt modelId="{0A2F1FB3-45AE-4E1F-B581-93E285D3381D}">
      <dgm:prSet phldrT="[Text]"/>
      <dgm:spPr>
        <a:noFill/>
        <a:ln>
          <a:solidFill>
            <a:schemeClr val="accent1"/>
          </a:solidFill>
        </a:ln>
      </dgm:spPr>
      <dgm:t>
        <a:bodyPr/>
        <a:lstStyle/>
        <a:p>
          <a:r>
            <a:rPr lang="en-US" dirty="0" err="1" smtClean="0">
              <a:solidFill>
                <a:schemeClr val="tx1"/>
              </a:solidFill>
            </a:rPr>
            <a:t>Pasal</a:t>
          </a:r>
          <a:r>
            <a:rPr lang="en-US" dirty="0" smtClean="0">
              <a:solidFill>
                <a:schemeClr val="tx1"/>
              </a:solidFill>
            </a:rPr>
            <a:t> 8 </a:t>
          </a:r>
          <a:r>
            <a:rPr lang="en-US" dirty="0" err="1" smtClean="0">
              <a:solidFill>
                <a:schemeClr val="tx1"/>
              </a:solidFill>
            </a:rPr>
            <a:t>dan</a:t>
          </a:r>
          <a:r>
            <a:rPr lang="en-US" dirty="0" smtClean="0">
              <a:solidFill>
                <a:schemeClr val="tx1"/>
              </a:solidFill>
            </a:rPr>
            <a:t> 16 </a:t>
          </a:r>
        </a:p>
        <a:p>
          <a:r>
            <a:rPr lang="en-US" dirty="0" smtClean="0">
              <a:solidFill>
                <a:schemeClr val="tx1"/>
              </a:solidFill>
            </a:rPr>
            <a:t>UU KUP</a:t>
          </a:r>
          <a:endParaRPr lang="en-US" dirty="0">
            <a:solidFill>
              <a:schemeClr val="tx1"/>
            </a:solidFill>
          </a:endParaRPr>
        </a:p>
      </dgm:t>
    </dgm:pt>
    <dgm:pt modelId="{B4AB690F-F3C2-4B46-BAD9-D8038388AEB1}" type="parTrans" cxnId="{3153E48C-5AB8-4A3C-98DB-3021B75404A8}">
      <dgm:prSet/>
      <dgm:spPr/>
      <dgm:t>
        <a:bodyPr/>
        <a:lstStyle/>
        <a:p>
          <a:endParaRPr lang="en-US"/>
        </a:p>
      </dgm:t>
    </dgm:pt>
    <dgm:pt modelId="{2BEECCB0-A37A-426C-944B-0169ABC12DA3}" type="sibTrans" cxnId="{3153E48C-5AB8-4A3C-98DB-3021B75404A8}">
      <dgm:prSet/>
      <dgm:spPr/>
      <dgm:t>
        <a:bodyPr/>
        <a:lstStyle/>
        <a:p>
          <a:endParaRPr lang="en-US"/>
        </a:p>
      </dgm:t>
    </dgm:pt>
    <dgm:pt modelId="{31C3BCAF-A05E-4CDE-BC20-05BDAD5995AD}">
      <dgm:prSet phldrT="[Text]"/>
      <dgm:spPr>
        <a:noFill/>
        <a:ln>
          <a:solidFill>
            <a:schemeClr val="accent1"/>
          </a:solidFill>
        </a:ln>
      </dgm:spPr>
      <dgm:t>
        <a:bodyPr/>
        <a:lstStyle/>
        <a:p>
          <a:r>
            <a:rPr lang="en-US" dirty="0" err="1" smtClean="0">
              <a:solidFill>
                <a:schemeClr val="tx1"/>
              </a:solidFill>
            </a:rPr>
            <a:t>Pembetulan</a:t>
          </a:r>
          <a:endParaRPr lang="en-US" dirty="0" smtClean="0">
            <a:solidFill>
              <a:schemeClr val="tx1"/>
            </a:solidFill>
          </a:endParaRPr>
        </a:p>
        <a:p>
          <a:r>
            <a:rPr lang="en-US" dirty="0" smtClean="0">
              <a:solidFill>
                <a:schemeClr val="tx1"/>
              </a:solidFill>
            </a:rPr>
            <a:t>SPT/SKP</a:t>
          </a:r>
          <a:endParaRPr lang="en-US" dirty="0">
            <a:solidFill>
              <a:schemeClr val="tx1"/>
            </a:solidFill>
          </a:endParaRPr>
        </a:p>
      </dgm:t>
    </dgm:pt>
    <dgm:pt modelId="{85230469-2291-4454-942F-EE150867F5EE}" type="parTrans" cxnId="{99C1F2E5-3132-4FAC-BCC7-337B325390D6}">
      <dgm:prSet/>
      <dgm:spPr>
        <a:ln>
          <a:solidFill>
            <a:schemeClr val="bg1"/>
          </a:solidFill>
        </a:ln>
      </dgm:spPr>
      <dgm:t>
        <a:bodyPr/>
        <a:lstStyle/>
        <a:p>
          <a:endParaRPr lang="en-US"/>
        </a:p>
      </dgm:t>
    </dgm:pt>
    <dgm:pt modelId="{29B23BAA-F43F-41F3-ACDC-958EC01765E7}" type="sibTrans" cxnId="{99C1F2E5-3132-4FAC-BCC7-337B325390D6}">
      <dgm:prSet/>
      <dgm:spPr/>
      <dgm:t>
        <a:bodyPr/>
        <a:lstStyle/>
        <a:p>
          <a:endParaRPr lang="en-US"/>
        </a:p>
      </dgm:t>
    </dgm:pt>
    <dgm:pt modelId="{CDB47466-4141-4257-B6EA-A9AAD2790E62}" type="pres">
      <dgm:prSet presAssocID="{253F4E0B-DC1D-4CE3-AE87-C11DD004068B}" presName="diagram" presStyleCnt="0">
        <dgm:presLayoutVars>
          <dgm:chPref val="1"/>
          <dgm:dir/>
          <dgm:animOne val="branch"/>
          <dgm:animLvl val="lvl"/>
          <dgm:resizeHandles val="exact"/>
        </dgm:presLayoutVars>
      </dgm:prSet>
      <dgm:spPr/>
      <dgm:t>
        <a:bodyPr/>
        <a:lstStyle/>
        <a:p>
          <a:endParaRPr lang="en-US"/>
        </a:p>
      </dgm:t>
    </dgm:pt>
    <dgm:pt modelId="{D870979B-838A-4E28-8964-18460F2EFC85}" type="pres">
      <dgm:prSet presAssocID="{90DC266B-ABD1-43B6-889B-1A4FF91457C7}" presName="root1" presStyleCnt="0"/>
      <dgm:spPr/>
    </dgm:pt>
    <dgm:pt modelId="{F46CE2CC-E5CF-4339-99B9-A8FD26CA88B0}" type="pres">
      <dgm:prSet presAssocID="{90DC266B-ABD1-43B6-889B-1A4FF91457C7}" presName="LevelOneTextNode" presStyleLbl="node0" presStyleIdx="0" presStyleCnt="1">
        <dgm:presLayoutVars>
          <dgm:chPref val="3"/>
        </dgm:presLayoutVars>
      </dgm:prSet>
      <dgm:spPr/>
      <dgm:t>
        <a:bodyPr/>
        <a:lstStyle/>
        <a:p>
          <a:endParaRPr lang="en-US"/>
        </a:p>
      </dgm:t>
    </dgm:pt>
    <dgm:pt modelId="{772F8E67-16B7-41B6-817F-A3B5EF20D1B4}" type="pres">
      <dgm:prSet presAssocID="{90DC266B-ABD1-43B6-889B-1A4FF91457C7}" presName="level2hierChild" presStyleCnt="0"/>
      <dgm:spPr/>
    </dgm:pt>
    <dgm:pt modelId="{75705731-7F80-4917-ACD3-BCFDD418E7A5}" type="pres">
      <dgm:prSet presAssocID="{7D7CBFBE-D011-4709-A983-45812788ABA9}" presName="conn2-1" presStyleLbl="parChTrans1D2" presStyleIdx="0" presStyleCnt="4"/>
      <dgm:spPr/>
      <dgm:t>
        <a:bodyPr/>
        <a:lstStyle/>
        <a:p>
          <a:endParaRPr lang="en-US"/>
        </a:p>
      </dgm:t>
    </dgm:pt>
    <dgm:pt modelId="{2F886577-6CB7-4E9C-B8AF-6A643E4F1730}" type="pres">
      <dgm:prSet presAssocID="{7D7CBFBE-D011-4709-A983-45812788ABA9}" presName="connTx" presStyleLbl="parChTrans1D2" presStyleIdx="0" presStyleCnt="4"/>
      <dgm:spPr/>
      <dgm:t>
        <a:bodyPr/>
        <a:lstStyle/>
        <a:p>
          <a:endParaRPr lang="en-US"/>
        </a:p>
      </dgm:t>
    </dgm:pt>
    <dgm:pt modelId="{CC2E49EC-6730-4AA6-8C81-6EA391BD8473}" type="pres">
      <dgm:prSet presAssocID="{B9BBEF85-9265-48A5-9786-CC667928DA92}" presName="root2" presStyleCnt="0"/>
      <dgm:spPr/>
    </dgm:pt>
    <dgm:pt modelId="{31342577-3D74-4178-9C00-2D5BF8DC097E}" type="pres">
      <dgm:prSet presAssocID="{B9BBEF85-9265-48A5-9786-CC667928DA92}" presName="LevelTwoTextNode" presStyleLbl="node2" presStyleIdx="0" presStyleCnt="4" custScaleX="122051" custScaleY="186512" custLinFactNeighborY="-5833">
        <dgm:presLayoutVars>
          <dgm:chPref val="3"/>
        </dgm:presLayoutVars>
      </dgm:prSet>
      <dgm:spPr/>
      <dgm:t>
        <a:bodyPr/>
        <a:lstStyle/>
        <a:p>
          <a:endParaRPr lang="en-US"/>
        </a:p>
      </dgm:t>
    </dgm:pt>
    <dgm:pt modelId="{C2F3A4A3-DBFC-467D-85CE-58E57C6459C1}" type="pres">
      <dgm:prSet presAssocID="{B9BBEF85-9265-48A5-9786-CC667928DA92}" presName="level3hierChild" presStyleCnt="0"/>
      <dgm:spPr/>
    </dgm:pt>
    <dgm:pt modelId="{C83A43CF-F874-46D8-A249-64DD39098BFA}" type="pres">
      <dgm:prSet presAssocID="{70BB58C5-A289-44D4-8361-6CA869983955}" presName="conn2-1" presStyleLbl="parChTrans1D3" presStyleIdx="0" presStyleCnt="2"/>
      <dgm:spPr/>
      <dgm:t>
        <a:bodyPr/>
        <a:lstStyle/>
        <a:p>
          <a:endParaRPr lang="en-US"/>
        </a:p>
      </dgm:t>
    </dgm:pt>
    <dgm:pt modelId="{34CED9FB-2928-4F87-8543-C25B6400714E}" type="pres">
      <dgm:prSet presAssocID="{70BB58C5-A289-44D4-8361-6CA869983955}" presName="connTx" presStyleLbl="parChTrans1D3" presStyleIdx="0" presStyleCnt="2"/>
      <dgm:spPr/>
      <dgm:t>
        <a:bodyPr/>
        <a:lstStyle/>
        <a:p>
          <a:endParaRPr lang="en-US"/>
        </a:p>
      </dgm:t>
    </dgm:pt>
    <dgm:pt modelId="{03B640C0-2E8F-4BD5-9C21-52A1C82A2616}" type="pres">
      <dgm:prSet presAssocID="{02F0432E-58E7-49C6-BE29-3DA0894C96E2}" presName="root2" presStyleCnt="0"/>
      <dgm:spPr/>
    </dgm:pt>
    <dgm:pt modelId="{4C953858-40C0-4A18-A5F5-DDA3B756EB3F}" type="pres">
      <dgm:prSet presAssocID="{02F0432E-58E7-49C6-BE29-3DA0894C96E2}" presName="LevelTwoTextNode" presStyleLbl="node3" presStyleIdx="0" presStyleCnt="2" custScaleX="125218" custScaleY="169423">
        <dgm:presLayoutVars>
          <dgm:chPref val="3"/>
        </dgm:presLayoutVars>
      </dgm:prSet>
      <dgm:spPr/>
      <dgm:t>
        <a:bodyPr/>
        <a:lstStyle/>
        <a:p>
          <a:endParaRPr lang="en-US"/>
        </a:p>
      </dgm:t>
    </dgm:pt>
    <dgm:pt modelId="{EB867FB5-A064-4F61-8487-0D3C5000C5B7}" type="pres">
      <dgm:prSet presAssocID="{02F0432E-58E7-49C6-BE29-3DA0894C96E2}" presName="level3hierChild" presStyleCnt="0"/>
      <dgm:spPr/>
    </dgm:pt>
    <dgm:pt modelId="{3F5BDABF-CBA7-4245-BA91-C9568E1985DD}" type="pres">
      <dgm:prSet presAssocID="{2CAEAD29-A3B3-4075-9C72-D357D2B94045}" presName="conn2-1" presStyleLbl="parChTrans1D2" presStyleIdx="1" presStyleCnt="4"/>
      <dgm:spPr/>
      <dgm:t>
        <a:bodyPr/>
        <a:lstStyle/>
        <a:p>
          <a:endParaRPr lang="en-US"/>
        </a:p>
      </dgm:t>
    </dgm:pt>
    <dgm:pt modelId="{BE533F3B-C597-42A7-A8C5-218569E9AB5D}" type="pres">
      <dgm:prSet presAssocID="{2CAEAD29-A3B3-4075-9C72-D357D2B94045}" presName="connTx" presStyleLbl="parChTrans1D2" presStyleIdx="1" presStyleCnt="4"/>
      <dgm:spPr/>
      <dgm:t>
        <a:bodyPr/>
        <a:lstStyle/>
        <a:p>
          <a:endParaRPr lang="en-US"/>
        </a:p>
      </dgm:t>
    </dgm:pt>
    <dgm:pt modelId="{96DB749C-BF5D-423B-8D27-F21D64E77D77}" type="pres">
      <dgm:prSet presAssocID="{8B098751-312E-4084-8111-700FF5F3067E}" presName="root2" presStyleCnt="0"/>
      <dgm:spPr/>
    </dgm:pt>
    <dgm:pt modelId="{25B7FF69-1ACC-4EF5-849E-70E03C2E0121}" type="pres">
      <dgm:prSet presAssocID="{8B098751-312E-4084-8111-700FF5F3067E}" presName="LevelTwoTextNode" presStyleLbl="node2" presStyleIdx="1" presStyleCnt="4" custScaleY="106256" custLinFactNeighborX="14490" custLinFactNeighborY="24690">
        <dgm:presLayoutVars>
          <dgm:chPref val="3"/>
        </dgm:presLayoutVars>
      </dgm:prSet>
      <dgm:spPr/>
      <dgm:t>
        <a:bodyPr/>
        <a:lstStyle/>
        <a:p>
          <a:endParaRPr lang="en-US"/>
        </a:p>
      </dgm:t>
    </dgm:pt>
    <dgm:pt modelId="{989295CE-2933-4C32-A9A1-9F5344B4B4E1}" type="pres">
      <dgm:prSet presAssocID="{8B098751-312E-4084-8111-700FF5F3067E}" presName="level3hierChild" presStyleCnt="0"/>
      <dgm:spPr/>
    </dgm:pt>
    <dgm:pt modelId="{E30ADEE7-A847-4CA9-BC3D-C634F592E60B}" type="pres">
      <dgm:prSet presAssocID="{71D0E48E-8637-4DD2-BCDF-5D2854D0605C}" presName="conn2-1" presStyleLbl="parChTrans1D3" presStyleIdx="1" presStyleCnt="2"/>
      <dgm:spPr/>
      <dgm:t>
        <a:bodyPr/>
        <a:lstStyle/>
        <a:p>
          <a:endParaRPr lang="en-US"/>
        </a:p>
      </dgm:t>
    </dgm:pt>
    <dgm:pt modelId="{ABC619D0-AE17-47D3-BA15-4594D7C2E3DC}" type="pres">
      <dgm:prSet presAssocID="{71D0E48E-8637-4DD2-BCDF-5D2854D0605C}" presName="connTx" presStyleLbl="parChTrans1D3" presStyleIdx="1" presStyleCnt="2"/>
      <dgm:spPr/>
      <dgm:t>
        <a:bodyPr/>
        <a:lstStyle/>
        <a:p>
          <a:endParaRPr lang="en-US"/>
        </a:p>
      </dgm:t>
    </dgm:pt>
    <dgm:pt modelId="{D071C3C9-4F91-4E06-8F59-9D907D0C7984}" type="pres">
      <dgm:prSet presAssocID="{D8C371E9-BD5B-40E2-9F9D-CB5091F0EB56}" presName="root2" presStyleCnt="0"/>
      <dgm:spPr/>
    </dgm:pt>
    <dgm:pt modelId="{B62F9DA7-28AA-4509-B064-1A86F64DF960}" type="pres">
      <dgm:prSet presAssocID="{D8C371E9-BD5B-40E2-9F9D-CB5091F0EB56}" presName="LevelTwoTextNode" presStyleLbl="node3" presStyleIdx="1" presStyleCnt="2" custScaleY="176343" custLinFactNeighborX="30483" custLinFactNeighborY="29079">
        <dgm:presLayoutVars>
          <dgm:chPref val="3"/>
        </dgm:presLayoutVars>
      </dgm:prSet>
      <dgm:spPr/>
      <dgm:t>
        <a:bodyPr/>
        <a:lstStyle/>
        <a:p>
          <a:endParaRPr lang="en-US"/>
        </a:p>
      </dgm:t>
    </dgm:pt>
    <dgm:pt modelId="{0A617AE2-45B8-405B-8A70-268C0ABE51C2}" type="pres">
      <dgm:prSet presAssocID="{D8C371E9-BD5B-40E2-9F9D-CB5091F0EB56}" presName="level3hierChild" presStyleCnt="0"/>
      <dgm:spPr/>
    </dgm:pt>
    <dgm:pt modelId="{B8CC7EBC-5B67-42B3-8216-782909F5DAC3}" type="pres">
      <dgm:prSet presAssocID="{B4AB690F-F3C2-4B46-BAD9-D8038388AEB1}" presName="conn2-1" presStyleLbl="parChTrans1D2" presStyleIdx="2" presStyleCnt="4"/>
      <dgm:spPr/>
      <dgm:t>
        <a:bodyPr/>
        <a:lstStyle/>
        <a:p>
          <a:endParaRPr lang="en-US"/>
        </a:p>
      </dgm:t>
    </dgm:pt>
    <dgm:pt modelId="{09D065F7-CF58-4E5D-A223-EF7F6F5EC029}" type="pres">
      <dgm:prSet presAssocID="{B4AB690F-F3C2-4B46-BAD9-D8038388AEB1}" presName="connTx" presStyleLbl="parChTrans1D2" presStyleIdx="2" presStyleCnt="4"/>
      <dgm:spPr/>
      <dgm:t>
        <a:bodyPr/>
        <a:lstStyle/>
        <a:p>
          <a:endParaRPr lang="en-US"/>
        </a:p>
      </dgm:t>
    </dgm:pt>
    <dgm:pt modelId="{1DC34185-F44A-4CEB-945F-737FBEE4129E}" type="pres">
      <dgm:prSet presAssocID="{0A2F1FB3-45AE-4E1F-B581-93E285D3381D}" presName="root2" presStyleCnt="0"/>
      <dgm:spPr/>
    </dgm:pt>
    <dgm:pt modelId="{4211A8C0-FE28-4083-A44A-E4B8D9C07678}" type="pres">
      <dgm:prSet presAssocID="{0A2F1FB3-45AE-4E1F-B581-93E285D3381D}" presName="LevelTwoTextNode" presStyleLbl="node2" presStyleIdx="2" presStyleCnt="4" custScaleY="106256" custLinFactNeighborX="14490" custLinFactNeighborY="83972">
        <dgm:presLayoutVars>
          <dgm:chPref val="3"/>
        </dgm:presLayoutVars>
      </dgm:prSet>
      <dgm:spPr/>
      <dgm:t>
        <a:bodyPr/>
        <a:lstStyle/>
        <a:p>
          <a:endParaRPr lang="en-US"/>
        </a:p>
      </dgm:t>
    </dgm:pt>
    <dgm:pt modelId="{CFD8196E-9720-4A08-8E6B-E1312E0AB80F}" type="pres">
      <dgm:prSet presAssocID="{0A2F1FB3-45AE-4E1F-B581-93E285D3381D}" presName="level3hierChild" presStyleCnt="0"/>
      <dgm:spPr/>
    </dgm:pt>
    <dgm:pt modelId="{0D35DD2D-2335-407C-BCB7-FDC8FF73F04B}" type="pres">
      <dgm:prSet presAssocID="{85230469-2291-4454-942F-EE150867F5EE}" presName="conn2-1" presStyleLbl="parChTrans1D2" presStyleIdx="3" presStyleCnt="4"/>
      <dgm:spPr/>
      <dgm:t>
        <a:bodyPr/>
        <a:lstStyle/>
        <a:p>
          <a:endParaRPr lang="en-US"/>
        </a:p>
      </dgm:t>
    </dgm:pt>
    <dgm:pt modelId="{BD63BA40-4455-4382-8DB5-F4CA2D5B8D40}" type="pres">
      <dgm:prSet presAssocID="{85230469-2291-4454-942F-EE150867F5EE}" presName="connTx" presStyleLbl="parChTrans1D2" presStyleIdx="3" presStyleCnt="4"/>
      <dgm:spPr/>
      <dgm:t>
        <a:bodyPr/>
        <a:lstStyle/>
        <a:p>
          <a:endParaRPr lang="en-US"/>
        </a:p>
      </dgm:t>
    </dgm:pt>
    <dgm:pt modelId="{2A8E73F2-804F-4932-BF4F-F3CFD998DD95}" type="pres">
      <dgm:prSet presAssocID="{31C3BCAF-A05E-4CDE-BC20-05BDAD5995AD}" presName="root2" presStyleCnt="0"/>
      <dgm:spPr/>
    </dgm:pt>
    <dgm:pt modelId="{C9A412EE-350A-43FD-94A7-2D9936FE9EE5}" type="pres">
      <dgm:prSet presAssocID="{31C3BCAF-A05E-4CDE-BC20-05BDAD5995AD}" presName="LevelTwoTextNode" presStyleLbl="node2" presStyleIdx="3" presStyleCnt="4" custScaleY="106256" custLinFactX="70483" custLinFactNeighborX="100000" custLinFactNeighborY="-37284">
        <dgm:presLayoutVars>
          <dgm:chPref val="3"/>
        </dgm:presLayoutVars>
      </dgm:prSet>
      <dgm:spPr/>
      <dgm:t>
        <a:bodyPr/>
        <a:lstStyle/>
        <a:p>
          <a:endParaRPr lang="en-US"/>
        </a:p>
      </dgm:t>
    </dgm:pt>
    <dgm:pt modelId="{DAD9198A-4F51-4CB1-9506-5D082FBCAB9E}" type="pres">
      <dgm:prSet presAssocID="{31C3BCAF-A05E-4CDE-BC20-05BDAD5995AD}" presName="level3hierChild" presStyleCnt="0"/>
      <dgm:spPr/>
    </dgm:pt>
  </dgm:ptLst>
  <dgm:cxnLst>
    <dgm:cxn modelId="{20DC3949-0C9F-4AC3-A7D8-E572FE4D92D5}" srcId="{8B098751-312E-4084-8111-700FF5F3067E}" destId="{D8C371E9-BD5B-40E2-9F9D-CB5091F0EB56}" srcOrd="0" destOrd="0" parTransId="{71D0E48E-8637-4DD2-BCDF-5D2854D0605C}" sibTransId="{F68B5566-8313-401A-A13E-B9F2F46829BF}"/>
    <dgm:cxn modelId="{271DEA01-7DC1-4348-9413-119E11A95EBE}" type="presOf" srcId="{B4AB690F-F3C2-4B46-BAD9-D8038388AEB1}" destId="{B8CC7EBC-5B67-42B3-8216-782909F5DAC3}" srcOrd="0" destOrd="0" presId="urn:microsoft.com/office/officeart/2005/8/layout/hierarchy2"/>
    <dgm:cxn modelId="{6DB37BF6-9D7A-446E-BAFC-FB758B5B7B66}" type="presOf" srcId="{71D0E48E-8637-4DD2-BCDF-5D2854D0605C}" destId="{E30ADEE7-A847-4CA9-BC3D-C634F592E60B}" srcOrd="0" destOrd="0" presId="urn:microsoft.com/office/officeart/2005/8/layout/hierarchy2"/>
    <dgm:cxn modelId="{D2ACA909-3669-44A5-9232-EBB7A1E9F873}" type="presOf" srcId="{71D0E48E-8637-4DD2-BCDF-5D2854D0605C}" destId="{ABC619D0-AE17-47D3-BA15-4594D7C2E3DC}" srcOrd="1" destOrd="0" presId="urn:microsoft.com/office/officeart/2005/8/layout/hierarchy2"/>
    <dgm:cxn modelId="{99C1F2E5-3132-4FAC-BCC7-337B325390D6}" srcId="{90DC266B-ABD1-43B6-889B-1A4FF91457C7}" destId="{31C3BCAF-A05E-4CDE-BC20-05BDAD5995AD}" srcOrd="3" destOrd="0" parTransId="{85230469-2291-4454-942F-EE150867F5EE}" sibTransId="{29B23BAA-F43F-41F3-ACDC-958EC01765E7}"/>
    <dgm:cxn modelId="{CC5A8485-A52B-46FF-8CA1-3EF56D7A7464}" type="presOf" srcId="{85230469-2291-4454-942F-EE150867F5EE}" destId="{0D35DD2D-2335-407C-BCB7-FDC8FF73F04B}" srcOrd="0" destOrd="0" presId="urn:microsoft.com/office/officeart/2005/8/layout/hierarchy2"/>
    <dgm:cxn modelId="{9C20428A-78A2-42D4-A928-8D3083AD79D6}" type="presOf" srcId="{0A2F1FB3-45AE-4E1F-B581-93E285D3381D}" destId="{4211A8C0-FE28-4083-A44A-E4B8D9C07678}" srcOrd="0" destOrd="0" presId="urn:microsoft.com/office/officeart/2005/8/layout/hierarchy2"/>
    <dgm:cxn modelId="{F3624DD1-C5C6-4DC6-A890-2127A7BEF50B}" type="presOf" srcId="{70BB58C5-A289-44D4-8361-6CA869983955}" destId="{C83A43CF-F874-46D8-A249-64DD39098BFA}" srcOrd="0" destOrd="0" presId="urn:microsoft.com/office/officeart/2005/8/layout/hierarchy2"/>
    <dgm:cxn modelId="{017D24AF-7757-4948-AF47-D0D0ACF67B60}" type="presOf" srcId="{7D7CBFBE-D011-4709-A983-45812788ABA9}" destId="{2F886577-6CB7-4E9C-B8AF-6A643E4F1730}" srcOrd="1" destOrd="0" presId="urn:microsoft.com/office/officeart/2005/8/layout/hierarchy2"/>
    <dgm:cxn modelId="{D563FDAE-2579-434D-87F1-2A697ED3163E}" srcId="{B9BBEF85-9265-48A5-9786-CC667928DA92}" destId="{02F0432E-58E7-49C6-BE29-3DA0894C96E2}" srcOrd="0" destOrd="0" parTransId="{70BB58C5-A289-44D4-8361-6CA869983955}" sibTransId="{D84490E7-D3BD-47E0-AAB9-C615E0E712B4}"/>
    <dgm:cxn modelId="{FE85F020-B7FA-4487-A1B8-51B9FD256D35}" type="presOf" srcId="{B9BBEF85-9265-48A5-9786-CC667928DA92}" destId="{31342577-3D74-4178-9C00-2D5BF8DC097E}" srcOrd="0" destOrd="0" presId="urn:microsoft.com/office/officeart/2005/8/layout/hierarchy2"/>
    <dgm:cxn modelId="{5A09F780-7E11-4B95-8615-0A9973FC3F80}" srcId="{253F4E0B-DC1D-4CE3-AE87-C11DD004068B}" destId="{90DC266B-ABD1-43B6-889B-1A4FF91457C7}" srcOrd="0" destOrd="0" parTransId="{1481D66B-9703-4B81-ABE5-0FE07F65611B}" sibTransId="{574A3DE1-B71F-424B-8A85-42931D5C4580}"/>
    <dgm:cxn modelId="{44A2E92D-BF0E-4A80-8325-76B4DEF17272}" type="presOf" srcId="{D8C371E9-BD5B-40E2-9F9D-CB5091F0EB56}" destId="{B62F9DA7-28AA-4509-B064-1A86F64DF960}" srcOrd="0" destOrd="0" presId="urn:microsoft.com/office/officeart/2005/8/layout/hierarchy2"/>
    <dgm:cxn modelId="{A9225EA4-06B9-43B6-8441-6A7E21C1E277}" type="presOf" srcId="{B4AB690F-F3C2-4B46-BAD9-D8038388AEB1}" destId="{09D065F7-CF58-4E5D-A223-EF7F6F5EC029}" srcOrd="1" destOrd="0" presId="urn:microsoft.com/office/officeart/2005/8/layout/hierarchy2"/>
    <dgm:cxn modelId="{510D7B5C-48CC-4C23-B0E0-DF802E034B5A}" type="presOf" srcId="{85230469-2291-4454-942F-EE150867F5EE}" destId="{BD63BA40-4455-4382-8DB5-F4CA2D5B8D40}" srcOrd="1" destOrd="0" presId="urn:microsoft.com/office/officeart/2005/8/layout/hierarchy2"/>
    <dgm:cxn modelId="{3153E48C-5AB8-4A3C-98DB-3021B75404A8}" srcId="{90DC266B-ABD1-43B6-889B-1A4FF91457C7}" destId="{0A2F1FB3-45AE-4E1F-B581-93E285D3381D}" srcOrd="2" destOrd="0" parTransId="{B4AB690F-F3C2-4B46-BAD9-D8038388AEB1}" sibTransId="{2BEECCB0-A37A-426C-944B-0169ABC12DA3}"/>
    <dgm:cxn modelId="{44983526-052B-49D5-89DB-D51B44D521E3}" type="presOf" srcId="{7D7CBFBE-D011-4709-A983-45812788ABA9}" destId="{75705731-7F80-4917-ACD3-BCFDD418E7A5}" srcOrd="0" destOrd="0" presId="urn:microsoft.com/office/officeart/2005/8/layout/hierarchy2"/>
    <dgm:cxn modelId="{78D5A0F1-5F41-435A-AE67-53169DC997E3}" type="presOf" srcId="{8B098751-312E-4084-8111-700FF5F3067E}" destId="{25B7FF69-1ACC-4EF5-849E-70E03C2E0121}" srcOrd="0" destOrd="0" presId="urn:microsoft.com/office/officeart/2005/8/layout/hierarchy2"/>
    <dgm:cxn modelId="{889CA6EC-F6D0-4498-A707-B4D53A9EACE2}" type="presOf" srcId="{2CAEAD29-A3B3-4075-9C72-D357D2B94045}" destId="{3F5BDABF-CBA7-4245-BA91-C9568E1985DD}" srcOrd="0" destOrd="0" presId="urn:microsoft.com/office/officeart/2005/8/layout/hierarchy2"/>
    <dgm:cxn modelId="{0A5A0FC9-81E7-47EF-B07E-953A48AA166C}" type="presOf" srcId="{2CAEAD29-A3B3-4075-9C72-D357D2B94045}" destId="{BE533F3B-C597-42A7-A8C5-218569E9AB5D}" srcOrd="1" destOrd="0" presId="urn:microsoft.com/office/officeart/2005/8/layout/hierarchy2"/>
    <dgm:cxn modelId="{463EF918-A16B-4DF7-9836-3FE9E46775F7}" type="presOf" srcId="{02F0432E-58E7-49C6-BE29-3DA0894C96E2}" destId="{4C953858-40C0-4A18-A5F5-DDA3B756EB3F}" srcOrd="0" destOrd="0" presId="urn:microsoft.com/office/officeart/2005/8/layout/hierarchy2"/>
    <dgm:cxn modelId="{169F4A9C-BD51-4E83-B4F4-BCF4B7081CA1}" type="presOf" srcId="{70BB58C5-A289-44D4-8361-6CA869983955}" destId="{34CED9FB-2928-4F87-8543-C25B6400714E}" srcOrd="1" destOrd="0" presId="urn:microsoft.com/office/officeart/2005/8/layout/hierarchy2"/>
    <dgm:cxn modelId="{BC5DFC89-B6C3-4161-95FE-C26B79AB0362}" srcId="{90DC266B-ABD1-43B6-889B-1A4FF91457C7}" destId="{8B098751-312E-4084-8111-700FF5F3067E}" srcOrd="1" destOrd="0" parTransId="{2CAEAD29-A3B3-4075-9C72-D357D2B94045}" sibTransId="{4CAC0784-76C7-4FE5-8A65-510B69DF81B4}"/>
    <dgm:cxn modelId="{116B8DD0-7069-4E05-81D5-610D4A921D38}" type="presOf" srcId="{90DC266B-ABD1-43B6-889B-1A4FF91457C7}" destId="{F46CE2CC-E5CF-4339-99B9-A8FD26CA88B0}" srcOrd="0" destOrd="0" presId="urn:microsoft.com/office/officeart/2005/8/layout/hierarchy2"/>
    <dgm:cxn modelId="{3D88906F-5495-441C-A5AA-30C90FCCB3C1}" type="presOf" srcId="{31C3BCAF-A05E-4CDE-BC20-05BDAD5995AD}" destId="{C9A412EE-350A-43FD-94A7-2D9936FE9EE5}" srcOrd="0" destOrd="0" presId="urn:microsoft.com/office/officeart/2005/8/layout/hierarchy2"/>
    <dgm:cxn modelId="{7C258641-CA0A-462A-94A9-8CEC5A93D501}" srcId="{90DC266B-ABD1-43B6-889B-1A4FF91457C7}" destId="{B9BBEF85-9265-48A5-9786-CC667928DA92}" srcOrd="0" destOrd="0" parTransId="{7D7CBFBE-D011-4709-A983-45812788ABA9}" sibTransId="{D7D54808-160A-4F35-9749-214173710C73}"/>
    <dgm:cxn modelId="{DF38CFA9-DA0F-4BAA-A517-FD4517A8CBEF}" type="presOf" srcId="{253F4E0B-DC1D-4CE3-AE87-C11DD004068B}" destId="{CDB47466-4141-4257-B6EA-A9AAD2790E62}" srcOrd="0" destOrd="0" presId="urn:microsoft.com/office/officeart/2005/8/layout/hierarchy2"/>
    <dgm:cxn modelId="{F742C824-07CB-4BCD-8B82-CDCDCF8B91C5}" type="presParOf" srcId="{CDB47466-4141-4257-B6EA-A9AAD2790E62}" destId="{D870979B-838A-4E28-8964-18460F2EFC85}" srcOrd="0" destOrd="0" presId="urn:microsoft.com/office/officeart/2005/8/layout/hierarchy2"/>
    <dgm:cxn modelId="{B789151C-99A4-4075-9E19-F9D3E19739E0}" type="presParOf" srcId="{D870979B-838A-4E28-8964-18460F2EFC85}" destId="{F46CE2CC-E5CF-4339-99B9-A8FD26CA88B0}" srcOrd="0" destOrd="0" presId="urn:microsoft.com/office/officeart/2005/8/layout/hierarchy2"/>
    <dgm:cxn modelId="{68EDEF90-A1E3-46FB-B312-0C24C8F7E03B}" type="presParOf" srcId="{D870979B-838A-4E28-8964-18460F2EFC85}" destId="{772F8E67-16B7-41B6-817F-A3B5EF20D1B4}" srcOrd="1" destOrd="0" presId="urn:microsoft.com/office/officeart/2005/8/layout/hierarchy2"/>
    <dgm:cxn modelId="{E1DC2DD7-A71B-480A-8DDD-5F99A2C2B1CE}" type="presParOf" srcId="{772F8E67-16B7-41B6-817F-A3B5EF20D1B4}" destId="{75705731-7F80-4917-ACD3-BCFDD418E7A5}" srcOrd="0" destOrd="0" presId="urn:microsoft.com/office/officeart/2005/8/layout/hierarchy2"/>
    <dgm:cxn modelId="{11B661C7-1CDB-4B6C-BA03-CD3923E26FAF}" type="presParOf" srcId="{75705731-7F80-4917-ACD3-BCFDD418E7A5}" destId="{2F886577-6CB7-4E9C-B8AF-6A643E4F1730}" srcOrd="0" destOrd="0" presId="urn:microsoft.com/office/officeart/2005/8/layout/hierarchy2"/>
    <dgm:cxn modelId="{68B4377E-911F-4A58-8A62-E41160C9A555}" type="presParOf" srcId="{772F8E67-16B7-41B6-817F-A3B5EF20D1B4}" destId="{CC2E49EC-6730-4AA6-8C81-6EA391BD8473}" srcOrd="1" destOrd="0" presId="urn:microsoft.com/office/officeart/2005/8/layout/hierarchy2"/>
    <dgm:cxn modelId="{AEC4B064-568C-4E63-A763-B1F0CA15A49F}" type="presParOf" srcId="{CC2E49EC-6730-4AA6-8C81-6EA391BD8473}" destId="{31342577-3D74-4178-9C00-2D5BF8DC097E}" srcOrd="0" destOrd="0" presId="urn:microsoft.com/office/officeart/2005/8/layout/hierarchy2"/>
    <dgm:cxn modelId="{CD468648-5994-41ED-B14A-BB86855EC15F}" type="presParOf" srcId="{CC2E49EC-6730-4AA6-8C81-6EA391BD8473}" destId="{C2F3A4A3-DBFC-467D-85CE-58E57C6459C1}" srcOrd="1" destOrd="0" presId="urn:microsoft.com/office/officeart/2005/8/layout/hierarchy2"/>
    <dgm:cxn modelId="{A53DCA89-EB85-409D-B608-49BC565AC2CF}" type="presParOf" srcId="{C2F3A4A3-DBFC-467D-85CE-58E57C6459C1}" destId="{C83A43CF-F874-46D8-A249-64DD39098BFA}" srcOrd="0" destOrd="0" presId="urn:microsoft.com/office/officeart/2005/8/layout/hierarchy2"/>
    <dgm:cxn modelId="{0B443055-3814-4C44-B627-C57D10C7E5E1}" type="presParOf" srcId="{C83A43CF-F874-46D8-A249-64DD39098BFA}" destId="{34CED9FB-2928-4F87-8543-C25B6400714E}" srcOrd="0" destOrd="0" presId="urn:microsoft.com/office/officeart/2005/8/layout/hierarchy2"/>
    <dgm:cxn modelId="{6AFE26EA-4F28-4AD6-8C61-C55C8AEA477D}" type="presParOf" srcId="{C2F3A4A3-DBFC-467D-85CE-58E57C6459C1}" destId="{03B640C0-2E8F-4BD5-9C21-52A1C82A2616}" srcOrd="1" destOrd="0" presId="urn:microsoft.com/office/officeart/2005/8/layout/hierarchy2"/>
    <dgm:cxn modelId="{1562FF71-F963-4CB2-9C65-9399A691DC42}" type="presParOf" srcId="{03B640C0-2E8F-4BD5-9C21-52A1C82A2616}" destId="{4C953858-40C0-4A18-A5F5-DDA3B756EB3F}" srcOrd="0" destOrd="0" presId="urn:microsoft.com/office/officeart/2005/8/layout/hierarchy2"/>
    <dgm:cxn modelId="{473854AD-930A-4DB3-B907-0590E0AB45B5}" type="presParOf" srcId="{03B640C0-2E8F-4BD5-9C21-52A1C82A2616}" destId="{EB867FB5-A064-4F61-8487-0D3C5000C5B7}" srcOrd="1" destOrd="0" presId="urn:microsoft.com/office/officeart/2005/8/layout/hierarchy2"/>
    <dgm:cxn modelId="{C762A159-754D-4B4A-AFBA-A95F587F14E7}" type="presParOf" srcId="{772F8E67-16B7-41B6-817F-A3B5EF20D1B4}" destId="{3F5BDABF-CBA7-4245-BA91-C9568E1985DD}" srcOrd="2" destOrd="0" presId="urn:microsoft.com/office/officeart/2005/8/layout/hierarchy2"/>
    <dgm:cxn modelId="{AD216679-BB9C-4B41-80A6-0BD4035673ED}" type="presParOf" srcId="{3F5BDABF-CBA7-4245-BA91-C9568E1985DD}" destId="{BE533F3B-C597-42A7-A8C5-218569E9AB5D}" srcOrd="0" destOrd="0" presId="urn:microsoft.com/office/officeart/2005/8/layout/hierarchy2"/>
    <dgm:cxn modelId="{E2D35923-8D77-4894-AE97-C625A1430256}" type="presParOf" srcId="{772F8E67-16B7-41B6-817F-A3B5EF20D1B4}" destId="{96DB749C-BF5D-423B-8D27-F21D64E77D77}" srcOrd="3" destOrd="0" presId="urn:microsoft.com/office/officeart/2005/8/layout/hierarchy2"/>
    <dgm:cxn modelId="{031FDD93-F2AD-4258-8EB8-EEE3D30C124B}" type="presParOf" srcId="{96DB749C-BF5D-423B-8D27-F21D64E77D77}" destId="{25B7FF69-1ACC-4EF5-849E-70E03C2E0121}" srcOrd="0" destOrd="0" presId="urn:microsoft.com/office/officeart/2005/8/layout/hierarchy2"/>
    <dgm:cxn modelId="{69296F10-AD87-4E76-9A38-1E43CB693094}" type="presParOf" srcId="{96DB749C-BF5D-423B-8D27-F21D64E77D77}" destId="{989295CE-2933-4C32-A9A1-9F5344B4B4E1}" srcOrd="1" destOrd="0" presId="urn:microsoft.com/office/officeart/2005/8/layout/hierarchy2"/>
    <dgm:cxn modelId="{38302BA0-8BC2-4F12-B5E3-EDEA1C8F1EE7}" type="presParOf" srcId="{989295CE-2933-4C32-A9A1-9F5344B4B4E1}" destId="{E30ADEE7-A847-4CA9-BC3D-C634F592E60B}" srcOrd="0" destOrd="0" presId="urn:microsoft.com/office/officeart/2005/8/layout/hierarchy2"/>
    <dgm:cxn modelId="{C0EFEE16-847F-4994-BEBA-0BF495807D4F}" type="presParOf" srcId="{E30ADEE7-A847-4CA9-BC3D-C634F592E60B}" destId="{ABC619D0-AE17-47D3-BA15-4594D7C2E3DC}" srcOrd="0" destOrd="0" presId="urn:microsoft.com/office/officeart/2005/8/layout/hierarchy2"/>
    <dgm:cxn modelId="{27D2A5A2-DEA5-4A84-ADF8-522E50172E1E}" type="presParOf" srcId="{989295CE-2933-4C32-A9A1-9F5344B4B4E1}" destId="{D071C3C9-4F91-4E06-8F59-9D907D0C7984}" srcOrd="1" destOrd="0" presId="urn:microsoft.com/office/officeart/2005/8/layout/hierarchy2"/>
    <dgm:cxn modelId="{B57D93DD-C9DB-48E6-8D92-A39BE84B604D}" type="presParOf" srcId="{D071C3C9-4F91-4E06-8F59-9D907D0C7984}" destId="{B62F9DA7-28AA-4509-B064-1A86F64DF960}" srcOrd="0" destOrd="0" presId="urn:microsoft.com/office/officeart/2005/8/layout/hierarchy2"/>
    <dgm:cxn modelId="{AC010760-999E-4D83-8AFC-27956CB932C8}" type="presParOf" srcId="{D071C3C9-4F91-4E06-8F59-9D907D0C7984}" destId="{0A617AE2-45B8-405B-8A70-268C0ABE51C2}" srcOrd="1" destOrd="0" presId="urn:microsoft.com/office/officeart/2005/8/layout/hierarchy2"/>
    <dgm:cxn modelId="{2902682A-2D4A-4AB3-BE9E-465F04477C16}" type="presParOf" srcId="{772F8E67-16B7-41B6-817F-A3B5EF20D1B4}" destId="{B8CC7EBC-5B67-42B3-8216-782909F5DAC3}" srcOrd="4" destOrd="0" presId="urn:microsoft.com/office/officeart/2005/8/layout/hierarchy2"/>
    <dgm:cxn modelId="{9ED0805A-143C-4A10-BCE8-32C5D0F39A48}" type="presParOf" srcId="{B8CC7EBC-5B67-42B3-8216-782909F5DAC3}" destId="{09D065F7-CF58-4E5D-A223-EF7F6F5EC029}" srcOrd="0" destOrd="0" presId="urn:microsoft.com/office/officeart/2005/8/layout/hierarchy2"/>
    <dgm:cxn modelId="{D7A68C4F-EA7D-4D97-8D88-F08CB55814F9}" type="presParOf" srcId="{772F8E67-16B7-41B6-817F-A3B5EF20D1B4}" destId="{1DC34185-F44A-4CEB-945F-737FBEE4129E}" srcOrd="5" destOrd="0" presId="urn:microsoft.com/office/officeart/2005/8/layout/hierarchy2"/>
    <dgm:cxn modelId="{C174D554-A379-470F-9905-9D964FA0CE11}" type="presParOf" srcId="{1DC34185-F44A-4CEB-945F-737FBEE4129E}" destId="{4211A8C0-FE28-4083-A44A-E4B8D9C07678}" srcOrd="0" destOrd="0" presId="urn:microsoft.com/office/officeart/2005/8/layout/hierarchy2"/>
    <dgm:cxn modelId="{05FD6F5F-6A35-4EDC-A507-F69674198531}" type="presParOf" srcId="{1DC34185-F44A-4CEB-945F-737FBEE4129E}" destId="{CFD8196E-9720-4A08-8E6B-E1312E0AB80F}" srcOrd="1" destOrd="0" presId="urn:microsoft.com/office/officeart/2005/8/layout/hierarchy2"/>
    <dgm:cxn modelId="{9A53E9FC-5F84-41EA-AB35-A977E17933D8}" type="presParOf" srcId="{772F8E67-16B7-41B6-817F-A3B5EF20D1B4}" destId="{0D35DD2D-2335-407C-BCB7-FDC8FF73F04B}" srcOrd="6" destOrd="0" presId="urn:microsoft.com/office/officeart/2005/8/layout/hierarchy2"/>
    <dgm:cxn modelId="{E2E67CD9-E9D8-4996-96F3-BD20113FE6E0}" type="presParOf" srcId="{0D35DD2D-2335-407C-BCB7-FDC8FF73F04B}" destId="{BD63BA40-4455-4382-8DB5-F4CA2D5B8D40}" srcOrd="0" destOrd="0" presId="urn:microsoft.com/office/officeart/2005/8/layout/hierarchy2"/>
    <dgm:cxn modelId="{D961A094-01BD-4B7B-8592-27237883903B}" type="presParOf" srcId="{772F8E67-16B7-41B6-817F-A3B5EF20D1B4}" destId="{2A8E73F2-804F-4932-BF4F-F3CFD998DD95}" srcOrd="7" destOrd="0" presId="urn:microsoft.com/office/officeart/2005/8/layout/hierarchy2"/>
    <dgm:cxn modelId="{2F6804AE-A225-4292-BDDE-57BBC7AB44FE}" type="presParOf" srcId="{2A8E73F2-804F-4932-BF4F-F3CFD998DD95}" destId="{C9A412EE-350A-43FD-94A7-2D9936FE9EE5}" srcOrd="0" destOrd="0" presId="urn:microsoft.com/office/officeart/2005/8/layout/hierarchy2"/>
    <dgm:cxn modelId="{6F8CA61C-AC64-4677-9B9D-FF1F505DF54A}" type="presParOf" srcId="{2A8E73F2-804F-4932-BF4F-F3CFD998DD95}" destId="{DAD9198A-4F51-4CB1-9506-5D082FBCAB9E}" srcOrd="1" destOrd="0" presId="urn:microsoft.com/office/officeart/2005/8/layout/hierarchy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2003F656-AB88-46C8-8C0E-908CB801C2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D5EA8358-8FB1-4B24-91FF-E446D583C624}">
      <dgm:prSet phldrT="[Text]" custT="1"/>
      <dgm:spPr>
        <a:noFill/>
        <a:ln w="28575"/>
      </dgm:spPr>
      <dgm:t>
        <a:bodyPr/>
        <a:lstStyle/>
        <a:p>
          <a:r>
            <a:rPr lang="en-US" sz="2800" dirty="0" err="1" smtClean="0">
              <a:solidFill>
                <a:schemeClr val="tx1"/>
              </a:solidFill>
            </a:rPr>
            <a:t>Penyampaian</a:t>
          </a:r>
          <a:r>
            <a:rPr lang="en-US" sz="2800" dirty="0" smtClean="0">
              <a:solidFill>
                <a:schemeClr val="tx1"/>
              </a:solidFill>
            </a:rPr>
            <a:t> </a:t>
          </a:r>
          <a:r>
            <a:rPr lang="en-US" sz="2800" dirty="0" err="1" smtClean="0">
              <a:solidFill>
                <a:schemeClr val="tx1"/>
              </a:solidFill>
            </a:rPr>
            <a:t>Surat</a:t>
          </a:r>
          <a:r>
            <a:rPr lang="en-US" sz="2800" dirty="0" smtClean="0">
              <a:solidFill>
                <a:schemeClr val="tx1"/>
              </a:solidFill>
            </a:rPr>
            <a:t> </a:t>
          </a:r>
          <a:r>
            <a:rPr lang="en-US" sz="2800" dirty="0" err="1" smtClean="0">
              <a:solidFill>
                <a:schemeClr val="tx1"/>
              </a:solidFill>
            </a:rPr>
            <a:t>Keberatan</a:t>
          </a:r>
          <a:endParaRPr lang="en-US" sz="2800" dirty="0">
            <a:solidFill>
              <a:schemeClr val="tx1"/>
            </a:solidFill>
          </a:endParaRPr>
        </a:p>
      </dgm:t>
    </dgm:pt>
    <dgm:pt modelId="{40848503-3DE8-4D26-810A-EB314920AD31}" type="parTrans" cxnId="{A3066E30-96FE-4757-BD33-A11E3CEF64B7}">
      <dgm:prSet/>
      <dgm:spPr/>
      <dgm:t>
        <a:bodyPr/>
        <a:lstStyle/>
        <a:p>
          <a:endParaRPr lang="en-US"/>
        </a:p>
      </dgm:t>
    </dgm:pt>
    <dgm:pt modelId="{62853EFC-7391-4800-A70C-BB262A6AC484}" type="sibTrans" cxnId="{A3066E30-96FE-4757-BD33-A11E3CEF64B7}">
      <dgm:prSet/>
      <dgm:spPr/>
      <dgm:t>
        <a:bodyPr/>
        <a:lstStyle/>
        <a:p>
          <a:endParaRPr lang="en-US"/>
        </a:p>
      </dgm:t>
    </dgm:pt>
    <dgm:pt modelId="{A6DE5A1C-E79E-4450-8ED2-26E374C4357E}">
      <dgm:prSet phldrT="[Text]" custT="1"/>
      <dgm:spPr>
        <a:noFill/>
        <a:ln>
          <a:solidFill>
            <a:schemeClr val="accent1"/>
          </a:solidFill>
        </a:ln>
      </dgm:spPr>
      <dgm:t>
        <a:bodyPr/>
        <a:lstStyle/>
        <a:p>
          <a:r>
            <a:rPr lang="en-US" sz="2800" dirty="0" err="1" smtClean="0">
              <a:solidFill>
                <a:schemeClr val="tx1"/>
              </a:solidFill>
            </a:rPr>
            <a:t>Melalui</a:t>
          </a:r>
          <a:r>
            <a:rPr lang="en-US" sz="2800" dirty="0" smtClean="0">
              <a:solidFill>
                <a:schemeClr val="tx1"/>
              </a:solidFill>
            </a:rPr>
            <a:t> </a:t>
          </a:r>
          <a:r>
            <a:rPr lang="en-US" sz="2800" dirty="0" err="1" smtClean="0">
              <a:solidFill>
                <a:schemeClr val="tx1"/>
              </a:solidFill>
            </a:rPr>
            <a:t>pihak</a:t>
          </a:r>
          <a:r>
            <a:rPr lang="en-US" sz="2800" dirty="0" smtClean="0">
              <a:solidFill>
                <a:schemeClr val="tx1"/>
              </a:solidFill>
            </a:rPr>
            <a:t> </a:t>
          </a:r>
          <a:r>
            <a:rPr lang="en-US" sz="2800" dirty="0" err="1" smtClean="0">
              <a:solidFill>
                <a:schemeClr val="tx1"/>
              </a:solidFill>
            </a:rPr>
            <a:t>ketiga</a:t>
          </a:r>
          <a:endParaRPr lang="en-US" sz="2800" dirty="0">
            <a:solidFill>
              <a:schemeClr val="tx1"/>
            </a:solidFill>
          </a:endParaRPr>
        </a:p>
      </dgm:t>
    </dgm:pt>
    <dgm:pt modelId="{B1B7957D-2EAB-4F73-8447-C8509CC04B0F}" type="parTrans" cxnId="{07074DE9-3466-4D91-964B-05936D1FF4ED}">
      <dgm:prSet/>
      <dgm:spPr/>
      <dgm:t>
        <a:bodyPr/>
        <a:lstStyle/>
        <a:p>
          <a:endParaRPr lang="en-US"/>
        </a:p>
      </dgm:t>
    </dgm:pt>
    <dgm:pt modelId="{38261E4E-D2D5-4D43-9CE3-E8F05BD36E24}" type="sibTrans" cxnId="{07074DE9-3466-4D91-964B-05936D1FF4ED}">
      <dgm:prSet/>
      <dgm:spPr/>
      <dgm:t>
        <a:bodyPr/>
        <a:lstStyle/>
        <a:p>
          <a:endParaRPr lang="en-US"/>
        </a:p>
      </dgm:t>
    </dgm:pt>
    <dgm:pt modelId="{CA037B14-0348-46D9-AB76-9C1CCD40A101}">
      <dgm:prSet phldrT="[Text]" custT="1"/>
      <dgm:spPr>
        <a:noFill/>
        <a:ln>
          <a:solidFill>
            <a:schemeClr val="accent1"/>
          </a:solidFill>
        </a:ln>
      </dgm:spPr>
      <dgm:t>
        <a:bodyPr/>
        <a:lstStyle/>
        <a:p>
          <a:r>
            <a:rPr lang="en-US" sz="2800" dirty="0" smtClean="0">
              <a:solidFill>
                <a:schemeClr val="tx1"/>
              </a:solidFill>
            </a:rPr>
            <a:t>Pos </a:t>
          </a:r>
          <a:r>
            <a:rPr lang="en-US" sz="2800" dirty="0" err="1" smtClean="0">
              <a:solidFill>
                <a:schemeClr val="tx1"/>
              </a:solidFill>
            </a:rPr>
            <a:t>resi</a:t>
          </a:r>
          <a:endParaRPr lang="en-US" sz="2800" dirty="0" smtClean="0">
            <a:solidFill>
              <a:schemeClr val="tx1"/>
            </a:solidFill>
          </a:endParaRPr>
        </a:p>
        <a:p>
          <a:r>
            <a:rPr lang="en-US" sz="2800" dirty="0" err="1" smtClean="0">
              <a:solidFill>
                <a:schemeClr val="tx1"/>
              </a:solidFill>
            </a:rPr>
            <a:t>Jasa</a:t>
          </a:r>
          <a:r>
            <a:rPr lang="en-US" sz="2800" dirty="0" smtClean="0">
              <a:solidFill>
                <a:schemeClr val="tx1"/>
              </a:solidFill>
            </a:rPr>
            <a:t> </a:t>
          </a:r>
          <a:r>
            <a:rPr lang="en-US" sz="2800" dirty="0" err="1" smtClean="0">
              <a:solidFill>
                <a:schemeClr val="tx1"/>
              </a:solidFill>
            </a:rPr>
            <a:t>Titipan</a:t>
          </a:r>
          <a:r>
            <a:rPr lang="en-US" sz="2800" dirty="0" smtClean="0">
              <a:solidFill>
                <a:schemeClr val="tx1"/>
              </a:solidFill>
            </a:rPr>
            <a:t> (</a:t>
          </a:r>
          <a:r>
            <a:rPr lang="en-US" sz="2800" dirty="0" err="1" smtClean="0">
              <a:solidFill>
                <a:schemeClr val="tx1"/>
              </a:solidFill>
            </a:rPr>
            <a:t>bukti</a:t>
          </a:r>
          <a:r>
            <a:rPr lang="en-US" sz="2800" dirty="0" smtClean="0">
              <a:solidFill>
                <a:schemeClr val="tx1"/>
              </a:solidFill>
            </a:rPr>
            <a:t> </a:t>
          </a:r>
          <a:r>
            <a:rPr lang="en-US" sz="2800" dirty="0" err="1" smtClean="0">
              <a:solidFill>
                <a:schemeClr val="tx1"/>
              </a:solidFill>
            </a:rPr>
            <a:t>penerimaan</a:t>
          </a:r>
          <a:endParaRPr lang="en-US" sz="2800" dirty="0">
            <a:solidFill>
              <a:schemeClr val="tx1"/>
            </a:solidFill>
          </a:endParaRPr>
        </a:p>
      </dgm:t>
    </dgm:pt>
    <dgm:pt modelId="{5FA843EC-B0FC-495D-B0F7-DC8A22804295}" type="parTrans" cxnId="{E36E1CA1-16CB-4A7F-81DF-A82DDA8860BC}">
      <dgm:prSet/>
      <dgm:spPr/>
      <dgm:t>
        <a:bodyPr/>
        <a:lstStyle/>
        <a:p>
          <a:endParaRPr lang="en-US"/>
        </a:p>
      </dgm:t>
    </dgm:pt>
    <dgm:pt modelId="{0664106F-2B0B-488A-ACAA-DBA77FF7D47C}" type="sibTrans" cxnId="{E36E1CA1-16CB-4A7F-81DF-A82DDA8860BC}">
      <dgm:prSet/>
      <dgm:spPr/>
      <dgm:t>
        <a:bodyPr/>
        <a:lstStyle/>
        <a:p>
          <a:endParaRPr lang="en-US"/>
        </a:p>
      </dgm:t>
    </dgm:pt>
    <dgm:pt modelId="{23A06321-639E-4CE3-A9A4-0811133F4810}">
      <dgm:prSet phldrT="[Text]" custT="1"/>
      <dgm:spPr>
        <a:noFill/>
        <a:ln>
          <a:solidFill>
            <a:schemeClr val="accent1"/>
          </a:solidFill>
        </a:ln>
      </dgm:spPr>
      <dgm:t>
        <a:bodyPr/>
        <a:lstStyle/>
        <a:p>
          <a:r>
            <a:rPr lang="en-US" sz="2800" dirty="0" err="1" smtClean="0">
              <a:solidFill>
                <a:schemeClr val="tx1"/>
              </a:solidFill>
            </a:rPr>
            <a:t>Jasa</a:t>
          </a:r>
          <a:r>
            <a:rPr lang="en-US" sz="2800" dirty="0" smtClean="0">
              <a:solidFill>
                <a:schemeClr val="tx1"/>
              </a:solidFill>
            </a:rPr>
            <a:t> </a:t>
          </a:r>
          <a:r>
            <a:rPr lang="en-US" sz="2800" dirty="0" err="1" smtClean="0">
              <a:solidFill>
                <a:schemeClr val="tx1"/>
              </a:solidFill>
            </a:rPr>
            <a:t>Ekspedisi</a:t>
          </a:r>
          <a:r>
            <a:rPr lang="en-US" sz="2800" dirty="0" smtClean="0">
              <a:solidFill>
                <a:schemeClr val="tx1"/>
              </a:solidFill>
            </a:rPr>
            <a:t> PKP </a:t>
          </a:r>
          <a:r>
            <a:rPr lang="en-US" sz="2800" dirty="0" err="1" smtClean="0">
              <a:solidFill>
                <a:schemeClr val="tx1"/>
              </a:solidFill>
            </a:rPr>
            <a:t>dpt</a:t>
          </a:r>
          <a:r>
            <a:rPr lang="en-US" sz="2800" dirty="0" smtClean="0">
              <a:solidFill>
                <a:schemeClr val="tx1"/>
              </a:solidFill>
            </a:rPr>
            <a:t> e-filing</a:t>
          </a:r>
          <a:endParaRPr lang="en-US" sz="2800" dirty="0">
            <a:solidFill>
              <a:schemeClr val="tx1"/>
            </a:solidFill>
          </a:endParaRPr>
        </a:p>
      </dgm:t>
    </dgm:pt>
    <dgm:pt modelId="{ABE70323-F241-4BF3-8782-BD201DED3694}" type="parTrans" cxnId="{FA0D3D22-8D36-4CEA-98DF-F170E1C3C9E9}">
      <dgm:prSet/>
      <dgm:spPr/>
      <dgm:t>
        <a:bodyPr/>
        <a:lstStyle/>
        <a:p>
          <a:endParaRPr lang="en-US"/>
        </a:p>
      </dgm:t>
    </dgm:pt>
    <dgm:pt modelId="{BBBF08E9-93ED-4FCA-8CDE-66F9717C3B83}" type="sibTrans" cxnId="{FA0D3D22-8D36-4CEA-98DF-F170E1C3C9E9}">
      <dgm:prSet/>
      <dgm:spPr/>
      <dgm:t>
        <a:bodyPr/>
        <a:lstStyle/>
        <a:p>
          <a:endParaRPr lang="en-US"/>
        </a:p>
      </dgm:t>
    </dgm:pt>
    <dgm:pt modelId="{A96DE2E2-DEDB-4B90-B24A-F079066F9149}">
      <dgm:prSet phldrT="[Text]" custT="1"/>
      <dgm:spPr>
        <a:noFill/>
        <a:ln>
          <a:solidFill>
            <a:schemeClr val="accent1"/>
          </a:solidFill>
        </a:ln>
      </dgm:spPr>
      <dgm:t>
        <a:bodyPr/>
        <a:lstStyle/>
        <a:p>
          <a:r>
            <a:rPr lang="en-US" sz="2800" dirty="0" err="1" smtClean="0">
              <a:solidFill>
                <a:schemeClr val="tx1"/>
              </a:solidFill>
            </a:rPr>
            <a:t>Secara</a:t>
          </a:r>
          <a:r>
            <a:rPr lang="en-US" sz="2800" dirty="0" smtClean="0">
              <a:solidFill>
                <a:schemeClr val="tx1"/>
              </a:solidFill>
            </a:rPr>
            <a:t> </a:t>
          </a:r>
          <a:r>
            <a:rPr lang="en-US" sz="2800" dirty="0" err="1" smtClean="0">
              <a:solidFill>
                <a:schemeClr val="tx1"/>
              </a:solidFill>
            </a:rPr>
            <a:t>langsung</a:t>
          </a:r>
          <a:r>
            <a:rPr lang="en-US" sz="2800" dirty="0" smtClean="0">
              <a:solidFill>
                <a:schemeClr val="tx1"/>
              </a:solidFill>
            </a:rPr>
            <a:t> dg </a:t>
          </a:r>
          <a:r>
            <a:rPr lang="en-US" sz="2800" dirty="0" err="1" smtClean="0">
              <a:solidFill>
                <a:schemeClr val="tx1"/>
              </a:solidFill>
            </a:rPr>
            <a:t>tanda</a:t>
          </a:r>
          <a:r>
            <a:rPr lang="en-US" sz="2800" dirty="0" smtClean="0">
              <a:solidFill>
                <a:schemeClr val="tx1"/>
              </a:solidFill>
            </a:rPr>
            <a:t> </a:t>
          </a:r>
          <a:r>
            <a:rPr lang="en-US" sz="2800" dirty="0" err="1" smtClean="0">
              <a:solidFill>
                <a:schemeClr val="tx1"/>
              </a:solidFill>
            </a:rPr>
            <a:t>terima</a:t>
          </a:r>
          <a:endParaRPr lang="en-US" sz="2800" dirty="0">
            <a:solidFill>
              <a:schemeClr val="tx1"/>
            </a:solidFill>
          </a:endParaRPr>
        </a:p>
      </dgm:t>
    </dgm:pt>
    <dgm:pt modelId="{9D860E92-0C92-4AD1-85CE-26A103C4CEAB}" type="parTrans" cxnId="{F6580316-845C-4504-8A6F-EAC8953D7066}">
      <dgm:prSet/>
      <dgm:spPr/>
      <dgm:t>
        <a:bodyPr/>
        <a:lstStyle/>
        <a:p>
          <a:endParaRPr lang="en-US"/>
        </a:p>
      </dgm:t>
    </dgm:pt>
    <dgm:pt modelId="{4A1E8B93-3930-4D7A-B701-D3A31862BA18}" type="sibTrans" cxnId="{F6580316-845C-4504-8A6F-EAC8953D7066}">
      <dgm:prSet/>
      <dgm:spPr/>
      <dgm:t>
        <a:bodyPr/>
        <a:lstStyle/>
        <a:p>
          <a:endParaRPr lang="en-US"/>
        </a:p>
      </dgm:t>
    </dgm:pt>
    <dgm:pt modelId="{7D4615FC-E34C-4E3B-A682-7BC216AF2FA7}">
      <dgm:prSet phldrT="[Text]"/>
      <dgm:spPr>
        <a:noFill/>
        <a:ln>
          <a:solidFill>
            <a:schemeClr val="accent1"/>
          </a:solidFill>
        </a:ln>
      </dgm:spPr>
      <dgm:t>
        <a:bodyPr/>
        <a:lstStyle/>
        <a:p>
          <a:r>
            <a:rPr lang="en-US" dirty="0" err="1" smtClean="0">
              <a:solidFill>
                <a:schemeClr val="tx1"/>
              </a:solidFill>
            </a:rPr>
            <a:t>Secara</a:t>
          </a:r>
          <a:r>
            <a:rPr lang="en-US" dirty="0" smtClean="0">
              <a:solidFill>
                <a:schemeClr val="tx1"/>
              </a:solidFill>
            </a:rPr>
            <a:t> </a:t>
          </a:r>
          <a:r>
            <a:rPr lang="en-US" dirty="0" err="1" smtClean="0">
              <a:solidFill>
                <a:schemeClr val="tx1"/>
              </a:solidFill>
            </a:rPr>
            <a:t>elektronik</a:t>
          </a:r>
          <a:r>
            <a:rPr lang="en-US" dirty="0" smtClean="0">
              <a:solidFill>
                <a:schemeClr val="tx1"/>
              </a:solidFill>
            </a:rPr>
            <a:t> via </a:t>
          </a:r>
          <a:r>
            <a:rPr lang="en-US" dirty="0" err="1" smtClean="0">
              <a:solidFill>
                <a:schemeClr val="tx1"/>
              </a:solidFill>
            </a:rPr>
            <a:t>situs</a:t>
          </a:r>
          <a:r>
            <a:rPr lang="en-US" dirty="0" smtClean="0">
              <a:solidFill>
                <a:schemeClr val="tx1"/>
              </a:solidFill>
            </a:rPr>
            <a:t> DJP</a:t>
          </a:r>
          <a:endParaRPr lang="en-US" dirty="0">
            <a:solidFill>
              <a:schemeClr val="tx1"/>
            </a:solidFill>
          </a:endParaRPr>
        </a:p>
      </dgm:t>
    </dgm:pt>
    <dgm:pt modelId="{90D6D0CE-EE96-41F1-A194-A6DBE0DC081F}" type="parTrans" cxnId="{261C5F4A-E6F1-4D5A-A866-DBBE74636FA8}">
      <dgm:prSet/>
      <dgm:spPr>
        <a:ln>
          <a:solidFill>
            <a:schemeClr val="bg1"/>
          </a:solidFill>
        </a:ln>
      </dgm:spPr>
      <dgm:t>
        <a:bodyPr/>
        <a:lstStyle/>
        <a:p>
          <a:endParaRPr lang="en-US"/>
        </a:p>
      </dgm:t>
    </dgm:pt>
    <dgm:pt modelId="{A7D55D45-172D-462B-90F4-A1347C92B22B}" type="sibTrans" cxnId="{261C5F4A-E6F1-4D5A-A866-DBBE74636FA8}">
      <dgm:prSet/>
      <dgm:spPr/>
      <dgm:t>
        <a:bodyPr/>
        <a:lstStyle/>
        <a:p>
          <a:endParaRPr lang="en-US"/>
        </a:p>
      </dgm:t>
    </dgm:pt>
    <dgm:pt modelId="{50A569B0-03FE-4FC3-B3D5-46625AC2480F}" type="pres">
      <dgm:prSet presAssocID="{2003F656-AB88-46C8-8C0E-908CB801C267}" presName="diagram" presStyleCnt="0">
        <dgm:presLayoutVars>
          <dgm:chPref val="1"/>
          <dgm:dir/>
          <dgm:animOne val="branch"/>
          <dgm:animLvl val="lvl"/>
          <dgm:resizeHandles val="exact"/>
        </dgm:presLayoutVars>
      </dgm:prSet>
      <dgm:spPr/>
      <dgm:t>
        <a:bodyPr/>
        <a:lstStyle/>
        <a:p>
          <a:endParaRPr lang="en-US"/>
        </a:p>
      </dgm:t>
    </dgm:pt>
    <dgm:pt modelId="{EA0FBD4B-50E5-4EFF-98A4-8BE1B86BCE19}" type="pres">
      <dgm:prSet presAssocID="{D5EA8358-8FB1-4B24-91FF-E446D583C624}" presName="root1" presStyleCnt="0"/>
      <dgm:spPr/>
    </dgm:pt>
    <dgm:pt modelId="{AE95C29D-F501-4457-BEF3-DC051820A6AD}" type="pres">
      <dgm:prSet presAssocID="{D5EA8358-8FB1-4B24-91FF-E446D583C624}" presName="LevelOneTextNode" presStyleLbl="node0" presStyleIdx="0" presStyleCnt="1" custScaleY="125583">
        <dgm:presLayoutVars>
          <dgm:chPref val="3"/>
        </dgm:presLayoutVars>
      </dgm:prSet>
      <dgm:spPr/>
      <dgm:t>
        <a:bodyPr/>
        <a:lstStyle/>
        <a:p>
          <a:endParaRPr lang="en-US"/>
        </a:p>
      </dgm:t>
    </dgm:pt>
    <dgm:pt modelId="{4A41838F-B578-4986-A000-F1408BCDC173}" type="pres">
      <dgm:prSet presAssocID="{D5EA8358-8FB1-4B24-91FF-E446D583C624}" presName="level2hierChild" presStyleCnt="0"/>
      <dgm:spPr/>
    </dgm:pt>
    <dgm:pt modelId="{CBE51C85-5D1E-4C66-ABBA-F0AAE69895ED}" type="pres">
      <dgm:prSet presAssocID="{B1B7957D-2EAB-4F73-8447-C8509CC04B0F}" presName="conn2-1" presStyleLbl="parChTrans1D2" presStyleIdx="0" presStyleCnt="2"/>
      <dgm:spPr/>
      <dgm:t>
        <a:bodyPr/>
        <a:lstStyle/>
        <a:p>
          <a:endParaRPr lang="en-US"/>
        </a:p>
      </dgm:t>
    </dgm:pt>
    <dgm:pt modelId="{EC03F742-95D9-430D-99EE-271A93B0337F}" type="pres">
      <dgm:prSet presAssocID="{B1B7957D-2EAB-4F73-8447-C8509CC04B0F}" presName="connTx" presStyleLbl="parChTrans1D2" presStyleIdx="0" presStyleCnt="2"/>
      <dgm:spPr/>
      <dgm:t>
        <a:bodyPr/>
        <a:lstStyle/>
        <a:p>
          <a:endParaRPr lang="en-US"/>
        </a:p>
      </dgm:t>
    </dgm:pt>
    <dgm:pt modelId="{F96C1213-D767-4A63-916E-2388F98F2519}" type="pres">
      <dgm:prSet presAssocID="{A6DE5A1C-E79E-4450-8ED2-26E374C4357E}" presName="root2" presStyleCnt="0"/>
      <dgm:spPr/>
    </dgm:pt>
    <dgm:pt modelId="{6BF5D7AC-3AE5-44F0-8B08-73A66E8DEE3D}" type="pres">
      <dgm:prSet presAssocID="{A6DE5A1C-E79E-4450-8ED2-26E374C4357E}" presName="LevelTwoTextNode" presStyleLbl="node2" presStyleIdx="0" presStyleCnt="2" custScaleY="122664">
        <dgm:presLayoutVars>
          <dgm:chPref val="3"/>
        </dgm:presLayoutVars>
      </dgm:prSet>
      <dgm:spPr/>
      <dgm:t>
        <a:bodyPr/>
        <a:lstStyle/>
        <a:p>
          <a:endParaRPr lang="en-US"/>
        </a:p>
      </dgm:t>
    </dgm:pt>
    <dgm:pt modelId="{E4179E8C-C682-438D-A2FB-9BF3B6C0D35C}" type="pres">
      <dgm:prSet presAssocID="{A6DE5A1C-E79E-4450-8ED2-26E374C4357E}" presName="level3hierChild" presStyleCnt="0"/>
      <dgm:spPr/>
    </dgm:pt>
    <dgm:pt modelId="{33478080-6694-4C98-BECF-86E4C1C7813B}" type="pres">
      <dgm:prSet presAssocID="{5FA843EC-B0FC-495D-B0F7-DC8A22804295}" presName="conn2-1" presStyleLbl="parChTrans1D3" presStyleIdx="0" presStyleCnt="3"/>
      <dgm:spPr/>
      <dgm:t>
        <a:bodyPr/>
        <a:lstStyle/>
        <a:p>
          <a:endParaRPr lang="en-US"/>
        </a:p>
      </dgm:t>
    </dgm:pt>
    <dgm:pt modelId="{7395DD2E-6F08-4157-8D81-3A5607F61D71}" type="pres">
      <dgm:prSet presAssocID="{5FA843EC-B0FC-495D-B0F7-DC8A22804295}" presName="connTx" presStyleLbl="parChTrans1D3" presStyleIdx="0" presStyleCnt="3"/>
      <dgm:spPr/>
      <dgm:t>
        <a:bodyPr/>
        <a:lstStyle/>
        <a:p>
          <a:endParaRPr lang="en-US"/>
        </a:p>
      </dgm:t>
    </dgm:pt>
    <dgm:pt modelId="{915CFA7A-6351-4E87-8F6E-FF6DA413532E}" type="pres">
      <dgm:prSet presAssocID="{CA037B14-0348-46D9-AB76-9C1CCD40A101}" presName="root2" presStyleCnt="0"/>
      <dgm:spPr/>
    </dgm:pt>
    <dgm:pt modelId="{2341C8F2-7036-4748-8678-1AF6DFAD5396}" type="pres">
      <dgm:prSet presAssocID="{CA037B14-0348-46D9-AB76-9C1CCD40A101}" presName="LevelTwoTextNode" presStyleLbl="node3" presStyleIdx="0" presStyleCnt="3" custScaleY="184636" custLinFactNeighborY="-54019">
        <dgm:presLayoutVars>
          <dgm:chPref val="3"/>
        </dgm:presLayoutVars>
      </dgm:prSet>
      <dgm:spPr/>
      <dgm:t>
        <a:bodyPr/>
        <a:lstStyle/>
        <a:p>
          <a:endParaRPr lang="en-US"/>
        </a:p>
      </dgm:t>
    </dgm:pt>
    <dgm:pt modelId="{D1D444F7-3FF7-454D-BB6E-C3631C31E1F0}" type="pres">
      <dgm:prSet presAssocID="{CA037B14-0348-46D9-AB76-9C1CCD40A101}" presName="level3hierChild" presStyleCnt="0"/>
      <dgm:spPr/>
    </dgm:pt>
    <dgm:pt modelId="{B532D279-22EC-4588-BF0F-9277D1EEE09A}" type="pres">
      <dgm:prSet presAssocID="{ABE70323-F241-4BF3-8782-BD201DED3694}" presName="conn2-1" presStyleLbl="parChTrans1D3" presStyleIdx="1" presStyleCnt="3"/>
      <dgm:spPr/>
      <dgm:t>
        <a:bodyPr/>
        <a:lstStyle/>
        <a:p>
          <a:endParaRPr lang="en-US"/>
        </a:p>
      </dgm:t>
    </dgm:pt>
    <dgm:pt modelId="{045864AF-586E-40D1-9F39-EFB70B6B5828}" type="pres">
      <dgm:prSet presAssocID="{ABE70323-F241-4BF3-8782-BD201DED3694}" presName="connTx" presStyleLbl="parChTrans1D3" presStyleIdx="1" presStyleCnt="3"/>
      <dgm:spPr/>
      <dgm:t>
        <a:bodyPr/>
        <a:lstStyle/>
        <a:p>
          <a:endParaRPr lang="en-US"/>
        </a:p>
      </dgm:t>
    </dgm:pt>
    <dgm:pt modelId="{4DBEA997-77C3-410C-B9DB-411142163BD1}" type="pres">
      <dgm:prSet presAssocID="{23A06321-639E-4CE3-A9A4-0811133F4810}" presName="root2" presStyleCnt="0"/>
      <dgm:spPr/>
    </dgm:pt>
    <dgm:pt modelId="{473E9077-652A-4B6B-AA5A-1CA90B74DB56}" type="pres">
      <dgm:prSet presAssocID="{23A06321-639E-4CE3-A9A4-0811133F4810}" presName="LevelTwoTextNode" presStyleLbl="node3" presStyleIdx="1" presStyleCnt="3" custScaleX="115035" custScaleY="129898">
        <dgm:presLayoutVars>
          <dgm:chPref val="3"/>
        </dgm:presLayoutVars>
      </dgm:prSet>
      <dgm:spPr/>
      <dgm:t>
        <a:bodyPr/>
        <a:lstStyle/>
        <a:p>
          <a:endParaRPr lang="en-US"/>
        </a:p>
      </dgm:t>
    </dgm:pt>
    <dgm:pt modelId="{4862D269-A966-43AD-81E7-D6BBBD787B78}" type="pres">
      <dgm:prSet presAssocID="{23A06321-639E-4CE3-A9A4-0811133F4810}" presName="level3hierChild" presStyleCnt="0"/>
      <dgm:spPr/>
    </dgm:pt>
    <dgm:pt modelId="{D232A1D7-909C-4226-A7D5-2460F4B1ABEA}" type="pres">
      <dgm:prSet presAssocID="{9D860E92-0C92-4AD1-85CE-26A103C4CEAB}" presName="conn2-1" presStyleLbl="parChTrans1D2" presStyleIdx="1" presStyleCnt="2"/>
      <dgm:spPr/>
      <dgm:t>
        <a:bodyPr/>
        <a:lstStyle/>
        <a:p>
          <a:endParaRPr lang="en-US"/>
        </a:p>
      </dgm:t>
    </dgm:pt>
    <dgm:pt modelId="{FF457EA9-489A-4935-926D-AF1BD324F341}" type="pres">
      <dgm:prSet presAssocID="{9D860E92-0C92-4AD1-85CE-26A103C4CEAB}" presName="connTx" presStyleLbl="parChTrans1D2" presStyleIdx="1" presStyleCnt="2"/>
      <dgm:spPr/>
      <dgm:t>
        <a:bodyPr/>
        <a:lstStyle/>
        <a:p>
          <a:endParaRPr lang="en-US"/>
        </a:p>
      </dgm:t>
    </dgm:pt>
    <dgm:pt modelId="{EB38BDF5-F7FF-4A41-A8A2-66885197D105}" type="pres">
      <dgm:prSet presAssocID="{A96DE2E2-DEDB-4B90-B24A-F079066F9149}" presName="root2" presStyleCnt="0"/>
      <dgm:spPr/>
    </dgm:pt>
    <dgm:pt modelId="{782E7D12-FD7A-4866-A1AA-BAE4F18BBAF8}" type="pres">
      <dgm:prSet presAssocID="{A96DE2E2-DEDB-4B90-B24A-F079066F9149}" presName="LevelTwoTextNode" presStyleLbl="node2" presStyleIdx="1" presStyleCnt="2" custScaleY="126714">
        <dgm:presLayoutVars>
          <dgm:chPref val="3"/>
        </dgm:presLayoutVars>
      </dgm:prSet>
      <dgm:spPr/>
      <dgm:t>
        <a:bodyPr/>
        <a:lstStyle/>
        <a:p>
          <a:endParaRPr lang="en-US"/>
        </a:p>
      </dgm:t>
    </dgm:pt>
    <dgm:pt modelId="{B030202B-4704-4B78-981C-CE107C0F357D}" type="pres">
      <dgm:prSet presAssocID="{A96DE2E2-DEDB-4B90-B24A-F079066F9149}" presName="level3hierChild" presStyleCnt="0"/>
      <dgm:spPr/>
    </dgm:pt>
    <dgm:pt modelId="{A62CDCB9-4D1E-4488-8284-92C044AD86A5}" type="pres">
      <dgm:prSet presAssocID="{90D6D0CE-EE96-41F1-A194-A6DBE0DC081F}" presName="conn2-1" presStyleLbl="parChTrans1D3" presStyleIdx="2" presStyleCnt="3"/>
      <dgm:spPr/>
      <dgm:t>
        <a:bodyPr/>
        <a:lstStyle/>
        <a:p>
          <a:endParaRPr lang="en-US"/>
        </a:p>
      </dgm:t>
    </dgm:pt>
    <dgm:pt modelId="{369F8255-86E8-43C7-8A07-5F9E27601466}" type="pres">
      <dgm:prSet presAssocID="{90D6D0CE-EE96-41F1-A194-A6DBE0DC081F}" presName="connTx" presStyleLbl="parChTrans1D3" presStyleIdx="2" presStyleCnt="3"/>
      <dgm:spPr/>
      <dgm:t>
        <a:bodyPr/>
        <a:lstStyle/>
        <a:p>
          <a:endParaRPr lang="en-US"/>
        </a:p>
      </dgm:t>
    </dgm:pt>
    <dgm:pt modelId="{EBCDD324-42B3-4DF9-A80D-447537A0383F}" type="pres">
      <dgm:prSet presAssocID="{7D4615FC-E34C-4E3B-A682-7BC216AF2FA7}" presName="root2" presStyleCnt="0"/>
      <dgm:spPr/>
    </dgm:pt>
    <dgm:pt modelId="{CA6D6E86-10F2-46AE-AA64-571CE70DB756}" type="pres">
      <dgm:prSet presAssocID="{7D4615FC-E34C-4E3B-A682-7BC216AF2FA7}" presName="LevelTwoTextNode" presStyleLbl="node3" presStyleIdx="2" presStyleCnt="3" custScaleY="144619" custLinFactNeighborY="53270">
        <dgm:presLayoutVars>
          <dgm:chPref val="3"/>
        </dgm:presLayoutVars>
      </dgm:prSet>
      <dgm:spPr/>
      <dgm:t>
        <a:bodyPr/>
        <a:lstStyle/>
        <a:p>
          <a:endParaRPr lang="en-US"/>
        </a:p>
      </dgm:t>
    </dgm:pt>
    <dgm:pt modelId="{1F3C15DF-7807-403D-91C5-3E6BC8BBF965}" type="pres">
      <dgm:prSet presAssocID="{7D4615FC-E34C-4E3B-A682-7BC216AF2FA7}" presName="level3hierChild" presStyleCnt="0"/>
      <dgm:spPr/>
    </dgm:pt>
  </dgm:ptLst>
  <dgm:cxnLst>
    <dgm:cxn modelId="{48523EC9-D7D6-450E-88E6-AA83722F802C}" type="presOf" srcId="{90D6D0CE-EE96-41F1-A194-A6DBE0DC081F}" destId="{A62CDCB9-4D1E-4488-8284-92C044AD86A5}" srcOrd="0" destOrd="0" presId="urn:microsoft.com/office/officeart/2005/8/layout/hierarchy2"/>
    <dgm:cxn modelId="{4042271B-5DE8-4C49-B0C7-691D9FF6726A}" type="presOf" srcId="{A6DE5A1C-E79E-4450-8ED2-26E374C4357E}" destId="{6BF5D7AC-3AE5-44F0-8B08-73A66E8DEE3D}" srcOrd="0" destOrd="0" presId="urn:microsoft.com/office/officeart/2005/8/layout/hierarchy2"/>
    <dgm:cxn modelId="{35E889C6-6A08-4C37-B136-AFC24C7FAAF3}" type="presOf" srcId="{B1B7957D-2EAB-4F73-8447-C8509CC04B0F}" destId="{CBE51C85-5D1E-4C66-ABBA-F0AAE69895ED}" srcOrd="0" destOrd="0" presId="urn:microsoft.com/office/officeart/2005/8/layout/hierarchy2"/>
    <dgm:cxn modelId="{9D9DD7A0-37A4-4A9B-A188-32E5FF1E28A1}" type="presOf" srcId="{7D4615FC-E34C-4E3B-A682-7BC216AF2FA7}" destId="{CA6D6E86-10F2-46AE-AA64-571CE70DB756}" srcOrd="0" destOrd="0" presId="urn:microsoft.com/office/officeart/2005/8/layout/hierarchy2"/>
    <dgm:cxn modelId="{CF4FDF83-87AF-4AC8-AB7F-19CF8C0C5D1E}" type="presOf" srcId="{2003F656-AB88-46C8-8C0E-908CB801C267}" destId="{50A569B0-03FE-4FC3-B3D5-46625AC2480F}" srcOrd="0" destOrd="0" presId="urn:microsoft.com/office/officeart/2005/8/layout/hierarchy2"/>
    <dgm:cxn modelId="{381B32B1-2971-4D50-8C6E-5E6E5D5A7972}" type="presOf" srcId="{ABE70323-F241-4BF3-8782-BD201DED3694}" destId="{045864AF-586E-40D1-9F39-EFB70B6B5828}" srcOrd="1" destOrd="0" presId="urn:microsoft.com/office/officeart/2005/8/layout/hierarchy2"/>
    <dgm:cxn modelId="{EA7E3549-0330-4D4D-A499-97823C45CDE7}" type="presOf" srcId="{B1B7957D-2EAB-4F73-8447-C8509CC04B0F}" destId="{EC03F742-95D9-430D-99EE-271A93B0337F}" srcOrd="1" destOrd="0" presId="urn:microsoft.com/office/officeart/2005/8/layout/hierarchy2"/>
    <dgm:cxn modelId="{D9444ACB-D109-4193-A7DC-D8694BCD6224}" type="presOf" srcId="{A96DE2E2-DEDB-4B90-B24A-F079066F9149}" destId="{782E7D12-FD7A-4866-A1AA-BAE4F18BBAF8}" srcOrd="0" destOrd="0" presId="urn:microsoft.com/office/officeart/2005/8/layout/hierarchy2"/>
    <dgm:cxn modelId="{19016135-7414-4B8A-86E7-B6AB0365E4D6}" type="presOf" srcId="{D5EA8358-8FB1-4B24-91FF-E446D583C624}" destId="{AE95C29D-F501-4457-BEF3-DC051820A6AD}" srcOrd="0" destOrd="0" presId="urn:microsoft.com/office/officeart/2005/8/layout/hierarchy2"/>
    <dgm:cxn modelId="{406F861D-9CFE-43B9-8100-EABB46D355ED}" type="presOf" srcId="{5FA843EC-B0FC-495D-B0F7-DC8A22804295}" destId="{7395DD2E-6F08-4157-8D81-3A5607F61D71}" srcOrd="1" destOrd="0" presId="urn:microsoft.com/office/officeart/2005/8/layout/hierarchy2"/>
    <dgm:cxn modelId="{166ECE2E-1AF9-4190-ABA5-8509DA4BF692}" type="presOf" srcId="{90D6D0CE-EE96-41F1-A194-A6DBE0DC081F}" destId="{369F8255-86E8-43C7-8A07-5F9E27601466}" srcOrd="1" destOrd="0" presId="urn:microsoft.com/office/officeart/2005/8/layout/hierarchy2"/>
    <dgm:cxn modelId="{BDECE403-66D0-4F14-A4BC-2775DE63D16B}" type="presOf" srcId="{ABE70323-F241-4BF3-8782-BD201DED3694}" destId="{B532D279-22EC-4588-BF0F-9277D1EEE09A}" srcOrd="0" destOrd="0" presId="urn:microsoft.com/office/officeart/2005/8/layout/hierarchy2"/>
    <dgm:cxn modelId="{A3066E30-96FE-4757-BD33-A11E3CEF64B7}" srcId="{2003F656-AB88-46C8-8C0E-908CB801C267}" destId="{D5EA8358-8FB1-4B24-91FF-E446D583C624}" srcOrd="0" destOrd="0" parTransId="{40848503-3DE8-4D26-810A-EB314920AD31}" sibTransId="{62853EFC-7391-4800-A70C-BB262A6AC484}"/>
    <dgm:cxn modelId="{3CB57D8E-1D98-45F2-987B-035D74B4A747}" type="presOf" srcId="{23A06321-639E-4CE3-A9A4-0811133F4810}" destId="{473E9077-652A-4B6B-AA5A-1CA90B74DB56}" srcOrd="0" destOrd="0" presId="urn:microsoft.com/office/officeart/2005/8/layout/hierarchy2"/>
    <dgm:cxn modelId="{E09C3205-AAAF-4491-9DF2-43F5C433C4D1}" type="presOf" srcId="{CA037B14-0348-46D9-AB76-9C1CCD40A101}" destId="{2341C8F2-7036-4748-8678-1AF6DFAD5396}" srcOrd="0" destOrd="0" presId="urn:microsoft.com/office/officeart/2005/8/layout/hierarchy2"/>
    <dgm:cxn modelId="{E36E1CA1-16CB-4A7F-81DF-A82DDA8860BC}" srcId="{A6DE5A1C-E79E-4450-8ED2-26E374C4357E}" destId="{CA037B14-0348-46D9-AB76-9C1CCD40A101}" srcOrd="0" destOrd="0" parTransId="{5FA843EC-B0FC-495D-B0F7-DC8A22804295}" sibTransId="{0664106F-2B0B-488A-ACAA-DBA77FF7D47C}"/>
    <dgm:cxn modelId="{07074DE9-3466-4D91-964B-05936D1FF4ED}" srcId="{D5EA8358-8FB1-4B24-91FF-E446D583C624}" destId="{A6DE5A1C-E79E-4450-8ED2-26E374C4357E}" srcOrd="0" destOrd="0" parTransId="{B1B7957D-2EAB-4F73-8447-C8509CC04B0F}" sibTransId="{38261E4E-D2D5-4D43-9CE3-E8F05BD36E24}"/>
    <dgm:cxn modelId="{E873DCE2-EC26-4634-AFDB-43B7D24A528A}" type="presOf" srcId="{9D860E92-0C92-4AD1-85CE-26A103C4CEAB}" destId="{D232A1D7-909C-4226-A7D5-2460F4B1ABEA}" srcOrd="0" destOrd="0" presId="urn:microsoft.com/office/officeart/2005/8/layout/hierarchy2"/>
    <dgm:cxn modelId="{FA0D3D22-8D36-4CEA-98DF-F170E1C3C9E9}" srcId="{A6DE5A1C-E79E-4450-8ED2-26E374C4357E}" destId="{23A06321-639E-4CE3-A9A4-0811133F4810}" srcOrd="1" destOrd="0" parTransId="{ABE70323-F241-4BF3-8782-BD201DED3694}" sibTransId="{BBBF08E9-93ED-4FCA-8CDE-66F9717C3B83}"/>
    <dgm:cxn modelId="{C14EFBC9-96EE-406B-92AD-2F7DB21ECA17}" type="presOf" srcId="{9D860E92-0C92-4AD1-85CE-26A103C4CEAB}" destId="{FF457EA9-489A-4935-926D-AF1BD324F341}" srcOrd="1" destOrd="0" presId="urn:microsoft.com/office/officeart/2005/8/layout/hierarchy2"/>
    <dgm:cxn modelId="{261C5F4A-E6F1-4D5A-A866-DBBE74636FA8}" srcId="{A96DE2E2-DEDB-4B90-B24A-F079066F9149}" destId="{7D4615FC-E34C-4E3B-A682-7BC216AF2FA7}" srcOrd="0" destOrd="0" parTransId="{90D6D0CE-EE96-41F1-A194-A6DBE0DC081F}" sibTransId="{A7D55D45-172D-462B-90F4-A1347C92B22B}"/>
    <dgm:cxn modelId="{F6580316-845C-4504-8A6F-EAC8953D7066}" srcId="{D5EA8358-8FB1-4B24-91FF-E446D583C624}" destId="{A96DE2E2-DEDB-4B90-B24A-F079066F9149}" srcOrd="1" destOrd="0" parTransId="{9D860E92-0C92-4AD1-85CE-26A103C4CEAB}" sibTransId="{4A1E8B93-3930-4D7A-B701-D3A31862BA18}"/>
    <dgm:cxn modelId="{AA40B40B-C7C7-42DB-8111-7EDFD30088EC}" type="presOf" srcId="{5FA843EC-B0FC-495D-B0F7-DC8A22804295}" destId="{33478080-6694-4C98-BECF-86E4C1C7813B}" srcOrd="0" destOrd="0" presId="urn:microsoft.com/office/officeart/2005/8/layout/hierarchy2"/>
    <dgm:cxn modelId="{E55DFE21-591D-4820-8F84-BE2CBE8D3420}" type="presParOf" srcId="{50A569B0-03FE-4FC3-B3D5-46625AC2480F}" destId="{EA0FBD4B-50E5-4EFF-98A4-8BE1B86BCE19}" srcOrd="0" destOrd="0" presId="urn:microsoft.com/office/officeart/2005/8/layout/hierarchy2"/>
    <dgm:cxn modelId="{55442CBF-DF89-48A4-970D-C89D03A34E6B}" type="presParOf" srcId="{EA0FBD4B-50E5-4EFF-98A4-8BE1B86BCE19}" destId="{AE95C29D-F501-4457-BEF3-DC051820A6AD}" srcOrd="0" destOrd="0" presId="urn:microsoft.com/office/officeart/2005/8/layout/hierarchy2"/>
    <dgm:cxn modelId="{1EA7768B-9239-4607-8573-3D13895D50BC}" type="presParOf" srcId="{EA0FBD4B-50E5-4EFF-98A4-8BE1B86BCE19}" destId="{4A41838F-B578-4986-A000-F1408BCDC173}" srcOrd="1" destOrd="0" presId="urn:microsoft.com/office/officeart/2005/8/layout/hierarchy2"/>
    <dgm:cxn modelId="{C3553471-D88E-446F-B13C-9F0D4BF322E3}" type="presParOf" srcId="{4A41838F-B578-4986-A000-F1408BCDC173}" destId="{CBE51C85-5D1E-4C66-ABBA-F0AAE69895ED}" srcOrd="0" destOrd="0" presId="urn:microsoft.com/office/officeart/2005/8/layout/hierarchy2"/>
    <dgm:cxn modelId="{4016A5C6-F0D9-4A8D-9538-D21CE3FFB5FE}" type="presParOf" srcId="{CBE51C85-5D1E-4C66-ABBA-F0AAE69895ED}" destId="{EC03F742-95D9-430D-99EE-271A93B0337F}" srcOrd="0" destOrd="0" presId="urn:microsoft.com/office/officeart/2005/8/layout/hierarchy2"/>
    <dgm:cxn modelId="{7C82703B-348A-455D-BE31-A08FF1FC2712}" type="presParOf" srcId="{4A41838F-B578-4986-A000-F1408BCDC173}" destId="{F96C1213-D767-4A63-916E-2388F98F2519}" srcOrd="1" destOrd="0" presId="urn:microsoft.com/office/officeart/2005/8/layout/hierarchy2"/>
    <dgm:cxn modelId="{D621DE5A-6805-4A96-A700-716F2A72B68B}" type="presParOf" srcId="{F96C1213-D767-4A63-916E-2388F98F2519}" destId="{6BF5D7AC-3AE5-44F0-8B08-73A66E8DEE3D}" srcOrd="0" destOrd="0" presId="urn:microsoft.com/office/officeart/2005/8/layout/hierarchy2"/>
    <dgm:cxn modelId="{F157BB66-8637-46FA-B7D9-447FA6573C84}" type="presParOf" srcId="{F96C1213-D767-4A63-916E-2388F98F2519}" destId="{E4179E8C-C682-438D-A2FB-9BF3B6C0D35C}" srcOrd="1" destOrd="0" presId="urn:microsoft.com/office/officeart/2005/8/layout/hierarchy2"/>
    <dgm:cxn modelId="{8211EDE9-11F5-4E9F-922F-8D9A70901B5F}" type="presParOf" srcId="{E4179E8C-C682-438D-A2FB-9BF3B6C0D35C}" destId="{33478080-6694-4C98-BECF-86E4C1C7813B}" srcOrd="0" destOrd="0" presId="urn:microsoft.com/office/officeart/2005/8/layout/hierarchy2"/>
    <dgm:cxn modelId="{C4977C75-04A9-4B0D-8AE5-3374C9B16C39}" type="presParOf" srcId="{33478080-6694-4C98-BECF-86E4C1C7813B}" destId="{7395DD2E-6F08-4157-8D81-3A5607F61D71}" srcOrd="0" destOrd="0" presId="urn:microsoft.com/office/officeart/2005/8/layout/hierarchy2"/>
    <dgm:cxn modelId="{AD6C780F-6FEE-468F-AAD1-95ABB6C17F5D}" type="presParOf" srcId="{E4179E8C-C682-438D-A2FB-9BF3B6C0D35C}" destId="{915CFA7A-6351-4E87-8F6E-FF6DA413532E}" srcOrd="1" destOrd="0" presId="urn:microsoft.com/office/officeart/2005/8/layout/hierarchy2"/>
    <dgm:cxn modelId="{635964FF-6373-4C21-8C16-CF89C53FDF93}" type="presParOf" srcId="{915CFA7A-6351-4E87-8F6E-FF6DA413532E}" destId="{2341C8F2-7036-4748-8678-1AF6DFAD5396}" srcOrd="0" destOrd="0" presId="urn:microsoft.com/office/officeart/2005/8/layout/hierarchy2"/>
    <dgm:cxn modelId="{B9E9283A-1F12-4453-A50F-BB440B128594}" type="presParOf" srcId="{915CFA7A-6351-4E87-8F6E-FF6DA413532E}" destId="{D1D444F7-3FF7-454D-BB6E-C3631C31E1F0}" srcOrd="1" destOrd="0" presId="urn:microsoft.com/office/officeart/2005/8/layout/hierarchy2"/>
    <dgm:cxn modelId="{D10EADCF-BF57-4E7C-83C0-E1422B8C4075}" type="presParOf" srcId="{E4179E8C-C682-438D-A2FB-9BF3B6C0D35C}" destId="{B532D279-22EC-4588-BF0F-9277D1EEE09A}" srcOrd="2" destOrd="0" presId="urn:microsoft.com/office/officeart/2005/8/layout/hierarchy2"/>
    <dgm:cxn modelId="{F032C926-F08D-425E-9808-BE60F9A45AEA}" type="presParOf" srcId="{B532D279-22EC-4588-BF0F-9277D1EEE09A}" destId="{045864AF-586E-40D1-9F39-EFB70B6B5828}" srcOrd="0" destOrd="0" presId="urn:microsoft.com/office/officeart/2005/8/layout/hierarchy2"/>
    <dgm:cxn modelId="{942367D8-5D16-422E-B212-02870872A3E7}" type="presParOf" srcId="{E4179E8C-C682-438D-A2FB-9BF3B6C0D35C}" destId="{4DBEA997-77C3-410C-B9DB-411142163BD1}" srcOrd="3" destOrd="0" presId="urn:microsoft.com/office/officeart/2005/8/layout/hierarchy2"/>
    <dgm:cxn modelId="{E0562B89-F61B-4BD3-85A0-9E0B1D4EF9E5}" type="presParOf" srcId="{4DBEA997-77C3-410C-B9DB-411142163BD1}" destId="{473E9077-652A-4B6B-AA5A-1CA90B74DB56}" srcOrd="0" destOrd="0" presId="urn:microsoft.com/office/officeart/2005/8/layout/hierarchy2"/>
    <dgm:cxn modelId="{A541A5C7-DB13-4ED6-9BDB-6A75CE3061D6}" type="presParOf" srcId="{4DBEA997-77C3-410C-B9DB-411142163BD1}" destId="{4862D269-A966-43AD-81E7-D6BBBD787B78}" srcOrd="1" destOrd="0" presId="urn:microsoft.com/office/officeart/2005/8/layout/hierarchy2"/>
    <dgm:cxn modelId="{15B69AEF-5E41-454D-8F88-7C52EF3AA348}" type="presParOf" srcId="{4A41838F-B578-4986-A000-F1408BCDC173}" destId="{D232A1D7-909C-4226-A7D5-2460F4B1ABEA}" srcOrd="2" destOrd="0" presId="urn:microsoft.com/office/officeart/2005/8/layout/hierarchy2"/>
    <dgm:cxn modelId="{88470FFC-B4B5-47D3-9E4A-0F8ABDFDE91C}" type="presParOf" srcId="{D232A1D7-909C-4226-A7D5-2460F4B1ABEA}" destId="{FF457EA9-489A-4935-926D-AF1BD324F341}" srcOrd="0" destOrd="0" presId="urn:microsoft.com/office/officeart/2005/8/layout/hierarchy2"/>
    <dgm:cxn modelId="{3D01CB1A-1A87-437D-8EAD-3D84E363BD96}" type="presParOf" srcId="{4A41838F-B578-4986-A000-F1408BCDC173}" destId="{EB38BDF5-F7FF-4A41-A8A2-66885197D105}" srcOrd="3" destOrd="0" presId="urn:microsoft.com/office/officeart/2005/8/layout/hierarchy2"/>
    <dgm:cxn modelId="{DFF30D5A-47C9-4599-9F96-6CC039FEEF5C}" type="presParOf" srcId="{EB38BDF5-F7FF-4A41-A8A2-66885197D105}" destId="{782E7D12-FD7A-4866-A1AA-BAE4F18BBAF8}" srcOrd="0" destOrd="0" presId="urn:microsoft.com/office/officeart/2005/8/layout/hierarchy2"/>
    <dgm:cxn modelId="{499B97B8-CB19-45E6-BA77-47029A9C6F8E}" type="presParOf" srcId="{EB38BDF5-F7FF-4A41-A8A2-66885197D105}" destId="{B030202B-4704-4B78-981C-CE107C0F357D}" srcOrd="1" destOrd="0" presId="urn:microsoft.com/office/officeart/2005/8/layout/hierarchy2"/>
    <dgm:cxn modelId="{A6B24484-FC81-45BC-BE65-10B745EAE249}" type="presParOf" srcId="{B030202B-4704-4B78-981C-CE107C0F357D}" destId="{A62CDCB9-4D1E-4488-8284-92C044AD86A5}" srcOrd="0" destOrd="0" presId="urn:microsoft.com/office/officeart/2005/8/layout/hierarchy2"/>
    <dgm:cxn modelId="{3B5EE272-7E19-476B-9045-9F65AB635A72}" type="presParOf" srcId="{A62CDCB9-4D1E-4488-8284-92C044AD86A5}" destId="{369F8255-86E8-43C7-8A07-5F9E27601466}" srcOrd="0" destOrd="0" presId="urn:microsoft.com/office/officeart/2005/8/layout/hierarchy2"/>
    <dgm:cxn modelId="{F37DC2A1-C5B2-4812-ACCB-D96DFE49C3B4}" type="presParOf" srcId="{B030202B-4704-4B78-981C-CE107C0F357D}" destId="{EBCDD324-42B3-4DF9-A80D-447537A0383F}" srcOrd="1" destOrd="0" presId="urn:microsoft.com/office/officeart/2005/8/layout/hierarchy2"/>
    <dgm:cxn modelId="{BC342139-C7F5-4766-9B95-905CE8F2F8C4}" type="presParOf" srcId="{EBCDD324-42B3-4DF9-A80D-447537A0383F}" destId="{CA6D6E86-10F2-46AE-AA64-571CE70DB756}" srcOrd="0" destOrd="0" presId="urn:microsoft.com/office/officeart/2005/8/layout/hierarchy2"/>
    <dgm:cxn modelId="{50169F31-FCBB-481A-AB90-065FE435EBB8}" type="presParOf" srcId="{EBCDD324-42B3-4DF9-A80D-447537A0383F}" destId="{1F3C15DF-7807-403D-91C5-3E6BC8BBF965}"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4490C922-75FC-4021-BA7C-91EB47921D0A}" type="doc">
      <dgm:prSet loTypeId="urn:microsoft.com/office/officeart/2005/8/layout/pyramid1" loCatId="pyramid" qsTypeId="urn:microsoft.com/office/officeart/2005/8/quickstyle/simple1" qsCatId="simple" csTypeId="urn:microsoft.com/office/officeart/2005/8/colors/accent1_2" csCatId="accent1" phldr="1"/>
      <dgm:spPr/>
    </dgm:pt>
    <dgm:pt modelId="{9EF23CFD-81CF-4997-9BD0-A32E02709732}">
      <dgm:prSet phldrT="[Text]" custT="1"/>
      <dgm:spPr>
        <a:noFill/>
        <a:ln>
          <a:solidFill>
            <a:schemeClr val="tx1"/>
          </a:solidFill>
        </a:ln>
      </dgm:spPr>
      <dgm:t>
        <a:bodyPr/>
        <a:lstStyle/>
        <a:p>
          <a:r>
            <a:rPr lang="en-US" sz="2400" dirty="0" err="1" smtClean="0"/>
            <a:t>Surat</a:t>
          </a:r>
          <a:r>
            <a:rPr lang="en-US" sz="2400" dirty="0" smtClean="0"/>
            <a:t> </a:t>
          </a:r>
        </a:p>
        <a:p>
          <a:r>
            <a:rPr lang="en-US" sz="2400" dirty="0" err="1" smtClean="0"/>
            <a:t>Keberatan</a:t>
          </a:r>
          <a:r>
            <a:rPr lang="en-US" sz="2400" dirty="0" smtClean="0"/>
            <a:t> </a:t>
          </a:r>
        </a:p>
        <a:p>
          <a:r>
            <a:rPr lang="en-US" sz="2400" dirty="0" err="1" smtClean="0"/>
            <a:t>Tidak</a:t>
          </a:r>
          <a:r>
            <a:rPr lang="en-US" sz="2400" dirty="0" smtClean="0"/>
            <a:t> </a:t>
          </a:r>
          <a:r>
            <a:rPr lang="en-US" sz="2400" dirty="0" err="1" smtClean="0"/>
            <a:t>dapat</a:t>
          </a:r>
          <a:r>
            <a:rPr lang="en-US" sz="2400" dirty="0" smtClean="0"/>
            <a:t> </a:t>
          </a:r>
        </a:p>
        <a:p>
          <a:r>
            <a:rPr lang="en-US" sz="2400" dirty="0" err="1" smtClean="0"/>
            <a:t>dipertimbangan</a:t>
          </a:r>
          <a:endParaRPr lang="en-US" sz="2400" dirty="0"/>
        </a:p>
      </dgm:t>
    </dgm:pt>
    <dgm:pt modelId="{E07CDC91-7232-400A-B392-41842FC12A47}" type="parTrans" cxnId="{DD8BA392-13A9-4EBE-A8D4-BD5155BCD901}">
      <dgm:prSet/>
      <dgm:spPr/>
      <dgm:t>
        <a:bodyPr/>
        <a:lstStyle/>
        <a:p>
          <a:endParaRPr lang="en-US"/>
        </a:p>
      </dgm:t>
    </dgm:pt>
    <dgm:pt modelId="{BE876957-6769-42F6-951D-14F99A8591B3}" type="sibTrans" cxnId="{DD8BA392-13A9-4EBE-A8D4-BD5155BCD901}">
      <dgm:prSet/>
      <dgm:spPr/>
      <dgm:t>
        <a:bodyPr/>
        <a:lstStyle/>
        <a:p>
          <a:endParaRPr lang="en-US"/>
        </a:p>
      </dgm:t>
    </dgm:pt>
    <dgm:pt modelId="{8A989EBA-6FE5-4326-86BE-CC0F5E41EB9B}">
      <dgm:prSet phldrT="[Text]"/>
      <dgm:spPr>
        <a:noFill/>
        <a:ln>
          <a:solidFill>
            <a:schemeClr val="tx1"/>
          </a:solidFill>
        </a:ln>
      </dgm:spPr>
      <dgm:t>
        <a:bodyPr/>
        <a:lstStyle/>
        <a:p>
          <a:r>
            <a:rPr lang="en-US" dirty="0" err="1" smtClean="0"/>
            <a:t>Surat</a:t>
          </a:r>
          <a:r>
            <a:rPr lang="en-US" dirty="0" smtClean="0"/>
            <a:t> </a:t>
          </a:r>
          <a:r>
            <a:rPr lang="en-US" dirty="0" err="1" smtClean="0"/>
            <a:t>Keberatan</a:t>
          </a:r>
          <a:r>
            <a:rPr lang="en-US" dirty="0" smtClean="0"/>
            <a:t> yang </a:t>
          </a:r>
        </a:p>
        <a:p>
          <a:r>
            <a:rPr lang="en-US" dirty="0" err="1" smtClean="0"/>
            <a:t>tidak</a:t>
          </a:r>
          <a:r>
            <a:rPr lang="en-US" dirty="0" smtClean="0"/>
            <a:t> </a:t>
          </a:r>
          <a:r>
            <a:rPr lang="en-US" dirty="0" err="1" smtClean="0"/>
            <a:t>memenuhi</a:t>
          </a:r>
          <a:r>
            <a:rPr lang="en-US" dirty="0" smtClean="0"/>
            <a:t> </a:t>
          </a:r>
          <a:r>
            <a:rPr lang="en-US" dirty="0" err="1" smtClean="0"/>
            <a:t>persyaratan</a:t>
          </a:r>
          <a:r>
            <a:rPr lang="en-US" dirty="0" smtClean="0"/>
            <a:t> </a:t>
          </a:r>
          <a:r>
            <a:rPr lang="en-US" dirty="0" err="1" smtClean="0"/>
            <a:t>sebagaimana</a:t>
          </a:r>
          <a:r>
            <a:rPr lang="en-US" dirty="0" smtClean="0"/>
            <a:t> </a:t>
          </a:r>
          <a:r>
            <a:rPr lang="en-US" dirty="0" err="1" smtClean="0"/>
            <a:t>dimaksud</a:t>
          </a:r>
          <a:r>
            <a:rPr lang="en-US" dirty="0" smtClean="0"/>
            <a:t> </a:t>
          </a:r>
          <a:r>
            <a:rPr lang="en-US" dirty="0" err="1" smtClean="0"/>
            <a:t>dalam</a:t>
          </a:r>
          <a:r>
            <a:rPr lang="en-US" dirty="0" smtClean="0"/>
            <a:t> </a:t>
          </a:r>
          <a:r>
            <a:rPr lang="en-US" dirty="0" err="1" smtClean="0"/>
            <a:t>Pasal</a:t>
          </a:r>
          <a:r>
            <a:rPr lang="en-US" dirty="0" smtClean="0"/>
            <a:t> 3 </a:t>
          </a:r>
          <a:r>
            <a:rPr lang="en-US" dirty="0" err="1" smtClean="0"/>
            <a:t>ayat</a:t>
          </a:r>
          <a:r>
            <a:rPr lang="en-US" dirty="0" smtClean="0"/>
            <a:t> (1) </a:t>
          </a:r>
          <a:r>
            <a:rPr lang="en-US" dirty="0" err="1" smtClean="0"/>
            <a:t>atau</a:t>
          </a:r>
          <a:r>
            <a:rPr lang="en-US" dirty="0" smtClean="0"/>
            <a:t> </a:t>
          </a:r>
          <a:r>
            <a:rPr lang="en-US" dirty="0" err="1" smtClean="0"/>
            <a:t>Pasal</a:t>
          </a:r>
          <a:r>
            <a:rPr lang="en-US" dirty="0" smtClean="0"/>
            <a:t> 4 </a:t>
          </a:r>
          <a:r>
            <a:rPr lang="en-US" dirty="0" err="1" smtClean="0"/>
            <a:t>ayat</a:t>
          </a:r>
          <a:r>
            <a:rPr lang="en-US" dirty="0" smtClean="0"/>
            <a:t> (1) </a:t>
          </a:r>
          <a:endParaRPr lang="en-US" dirty="0">
            <a:solidFill>
              <a:schemeClr val="tx1"/>
            </a:solidFill>
          </a:endParaRPr>
        </a:p>
      </dgm:t>
    </dgm:pt>
    <dgm:pt modelId="{42C35326-2B4F-449E-803D-6D9C5A91218C}" type="parTrans" cxnId="{5C21AAED-798C-4B78-8992-FD33420592FC}">
      <dgm:prSet/>
      <dgm:spPr/>
      <dgm:t>
        <a:bodyPr/>
        <a:lstStyle/>
        <a:p>
          <a:endParaRPr lang="en-US"/>
        </a:p>
      </dgm:t>
    </dgm:pt>
    <dgm:pt modelId="{FC510ED7-1D80-4F3D-9573-88871ECC7DA3}" type="sibTrans" cxnId="{5C21AAED-798C-4B78-8992-FD33420592FC}">
      <dgm:prSet/>
      <dgm:spPr/>
      <dgm:t>
        <a:bodyPr/>
        <a:lstStyle/>
        <a:p>
          <a:endParaRPr lang="en-US"/>
        </a:p>
      </dgm:t>
    </dgm:pt>
    <dgm:pt modelId="{760E1E05-8A63-414C-BDA7-4F91F2D089B6}">
      <dgm:prSet phldrT="[Text]"/>
      <dgm:spPr>
        <a:noFill/>
        <a:ln>
          <a:solidFill>
            <a:schemeClr val="tx1"/>
          </a:solidFill>
        </a:ln>
      </dgm:spPr>
      <dgm:t>
        <a:bodyPr/>
        <a:lstStyle/>
        <a:p>
          <a:r>
            <a:rPr lang="en-US" dirty="0" err="1" smtClean="0">
              <a:solidFill>
                <a:schemeClr val="tx1"/>
              </a:solidFill>
            </a:rPr>
            <a:t>Surat</a:t>
          </a:r>
          <a:r>
            <a:rPr lang="en-US" dirty="0" smtClean="0">
              <a:solidFill>
                <a:schemeClr val="tx1"/>
              </a:solidFill>
            </a:rPr>
            <a:t> </a:t>
          </a:r>
          <a:r>
            <a:rPr lang="en-US" dirty="0" err="1" smtClean="0">
              <a:solidFill>
                <a:schemeClr val="tx1"/>
              </a:solidFill>
            </a:rPr>
            <a:t>keberatan</a:t>
          </a:r>
          <a:r>
            <a:rPr lang="en-US" dirty="0" smtClean="0">
              <a:solidFill>
                <a:schemeClr val="tx1"/>
              </a:solidFill>
            </a:rPr>
            <a:t> yang </a:t>
          </a:r>
          <a:r>
            <a:rPr lang="en-US" dirty="0" err="1" smtClean="0">
              <a:solidFill>
                <a:schemeClr val="tx1"/>
              </a:solidFill>
            </a:rPr>
            <a:t>tidak</a:t>
          </a:r>
          <a:r>
            <a:rPr lang="en-US" dirty="0" smtClean="0">
              <a:solidFill>
                <a:schemeClr val="tx1"/>
              </a:solidFill>
            </a:rPr>
            <a:t> </a:t>
          </a:r>
          <a:r>
            <a:rPr lang="en-US" dirty="0" err="1" smtClean="0">
              <a:solidFill>
                <a:schemeClr val="tx1"/>
              </a:solidFill>
            </a:rPr>
            <a:t>dapat</a:t>
          </a:r>
          <a:r>
            <a:rPr lang="en-US" dirty="0" smtClean="0">
              <a:solidFill>
                <a:schemeClr val="tx1"/>
              </a:solidFill>
            </a:rPr>
            <a:t> </a:t>
          </a:r>
          <a:r>
            <a:rPr lang="en-US" dirty="0" err="1" smtClean="0">
              <a:solidFill>
                <a:schemeClr val="tx1"/>
              </a:solidFill>
            </a:rPr>
            <a:t>dipertimbangkan</a:t>
          </a:r>
          <a:r>
            <a:rPr lang="en-US" dirty="0" smtClean="0">
              <a:solidFill>
                <a:schemeClr val="tx1"/>
              </a:solidFill>
            </a:rPr>
            <a:t> </a:t>
          </a:r>
          <a:r>
            <a:rPr lang="en-US" dirty="0" err="1" smtClean="0">
              <a:solidFill>
                <a:schemeClr val="tx1"/>
              </a:solidFill>
            </a:rPr>
            <a:t>diberitahukan</a:t>
          </a:r>
          <a:r>
            <a:rPr lang="en-US" dirty="0" smtClean="0">
              <a:solidFill>
                <a:schemeClr val="tx1"/>
              </a:solidFill>
            </a:rPr>
            <a:t> </a:t>
          </a:r>
          <a:r>
            <a:rPr lang="en-US" dirty="0" err="1" smtClean="0">
              <a:solidFill>
                <a:schemeClr val="tx1"/>
              </a:solidFill>
            </a:rPr>
            <a:t>secara</a:t>
          </a:r>
          <a:r>
            <a:rPr lang="en-US" dirty="0" smtClean="0">
              <a:solidFill>
                <a:schemeClr val="tx1"/>
              </a:solidFill>
            </a:rPr>
            <a:t> </a:t>
          </a:r>
          <a:r>
            <a:rPr lang="en-US" dirty="0" err="1" smtClean="0">
              <a:solidFill>
                <a:schemeClr val="tx1"/>
              </a:solidFill>
            </a:rPr>
            <a:t>tertulis</a:t>
          </a:r>
          <a:r>
            <a:rPr lang="en-US" dirty="0" smtClean="0">
              <a:solidFill>
                <a:schemeClr val="tx1"/>
              </a:solidFill>
            </a:rPr>
            <a:t> , </a:t>
          </a:r>
          <a:r>
            <a:rPr lang="en-US" dirty="0" err="1" smtClean="0">
              <a:solidFill>
                <a:schemeClr val="tx1"/>
              </a:solidFill>
            </a:rPr>
            <a:t>melalui</a:t>
          </a:r>
          <a:r>
            <a:rPr lang="en-US" dirty="0" smtClean="0">
              <a:solidFill>
                <a:schemeClr val="tx1"/>
              </a:solidFill>
            </a:rPr>
            <a:t> </a:t>
          </a:r>
          <a:r>
            <a:rPr lang="en-US" dirty="0" err="1" smtClean="0">
              <a:solidFill>
                <a:schemeClr val="tx1"/>
              </a:solidFill>
            </a:rPr>
            <a:t>penyampaian</a:t>
          </a:r>
          <a:r>
            <a:rPr lang="en-US" dirty="0" smtClean="0">
              <a:solidFill>
                <a:schemeClr val="tx1"/>
              </a:solidFill>
            </a:rPr>
            <a:t> </a:t>
          </a:r>
          <a:r>
            <a:rPr lang="en-US" dirty="0" err="1" smtClean="0">
              <a:solidFill>
                <a:schemeClr val="tx1"/>
              </a:solidFill>
            </a:rPr>
            <a:t>surat</a:t>
          </a:r>
          <a:r>
            <a:rPr lang="en-US" dirty="0" smtClean="0">
              <a:solidFill>
                <a:schemeClr val="tx1"/>
              </a:solidFill>
            </a:rPr>
            <a:t> </a:t>
          </a:r>
          <a:r>
            <a:rPr lang="en-US" dirty="0" err="1" smtClean="0">
              <a:solidFill>
                <a:schemeClr val="tx1"/>
              </a:solidFill>
            </a:rPr>
            <a:t>pemberitahuan</a:t>
          </a:r>
          <a:r>
            <a:rPr lang="en-US" dirty="0" smtClean="0">
              <a:solidFill>
                <a:schemeClr val="tx1"/>
              </a:solidFill>
            </a:rPr>
            <a:t> (</a:t>
          </a:r>
          <a:r>
            <a:rPr lang="en-US" dirty="0" err="1" smtClean="0">
              <a:solidFill>
                <a:schemeClr val="tx1"/>
              </a:solidFill>
            </a:rPr>
            <a:t>bukan</a:t>
          </a:r>
          <a:r>
            <a:rPr lang="en-US" dirty="0" smtClean="0">
              <a:solidFill>
                <a:schemeClr val="tx1"/>
              </a:solidFill>
            </a:rPr>
            <a:t> </a:t>
          </a:r>
          <a:r>
            <a:rPr lang="en-US" dirty="0" err="1" smtClean="0">
              <a:solidFill>
                <a:schemeClr val="tx1"/>
              </a:solidFill>
            </a:rPr>
            <a:t>mrpk</a:t>
          </a:r>
          <a:r>
            <a:rPr lang="en-US" dirty="0" smtClean="0">
              <a:solidFill>
                <a:schemeClr val="tx1"/>
              </a:solidFill>
            </a:rPr>
            <a:t> </a:t>
          </a:r>
          <a:r>
            <a:rPr lang="en-US" dirty="0" err="1" smtClean="0">
              <a:solidFill>
                <a:schemeClr val="tx1"/>
              </a:solidFill>
            </a:rPr>
            <a:t>keputusan</a:t>
          </a:r>
          <a:r>
            <a:rPr lang="en-US" dirty="0" smtClean="0">
              <a:solidFill>
                <a:schemeClr val="tx1"/>
              </a:solidFill>
            </a:rPr>
            <a:t>/</a:t>
          </a:r>
          <a:r>
            <a:rPr lang="en-US" dirty="0" err="1" smtClean="0">
              <a:solidFill>
                <a:schemeClr val="tx1"/>
              </a:solidFill>
            </a:rPr>
            <a:t>tdk</a:t>
          </a:r>
          <a:r>
            <a:rPr lang="en-US" dirty="0" smtClean="0">
              <a:solidFill>
                <a:schemeClr val="tx1"/>
              </a:solidFill>
            </a:rPr>
            <a:t> </a:t>
          </a:r>
          <a:r>
            <a:rPr lang="en-US" dirty="0" err="1" smtClean="0">
              <a:solidFill>
                <a:schemeClr val="tx1"/>
              </a:solidFill>
            </a:rPr>
            <a:t>dpt</a:t>
          </a:r>
          <a:r>
            <a:rPr lang="en-US" dirty="0" smtClean="0">
              <a:solidFill>
                <a:schemeClr val="tx1"/>
              </a:solidFill>
            </a:rPr>
            <a:t> </a:t>
          </a:r>
          <a:r>
            <a:rPr lang="en-US" dirty="0" err="1" smtClean="0">
              <a:solidFill>
                <a:schemeClr val="tx1"/>
              </a:solidFill>
            </a:rPr>
            <a:t>diajukan</a:t>
          </a:r>
          <a:r>
            <a:rPr lang="en-US" dirty="0" smtClean="0">
              <a:solidFill>
                <a:schemeClr val="tx1"/>
              </a:solidFill>
            </a:rPr>
            <a:t> banding</a:t>
          </a:r>
          <a:endParaRPr lang="en-US" dirty="0">
            <a:solidFill>
              <a:schemeClr val="tx1"/>
            </a:solidFill>
          </a:endParaRPr>
        </a:p>
      </dgm:t>
    </dgm:pt>
    <dgm:pt modelId="{8576ACE9-D97E-4333-8803-DD7035282557}" type="parTrans" cxnId="{B2B617E6-4AE3-4246-B580-4D78BE81005F}">
      <dgm:prSet/>
      <dgm:spPr/>
      <dgm:t>
        <a:bodyPr/>
        <a:lstStyle/>
        <a:p>
          <a:endParaRPr lang="en-US"/>
        </a:p>
      </dgm:t>
    </dgm:pt>
    <dgm:pt modelId="{4928A007-8E56-448A-A127-0A186CF84A74}" type="sibTrans" cxnId="{B2B617E6-4AE3-4246-B580-4D78BE81005F}">
      <dgm:prSet/>
      <dgm:spPr/>
      <dgm:t>
        <a:bodyPr/>
        <a:lstStyle/>
        <a:p>
          <a:endParaRPr lang="en-US"/>
        </a:p>
      </dgm:t>
    </dgm:pt>
    <dgm:pt modelId="{C6291ADD-0D40-4E24-A4B8-7DB2726B1F3C}" type="pres">
      <dgm:prSet presAssocID="{4490C922-75FC-4021-BA7C-91EB47921D0A}" presName="Name0" presStyleCnt="0">
        <dgm:presLayoutVars>
          <dgm:dir/>
          <dgm:animLvl val="lvl"/>
          <dgm:resizeHandles val="exact"/>
        </dgm:presLayoutVars>
      </dgm:prSet>
      <dgm:spPr/>
    </dgm:pt>
    <dgm:pt modelId="{DC70A351-978C-4B6D-BAF8-FC34EB831FA2}" type="pres">
      <dgm:prSet presAssocID="{9EF23CFD-81CF-4997-9BD0-A32E02709732}" presName="Name8" presStyleCnt="0"/>
      <dgm:spPr/>
    </dgm:pt>
    <dgm:pt modelId="{0AC33575-7DFA-4FC5-96C1-03D228DFC088}" type="pres">
      <dgm:prSet presAssocID="{9EF23CFD-81CF-4997-9BD0-A32E02709732}" presName="level" presStyleLbl="node1" presStyleIdx="0" presStyleCnt="3" custScaleX="104606">
        <dgm:presLayoutVars>
          <dgm:chMax val="1"/>
          <dgm:bulletEnabled val="1"/>
        </dgm:presLayoutVars>
      </dgm:prSet>
      <dgm:spPr/>
      <dgm:t>
        <a:bodyPr/>
        <a:lstStyle/>
        <a:p>
          <a:endParaRPr lang="en-US"/>
        </a:p>
      </dgm:t>
    </dgm:pt>
    <dgm:pt modelId="{42357D02-02D7-4027-9F4D-555F0D13BC50}" type="pres">
      <dgm:prSet presAssocID="{9EF23CFD-81CF-4997-9BD0-A32E02709732}" presName="levelTx" presStyleLbl="revTx" presStyleIdx="0" presStyleCnt="0">
        <dgm:presLayoutVars>
          <dgm:chMax val="1"/>
          <dgm:bulletEnabled val="1"/>
        </dgm:presLayoutVars>
      </dgm:prSet>
      <dgm:spPr/>
      <dgm:t>
        <a:bodyPr/>
        <a:lstStyle/>
        <a:p>
          <a:endParaRPr lang="en-US"/>
        </a:p>
      </dgm:t>
    </dgm:pt>
    <dgm:pt modelId="{01DE8C9B-AAA0-42D8-9205-967D2111F331}" type="pres">
      <dgm:prSet presAssocID="{8A989EBA-6FE5-4326-86BE-CC0F5E41EB9B}" presName="Name8" presStyleCnt="0"/>
      <dgm:spPr/>
    </dgm:pt>
    <dgm:pt modelId="{BFE6C47C-A332-4DD1-AF26-5F20ED229D7A}" type="pres">
      <dgm:prSet presAssocID="{8A989EBA-6FE5-4326-86BE-CC0F5E41EB9B}" presName="level" presStyleLbl="node1" presStyleIdx="1" presStyleCnt="3" custScaleX="101645">
        <dgm:presLayoutVars>
          <dgm:chMax val="1"/>
          <dgm:bulletEnabled val="1"/>
        </dgm:presLayoutVars>
      </dgm:prSet>
      <dgm:spPr/>
      <dgm:t>
        <a:bodyPr/>
        <a:lstStyle/>
        <a:p>
          <a:endParaRPr lang="en-US"/>
        </a:p>
      </dgm:t>
    </dgm:pt>
    <dgm:pt modelId="{CEB86BD5-CEAC-4391-9A5B-E2B79873FB95}" type="pres">
      <dgm:prSet presAssocID="{8A989EBA-6FE5-4326-86BE-CC0F5E41EB9B}" presName="levelTx" presStyleLbl="revTx" presStyleIdx="0" presStyleCnt="0">
        <dgm:presLayoutVars>
          <dgm:chMax val="1"/>
          <dgm:bulletEnabled val="1"/>
        </dgm:presLayoutVars>
      </dgm:prSet>
      <dgm:spPr/>
      <dgm:t>
        <a:bodyPr/>
        <a:lstStyle/>
        <a:p>
          <a:endParaRPr lang="en-US"/>
        </a:p>
      </dgm:t>
    </dgm:pt>
    <dgm:pt modelId="{1BF89082-924A-443A-83B3-0A69DA704576}" type="pres">
      <dgm:prSet presAssocID="{760E1E05-8A63-414C-BDA7-4F91F2D089B6}" presName="Name8" presStyleCnt="0"/>
      <dgm:spPr/>
    </dgm:pt>
    <dgm:pt modelId="{CBCE3593-DF30-4A62-9C83-14C6EA016251}" type="pres">
      <dgm:prSet presAssocID="{760E1E05-8A63-414C-BDA7-4F91F2D089B6}" presName="level" presStyleLbl="node1" presStyleIdx="2" presStyleCnt="3">
        <dgm:presLayoutVars>
          <dgm:chMax val="1"/>
          <dgm:bulletEnabled val="1"/>
        </dgm:presLayoutVars>
      </dgm:prSet>
      <dgm:spPr/>
      <dgm:t>
        <a:bodyPr/>
        <a:lstStyle/>
        <a:p>
          <a:endParaRPr lang="en-US"/>
        </a:p>
      </dgm:t>
    </dgm:pt>
    <dgm:pt modelId="{30DCA16F-0345-45AC-A6CE-2BF70D9C752D}" type="pres">
      <dgm:prSet presAssocID="{760E1E05-8A63-414C-BDA7-4F91F2D089B6}" presName="levelTx" presStyleLbl="revTx" presStyleIdx="0" presStyleCnt="0">
        <dgm:presLayoutVars>
          <dgm:chMax val="1"/>
          <dgm:bulletEnabled val="1"/>
        </dgm:presLayoutVars>
      </dgm:prSet>
      <dgm:spPr/>
      <dgm:t>
        <a:bodyPr/>
        <a:lstStyle/>
        <a:p>
          <a:endParaRPr lang="en-US"/>
        </a:p>
      </dgm:t>
    </dgm:pt>
  </dgm:ptLst>
  <dgm:cxnLst>
    <dgm:cxn modelId="{1748092A-74BA-469B-8D3B-5702D9870756}" type="presOf" srcId="{9EF23CFD-81CF-4997-9BD0-A32E02709732}" destId="{0AC33575-7DFA-4FC5-96C1-03D228DFC088}" srcOrd="0" destOrd="0" presId="urn:microsoft.com/office/officeart/2005/8/layout/pyramid1"/>
    <dgm:cxn modelId="{B2B617E6-4AE3-4246-B580-4D78BE81005F}" srcId="{4490C922-75FC-4021-BA7C-91EB47921D0A}" destId="{760E1E05-8A63-414C-BDA7-4F91F2D089B6}" srcOrd="2" destOrd="0" parTransId="{8576ACE9-D97E-4333-8803-DD7035282557}" sibTransId="{4928A007-8E56-448A-A127-0A186CF84A74}"/>
    <dgm:cxn modelId="{D7A59542-0296-45A4-BFC0-15804C4DC1AE}" type="presOf" srcId="{760E1E05-8A63-414C-BDA7-4F91F2D089B6}" destId="{30DCA16F-0345-45AC-A6CE-2BF70D9C752D}" srcOrd="1" destOrd="0" presId="urn:microsoft.com/office/officeart/2005/8/layout/pyramid1"/>
    <dgm:cxn modelId="{F26B523D-B5D3-49D4-A59B-9465A20E2881}" type="presOf" srcId="{8A989EBA-6FE5-4326-86BE-CC0F5E41EB9B}" destId="{CEB86BD5-CEAC-4391-9A5B-E2B79873FB95}" srcOrd="1" destOrd="0" presId="urn:microsoft.com/office/officeart/2005/8/layout/pyramid1"/>
    <dgm:cxn modelId="{5C21AAED-798C-4B78-8992-FD33420592FC}" srcId="{4490C922-75FC-4021-BA7C-91EB47921D0A}" destId="{8A989EBA-6FE5-4326-86BE-CC0F5E41EB9B}" srcOrd="1" destOrd="0" parTransId="{42C35326-2B4F-449E-803D-6D9C5A91218C}" sibTransId="{FC510ED7-1D80-4F3D-9573-88871ECC7DA3}"/>
    <dgm:cxn modelId="{DD8BA392-13A9-4EBE-A8D4-BD5155BCD901}" srcId="{4490C922-75FC-4021-BA7C-91EB47921D0A}" destId="{9EF23CFD-81CF-4997-9BD0-A32E02709732}" srcOrd="0" destOrd="0" parTransId="{E07CDC91-7232-400A-B392-41842FC12A47}" sibTransId="{BE876957-6769-42F6-951D-14F99A8591B3}"/>
    <dgm:cxn modelId="{3C0BB9B4-31F2-431C-A5A4-85184EE4A49D}" type="presOf" srcId="{4490C922-75FC-4021-BA7C-91EB47921D0A}" destId="{C6291ADD-0D40-4E24-A4B8-7DB2726B1F3C}" srcOrd="0" destOrd="0" presId="urn:microsoft.com/office/officeart/2005/8/layout/pyramid1"/>
    <dgm:cxn modelId="{BF1A13B4-9C2A-45D5-8948-A5CB105C1137}" type="presOf" srcId="{9EF23CFD-81CF-4997-9BD0-A32E02709732}" destId="{42357D02-02D7-4027-9F4D-555F0D13BC50}" srcOrd="1" destOrd="0" presId="urn:microsoft.com/office/officeart/2005/8/layout/pyramid1"/>
    <dgm:cxn modelId="{907CF984-2C74-4856-8E57-31D4FCDC2E87}" type="presOf" srcId="{760E1E05-8A63-414C-BDA7-4F91F2D089B6}" destId="{CBCE3593-DF30-4A62-9C83-14C6EA016251}" srcOrd="0" destOrd="0" presId="urn:microsoft.com/office/officeart/2005/8/layout/pyramid1"/>
    <dgm:cxn modelId="{6228A59B-2C99-4A72-8168-EF448CDC99D5}" type="presOf" srcId="{8A989EBA-6FE5-4326-86BE-CC0F5E41EB9B}" destId="{BFE6C47C-A332-4DD1-AF26-5F20ED229D7A}" srcOrd="0" destOrd="0" presId="urn:microsoft.com/office/officeart/2005/8/layout/pyramid1"/>
    <dgm:cxn modelId="{E8FDE35C-3C5D-48EB-88F8-B9D67B2FBBA1}" type="presParOf" srcId="{C6291ADD-0D40-4E24-A4B8-7DB2726B1F3C}" destId="{DC70A351-978C-4B6D-BAF8-FC34EB831FA2}" srcOrd="0" destOrd="0" presId="urn:microsoft.com/office/officeart/2005/8/layout/pyramid1"/>
    <dgm:cxn modelId="{9B46A010-893C-4AA9-82D3-D44D4A3E1F16}" type="presParOf" srcId="{DC70A351-978C-4B6D-BAF8-FC34EB831FA2}" destId="{0AC33575-7DFA-4FC5-96C1-03D228DFC088}" srcOrd="0" destOrd="0" presId="urn:microsoft.com/office/officeart/2005/8/layout/pyramid1"/>
    <dgm:cxn modelId="{F0219B02-ABFC-4F5A-9D9D-1CB50E957BB3}" type="presParOf" srcId="{DC70A351-978C-4B6D-BAF8-FC34EB831FA2}" destId="{42357D02-02D7-4027-9F4D-555F0D13BC50}" srcOrd="1" destOrd="0" presId="urn:microsoft.com/office/officeart/2005/8/layout/pyramid1"/>
    <dgm:cxn modelId="{063ACE11-0726-461C-941B-1030DAF33962}" type="presParOf" srcId="{C6291ADD-0D40-4E24-A4B8-7DB2726B1F3C}" destId="{01DE8C9B-AAA0-42D8-9205-967D2111F331}" srcOrd="1" destOrd="0" presId="urn:microsoft.com/office/officeart/2005/8/layout/pyramid1"/>
    <dgm:cxn modelId="{4C40494C-EA9C-4A6F-896D-3CAE8FFF9D75}" type="presParOf" srcId="{01DE8C9B-AAA0-42D8-9205-967D2111F331}" destId="{BFE6C47C-A332-4DD1-AF26-5F20ED229D7A}" srcOrd="0" destOrd="0" presId="urn:microsoft.com/office/officeart/2005/8/layout/pyramid1"/>
    <dgm:cxn modelId="{C01BDE9A-3CDD-46A0-90D5-E85824A24FB3}" type="presParOf" srcId="{01DE8C9B-AAA0-42D8-9205-967D2111F331}" destId="{CEB86BD5-CEAC-4391-9A5B-E2B79873FB95}" srcOrd="1" destOrd="0" presId="urn:microsoft.com/office/officeart/2005/8/layout/pyramid1"/>
    <dgm:cxn modelId="{19FC3D6F-F01C-4216-9F47-1AA4E98941E5}" type="presParOf" srcId="{C6291ADD-0D40-4E24-A4B8-7DB2726B1F3C}" destId="{1BF89082-924A-443A-83B3-0A69DA704576}" srcOrd="2" destOrd="0" presId="urn:microsoft.com/office/officeart/2005/8/layout/pyramid1"/>
    <dgm:cxn modelId="{5DE82513-B17A-4511-95F4-8AC2487CBEEC}" type="presParOf" srcId="{1BF89082-924A-443A-83B3-0A69DA704576}" destId="{CBCE3593-DF30-4A62-9C83-14C6EA016251}" srcOrd="0" destOrd="0" presId="urn:microsoft.com/office/officeart/2005/8/layout/pyramid1"/>
    <dgm:cxn modelId="{0853EB6E-DD4A-4C32-BEB9-F535B7FC2D09}" type="presParOf" srcId="{1BF89082-924A-443A-83B3-0A69DA704576}" destId="{30DCA16F-0345-45AC-A6CE-2BF70D9C752D}"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4819090A-87D8-42F7-A03B-62FAAF811935}"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B2658CF9-6E11-4748-B886-ED7000827A97}">
      <dgm:prSet phldrT="[Text]" custT="1"/>
      <dgm:spPr>
        <a:noFill/>
        <a:ln>
          <a:solidFill>
            <a:schemeClr val="accent1"/>
          </a:solidFill>
        </a:ln>
      </dgm:spPr>
      <dgm:t>
        <a:bodyPr/>
        <a:lstStyle/>
        <a:p>
          <a:r>
            <a:rPr lang="en-US" sz="2800" dirty="0" err="1" smtClean="0">
              <a:solidFill>
                <a:schemeClr val="tx1"/>
              </a:solidFill>
            </a:rPr>
            <a:t>Sengketa</a:t>
          </a:r>
          <a:r>
            <a:rPr lang="en-US" sz="2800" dirty="0" smtClean="0">
              <a:solidFill>
                <a:schemeClr val="tx1"/>
              </a:solidFill>
            </a:rPr>
            <a:t> </a:t>
          </a:r>
          <a:r>
            <a:rPr lang="en-US" sz="2800" dirty="0" err="1" smtClean="0">
              <a:solidFill>
                <a:schemeClr val="tx1"/>
              </a:solidFill>
            </a:rPr>
            <a:t>Pajak</a:t>
          </a:r>
          <a:endParaRPr lang="en-US" sz="2800" dirty="0">
            <a:solidFill>
              <a:schemeClr val="tx1"/>
            </a:solidFill>
          </a:endParaRPr>
        </a:p>
      </dgm:t>
    </dgm:pt>
    <dgm:pt modelId="{6EF3B652-8956-476E-A8FE-BC45565290CC}" type="parTrans" cxnId="{01893946-5822-4362-9335-F87CEF249FCC}">
      <dgm:prSet/>
      <dgm:spPr/>
      <dgm:t>
        <a:bodyPr/>
        <a:lstStyle/>
        <a:p>
          <a:endParaRPr lang="en-US"/>
        </a:p>
      </dgm:t>
    </dgm:pt>
    <dgm:pt modelId="{F9A620AC-8FE5-43C0-9CA6-ED725F20905B}" type="sibTrans" cxnId="{01893946-5822-4362-9335-F87CEF249FCC}">
      <dgm:prSet/>
      <dgm:spPr/>
      <dgm:t>
        <a:bodyPr/>
        <a:lstStyle/>
        <a:p>
          <a:endParaRPr lang="en-US"/>
        </a:p>
      </dgm:t>
    </dgm:pt>
    <dgm:pt modelId="{930D8D98-1F77-4677-9140-6BC1CE6DA827}">
      <dgm:prSet phldrT="[Text]" custT="1"/>
      <dgm:spPr>
        <a:noFill/>
        <a:ln>
          <a:solidFill>
            <a:schemeClr val="accent1"/>
          </a:solidFill>
        </a:ln>
      </dgm:spPr>
      <dgm:t>
        <a:bodyPr/>
        <a:lstStyle/>
        <a:p>
          <a:r>
            <a:rPr lang="en-US" sz="2800" dirty="0" err="1" smtClean="0">
              <a:solidFill>
                <a:schemeClr val="tx1"/>
              </a:solidFill>
            </a:rPr>
            <a:t>Pejabat</a:t>
          </a:r>
          <a:endParaRPr lang="en-US" sz="2800" dirty="0">
            <a:solidFill>
              <a:schemeClr val="tx1"/>
            </a:solidFill>
          </a:endParaRPr>
        </a:p>
      </dgm:t>
    </dgm:pt>
    <dgm:pt modelId="{2EC5ECEE-CAE1-43E5-BFBE-4B89DA235876}" type="parTrans" cxnId="{C43355BA-8178-4391-AB8D-0DF3BA0285A8}">
      <dgm:prSet/>
      <dgm:spPr/>
      <dgm:t>
        <a:bodyPr/>
        <a:lstStyle/>
        <a:p>
          <a:endParaRPr lang="en-US"/>
        </a:p>
      </dgm:t>
    </dgm:pt>
    <dgm:pt modelId="{CE3109D9-A765-4F19-8EE4-FD6CD8F1A090}" type="sibTrans" cxnId="{C43355BA-8178-4391-AB8D-0DF3BA0285A8}">
      <dgm:prSet/>
      <dgm:spPr/>
      <dgm:t>
        <a:bodyPr/>
        <a:lstStyle/>
        <a:p>
          <a:endParaRPr lang="en-US"/>
        </a:p>
      </dgm:t>
    </dgm:pt>
    <dgm:pt modelId="{52074A15-0756-4567-B687-07FD0D6F94C4}">
      <dgm:prSet phldrT="[Text]" custT="1"/>
      <dgm:spPr>
        <a:noFill/>
        <a:ln>
          <a:solidFill>
            <a:schemeClr val="accent1"/>
          </a:solidFill>
        </a:ln>
      </dgm:spPr>
      <dgm:t>
        <a:bodyPr/>
        <a:lstStyle/>
        <a:p>
          <a:r>
            <a:rPr lang="en-US" sz="2800" dirty="0" smtClean="0">
              <a:solidFill>
                <a:schemeClr val="tx1"/>
              </a:solidFill>
            </a:rPr>
            <a:t>DJP/DJBC </a:t>
          </a:r>
          <a:r>
            <a:rPr lang="en-US" sz="2800" dirty="0" err="1" smtClean="0">
              <a:solidFill>
                <a:schemeClr val="tx1"/>
              </a:solidFill>
            </a:rPr>
            <a:t>Bupati</a:t>
          </a:r>
          <a:r>
            <a:rPr lang="en-US" sz="2800" dirty="0" smtClean="0">
              <a:solidFill>
                <a:schemeClr val="tx1"/>
              </a:solidFill>
            </a:rPr>
            <a:t>, </a:t>
          </a:r>
          <a:r>
            <a:rPr lang="en-US" sz="2800" dirty="0" err="1" smtClean="0">
              <a:solidFill>
                <a:schemeClr val="tx1"/>
              </a:solidFill>
            </a:rPr>
            <a:t>Walikota</a:t>
          </a:r>
          <a:endParaRPr lang="en-US" sz="2800" dirty="0">
            <a:solidFill>
              <a:schemeClr val="tx1"/>
            </a:solidFill>
          </a:endParaRPr>
        </a:p>
      </dgm:t>
    </dgm:pt>
    <dgm:pt modelId="{6997A460-C7BD-4A59-BFF6-D9BCD52042EB}" type="parTrans" cxnId="{AA032FC7-CB3D-4D24-8903-37C93D4439BC}">
      <dgm:prSet/>
      <dgm:spPr/>
      <dgm:t>
        <a:bodyPr/>
        <a:lstStyle/>
        <a:p>
          <a:endParaRPr lang="en-US"/>
        </a:p>
      </dgm:t>
    </dgm:pt>
    <dgm:pt modelId="{899A9123-91AA-49FE-8A22-C2EE8D8986E2}" type="sibTrans" cxnId="{AA032FC7-CB3D-4D24-8903-37C93D4439BC}">
      <dgm:prSet/>
      <dgm:spPr/>
      <dgm:t>
        <a:bodyPr/>
        <a:lstStyle/>
        <a:p>
          <a:endParaRPr lang="en-US"/>
        </a:p>
      </dgm:t>
    </dgm:pt>
    <dgm:pt modelId="{1DBB6524-F93A-48F4-AA2F-27B8E617B473}">
      <dgm:prSet phldrT="[Text]"/>
      <dgm:spPr>
        <a:noFill/>
        <a:ln>
          <a:solidFill>
            <a:schemeClr val="accent1"/>
          </a:solidFill>
        </a:ln>
      </dgm:spPr>
      <dgm:t>
        <a:bodyPr/>
        <a:lstStyle/>
        <a:p>
          <a:r>
            <a:rPr lang="en-US" dirty="0" err="1" smtClean="0">
              <a:solidFill>
                <a:schemeClr val="tx1"/>
              </a:solidFill>
            </a:rPr>
            <a:t>Pejabat</a:t>
          </a:r>
          <a:r>
            <a:rPr lang="en-US" dirty="0" smtClean="0">
              <a:solidFill>
                <a:schemeClr val="tx1"/>
              </a:solidFill>
            </a:rPr>
            <a:t> </a:t>
          </a:r>
          <a:r>
            <a:rPr lang="en-US" dirty="0" err="1" smtClean="0">
              <a:solidFill>
                <a:schemeClr val="tx1"/>
              </a:solidFill>
            </a:rPr>
            <a:t>yg</a:t>
          </a:r>
          <a:r>
            <a:rPr lang="en-US" dirty="0" smtClean="0">
              <a:solidFill>
                <a:schemeClr val="tx1"/>
              </a:solidFill>
            </a:rPr>
            <a:t> </a:t>
          </a:r>
          <a:r>
            <a:rPr lang="en-US" dirty="0" err="1" smtClean="0">
              <a:solidFill>
                <a:schemeClr val="tx1"/>
              </a:solidFill>
            </a:rPr>
            <a:t>ditunjuk</a:t>
          </a:r>
          <a:r>
            <a:rPr lang="en-US" dirty="0" smtClean="0">
              <a:solidFill>
                <a:schemeClr val="tx1"/>
              </a:solidFill>
            </a:rPr>
            <a:t> </a:t>
          </a:r>
          <a:r>
            <a:rPr lang="en-US" dirty="0" err="1" smtClean="0">
              <a:solidFill>
                <a:schemeClr val="tx1"/>
              </a:solidFill>
            </a:rPr>
            <a:t>melaksanakan</a:t>
          </a:r>
          <a:r>
            <a:rPr lang="en-US" dirty="0" smtClean="0">
              <a:solidFill>
                <a:schemeClr val="tx1"/>
              </a:solidFill>
            </a:rPr>
            <a:t> UU</a:t>
          </a:r>
          <a:endParaRPr lang="en-US" dirty="0">
            <a:solidFill>
              <a:schemeClr val="tx1"/>
            </a:solidFill>
          </a:endParaRPr>
        </a:p>
      </dgm:t>
    </dgm:pt>
    <dgm:pt modelId="{83140BD7-378D-4335-91BE-51BDD75A57C8}" type="parTrans" cxnId="{818F5585-68BA-445B-B71E-448F84991137}">
      <dgm:prSet/>
      <dgm:spPr/>
      <dgm:t>
        <a:bodyPr/>
        <a:lstStyle/>
        <a:p>
          <a:endParaRPr lang="en-US"/>
        </a:p>
      </dgm:t>
    </dgm:pt>
    <dgm:pt modelId="{DACAC151-E074-4C97-B324-555DCF2BB793}" type="sibTrans" cxnId="{818F5585-68BA-445B-B71E-448F84991137}">
      <dgm:prSet/>
      <dgm:spPr/>
      <dgm:t>
        <a:bodyPr/>
        <a:lstStyle/>
        <a:p>
          <a:endParaRPr lang="en-US"/>
        </a:p>
      </dgm:t>
    </dgm:pt>
    <dgm:pt modelId="{298C1753-7062-44AD-B2EF-8CCC65B938D2}">
      <dgm:prSet phldrT="[Text]" custT="1"/>
      <dgm:spPr>
        <a:noFill/>
        <a:ln>
          <a:solidFill>
            <a:schemeClr val="accent1"/>
          </a:solidFill>
        </a:ln>
      </dgm:spPr>
      <dgm:t>
        <a:bodyPr/>
        <a:lstStyle/>
        <a:p>
          <a:r>
            <a:rPr lang="en-US" sz="2800" dirty="0" smtClean="0">
              <a:solidFill>
                <a:schemeClr val="tx1"/>
              </a:solidFill>
            </a:rPr>
            <a:t>WP OP </a:t>
          </a:r>
        </a:p>
        <a:p>
          <a:r>
            <a:rPr lang="en-US" sz="2800" dirty="0" err="1" smtClean="0">
              <a:solidFill>
                <a:schemeClr val="tx1"/>
              </a:solidFill>
            </a:rPr>
            <a:t>Bd</a:t>
          </a:r>
          <a:r>
            <a:rPr lang="en-US" sz="2800" dirty="0" smtClean="0">
              <a:solidFill>
                <a:schemeClr val="tx1"/>
              </a:solidFill>
            </a:rPr>
            <a:t> </a:t>
          </a:r>
          <a:r>
            <a:rPr lang="en-US" sz="2800" dirty="0" err="1" smtClean="0">
              <a:solidFill>
                <a:schemeClr val="tx1"/>
              </a:solidFill>
            </a:rPr>
            <a:t>Hkm</a:t>
          </a:r>
          <a:endParaRPr lang="en-US" sz="2800" dirty="0">
            <a:solidFill>
              <a:schemeClr val="tx1"/>
            </a:solidFill>
          </a:endParaRPr>
        </a:p>
      </dgm:t>
    </dgm:pt>
    <dgm:pt modelId="{D97E29A4-7794-468A-8CB7-AB51D69FCB6F}" type="parTrans" cxnId="{6DA1E1B2-167F-44A2-8623-5F72A03C39AB}">
      <dgm:prSet/>
      <dgm:spPr/>
      <dgm:t>
        <a:bodyPr/>
        <a:lstStyle/>
        <a:p>
          <a:endParaRPr lang="en-US"/>
        </a:p>
      </dgm:t>
    </dgm:pt>
    <dgm:pt modelId="{68712FE5-4108-42DD-98D7-C74AC7321A66}" type="sibTrans" cxnId="{6DA1E1B2-167F-44A2-8623-5F72A03C39AB}">
      <dgm:prSet/>
      <dgm:spPr/>
      <dgm:t>
        <a:bodyPr/>
        <a:lstStyle/>
        <a:p>
          <a:endParaRPr lang="en-US"/>
        </a:p>
      </dgm:t>
    </dgm:pt>
    <dgm:pt modelId="{0E964420-F1E3-4025-BFF4-88235DC19E9F}">
      <dgm:prSet phldrT="[Text]"/>
      <dgm:spPr>
        <a:noFill/>
        <a:ln>
          <a:solidFill>
            <a:schemeClr val="accent1"/>
          </a:solidFill>
        </a:ln>
      </dgm:spPr>
      <dgm:t>
        <a:bodyPr/>
        <a:lstStyle/>
        <a:p>
          <a:r>
            <a:rPr lang="en-US" dirty="0" err="1" smtClean="0">
              <a:solidFill>
                <a:schemeClr val="tx1"/>
              </a:solidFill>
            </a:rPr>
            <a:t>PPh</a:t>
          </a:r>
          <a:r>
            <a:rPr lang="en-US" dirty="0" smtClean="0">
              <a:solidFill>
                <a:schemeClr val="tx1"/>
              </a:solidFill>
            </a:rPr>
            <a:t> </a:t>
          </a:r>
          <a:r>
            <a:rPr lang="en-US" dirty="0" err="1" smtClean="0">
              <a:solidFill>
                <a:schemeClr val="tx1"/>
              </a:solidFill>
            </a:rPr>
            <a:t>badan</a:t>
          </a:r>
          <a:endParaRPr lang="en-US" dirty="0" smtClean="0">
            <a:solidFill>
              <a:schemeClr val="tx1"/>
            </a:solidFill>
          </a:endParaRPr>
        </a:p>
        <a:p>
          <a:r>
            <a:rPr lang="en-US" dirty="0" smtClean="0">
              <a:solidFill>
                <a:schemeClr val="tx1"/>
              </a:solidFill>
            </a:rPr>
            <a:t>PPN, PBB, BUT</a:t>
          </a:r>
          <a:endParaRPr lang="en-US" dirty="0">
            <a:solidFill>
              <a:schemeClr val="tx1"/>
            </a:solidFill>
          </a:endParaRPr>
        </a:p>
      </dgm:t>
    </dgm:pt>
    <dgm:pt modelId="{334560D8-58BD-4868-B1BB-F72A5192D0E2}" type="parTrans" cxnId="{66233793-D4D5-43E9-820F-F7BD1AEBE0C9}">
      <dgm:prSet/>
      <dgm:spPr/>
      <dgm:t>
        <a:bodyPr/>
        <a:lstStyle/>
        <a:p>
          <a:endParaRPr lang="en-US"/>
        </a:p>
      </dgm:t>
    </dgm:pt>
    <dgm:pt modelId="{62069294-7E3F-4332-954A-3C49F7F8CCA9}" type="sibTrans" cxnId="{66233793-D4D5-43E9-820F-F7BD1AEBE0C9}">
      <dgm:prSet/>
      <dgm:spPr/>
      <dgm:t>
        <a:bodyPr/>
        <a:lstStyle/>
        <a:p>
          <a:endParaRPr lang="en-US"/>
        </a:p>
      </dgm:t>
    </dgm:pt>
    <dgm:pt modelId="{B618F011-E9E9-41BE-ACD4-DBC6492B0184}" type="pres">
      <dgm:prSet presAssocID="{4819090A-87D8-42F7-A03B-62FAAF811935}" presName="diagram" presStyleCnt="0">
        <dgm:presLayoutVars>
          <dgm:chPref val="1"/>
          <dgm:dir/>
          <dgm:animOne val="branch"/>
          <dgm:animLvl val="lvl"/>
          <dgm:resizeHandles val="exact"/>
        </dgm:presLayoutVars>
      </dgm:prSet>
      <dgm:spPr/>
      <dgm:t>
        <a:bodyPr/>
        <a:lstStyle/>
        <a:p>
          <a:endParaRPr lang="en-US"/>
        </a:p>
      </dgm:t>
    </dgm:pt>
    <dgm:pt modelId="{50E554C2-F0E5-4037-9A46-467DE1C5D9D9}" type="pres">
      <dgm:prSet presAssocID="{B2658CF9-6E11-4748-B886-ED7000827A97}" presName="root1" presStyleCnt="0"/>
      <dgm:spPr/>
    </dgm:pt>
    <dgm:pt modelId="{461EBDB5-DD38-4D91-B837-3A44F13D4C5C}" type="pres">
      <dgm:prSet presAssocID="{B2658CF9-6E11-4748-B886-ED7000827A97}" presName="LevelOneTextNode" presStyleLbl="node0" presStyleIdx="0" presStyleCnt="1">
        <dgm:presLayoutVars>
          <dgm:chPref val="3"/>
        </dgm:presLayoutVars>
      </dgm:prSet>
      <dgm:spPr/>
      <dgm:t>
        <a:bodyPr/>
        <a:lstStyle/>
        <a:p>
          <a:endParaRPr lang="en-US"/>
        </a:p>
      </dgm:t>
    </dgm:pt>
    <dgm:pt modelId="{7F16EAFA-7174-4113-9D41-FE18D4D70515}" type="pres">
      <dgm:prSet presAssocID="{B2658CF9-6E11-4748-B886-ED7000827A97}" presName="level2hierChild" presStyleCnt="0"/>
      <dgm:spPr/>
    </dgm:pt>
    <dgm:pt modelId="{CB291EAE-7DDC-43B4-96DF-131342986647}" type="pres">
      <dgm:prSet presAssocID="{2EC5ECEE-CAE1-43E5-BFBE-4B89DA235876}" presName="conn2-1" presStyleLbl="parChTrans1D2" presStyleIdx="0" presStyleCnt="2"/>
      <dgm:spPr/>
      <dgm:t>
        <a:bodyPr/>
        <a:lstStyle/>
        <a:p>
          <a:endParaRPr lang="en-US"/>
        </a:p>
      </dgm:t>
    </dgm:pt>
    <dgm:pt modelId="{B9C4EDB8-C4A8-421C-9A41-8F69B060E34E}" type="pres">
      <dgm:prSet presAssocID="{2EC5ECEE-CAE1-43E5-BFBE-4B89DA235876}" presName="connTx" presStyleLbl="parChTrans1D2" presStyleIdx="0" presStyleCnt="2"/>
      <dgm:spPr/>
      <dgm:t>
        <a:bodyPr/>
        <a:lstStyle/>
        <a:p>
          <a:endParaRPr lang="en-US"/>
        </a:p>
      </dgm:t>
    </dgm:pt>
    <dgm:pt modelId="{36D85D47-692E-47E8-BCC8-594D39CAF3E2}" type="pres">
      <dgm:prSet presAssocID="{930D8D98-1F77-4677-9140-6BC1CE6DA827}" presName="root2" presStyleCnt="0"/>
      <dgm:spPr/>
    </dgm:pt>
    <dgm:pt modelId="{D04E5BBD-63D3-479D-A340-BD7502F3FBEF}" type="pres">
      <dgm:prSet presAssocID="{930D8D98-1F77-4677-9140-6BC1CE6DA827}" presName="LevelTwoTextNode" presStyleLbl="node2" presStyleIdx="0" presStyleCnt="2">
        <dgm:presLayoutVars>
          <dgm:chPref val="3"/>
        </dgm:presLayoutVars>
      </dgm:prSet>
      <dgm:spPr/>
      <dgm:t>
        <a:bodyPr/>
        <a:lstStyle/>
        <a:p>
          <a:endParaRPr lang="en-US"/>
        </a:p>
      </dgm:t>
    </dgm:pt>
    <dgm:pt modelId="{DB5CE027-B047-4B69-8C40-690E203E060E}" type="pres">
      <dgm:prSet presAssocID="{930D8D98-1F77-4677-9140-6BC1CE6DA827}" presName="level3hierChild" presStyleCnt="0"/>
      <dgm:spPr/>
    </dgm:pt>
    <dgm:pt modelId="{31FF2DAC-09AA-4710-859A-BEC5B7677474}" type="pres">
      <dgm:prSet presAssocID="{6997A460-C7BD-4A59-BFF6-D9BCD52042EB}" presName="conn2-1" presStyleLbl="parChTrans1D3" presStyleIdx="0" presStyleCnt="3"/>
      <dgm:spPr/>
      <dgm:t>
        <a:bodyPr/>
        <a:lstStyle/>
        <a:p>
          <a:endParaRPr lang="en-US"/>
        </a:p>
      </dgm:t>
    </dgm:pt>
    <dgm:pt modelId="{F4CC3781-B711-4FA3-A5F2-5B3E58032919}" type="pres">
      <dgm:prSet presAssocID="{6997A460-C7BD-4A59-BFF6-D9BCD52042EB}" presName="connTx" presStyleLbl="parChTrans1D3" presStyleIdx="0" presStyleCnt="3"/>
      <dgm:spPr/>
      <dgm:t>
        <a:bodyPr/>
        <a:lstStyle/>
        <a:p>
          <a:endParaRPr lang="en-US"/>
        </a:p>
      </dgm:t>
    </dgm:pt>
    <dgm:pt modelId="{D42BFBC4-9401-41EE-95D3-7906BB7C1EAB}" type="pres">
      <dgm:prSet presAssocID="{52074A15-0756-4567-B687-07FD0D6F94C4}" presName="root2" presStyleCnt="0"/>
      <dgm:spPr/>
    </dgm:pt>
    <dgm:pt modelId="{BDE76B28-75AA-44AF-8CCA-178A2529596E}" type="pres">
      <dgm:prSet presAssocID="{52074A15-0756-4567-B687-07FD0D6F94C4}" presName="LevelTwoTextNode" presStyleLbl="node3" presStyleIdx="0" presStyleCnt="3" custScaleY="177214" custLinFactNeighborY="-49342">
        <dgm:presLayoutVars>
          <dgm:chPref val="3"/>
        </dgm:presLayoutVars>
      </dgm:prSet>
      <dgm:spPr/>
      <dgm:t>
        <a:bodyPr/>
        <a:lstStyle/>
        <a:p>
          <a:endParaRPr lang="en-US"/>
        </a:p>
      </dgm:t>
    </dgm:pt>
    <dgm:pt modelId="{909B3794-F2EA-4836-AB7E-F25FB1A714E0}" type="pres">
      <dgm:prSet presAssocID="{52074A15-0756-4567-B687-07FD0D6F94C4}" presName="level3hierChild" presStyleCnt="0"/>
      <dgm:spPr/>
    </dgm:pt>
    <dgm:pt modelId="{4E0232E1-B9BC-4FCC-BEFE-D1633DD55E5E}" type="pres">
      <dgm:prSet presAssocID="{83140BD7-378D-4335-91BE-51BDD75A57C8}" presName="conn2-1" presStyleLbl="parChTrans1D3" presStyleIdx="1" presStyleCnt="3"/>
      <dgm:spPr/>
      <dgm:t>
        <a:bodyPr/>
        <a:lstStyle/>
        <a:p>
          <a:endParaRPr lang="en-US"/>
        </a:p>
      </dgm:t>
    </dgm:pt>
    <dgm:pt modelId="{F0C6D6D2-A7E8-4F74-90E0-E6364594A0B9}" type="pres">
      <dgm:prSet presAssocID="{83140BD7-378D-4335-91BE-51BDD75A57C8}" presName="connTx" presStyleLbl="parChTrans1D3" presStyleIdx="1" presStyleCnt="3"/>
      <dgm:spPr/>
      <dgm:t>
        <a:bodyPr/>
        <a:lstStyle/>
        <a:p>
          <a:endParaRPr lang="en-US"/>
        </a:p>
      </dgm:t>
    </dgm:pt>
    <dgm:pt modelId="{929B214D-82C8-4FE3-B41C-BC53C43C619D}" type="pres">
      <dgm:prSet presAssocID="{1DBB6524-F93A-48F4-AA2F-27B8E617B473}" presName="root2" presStyleCnt="0"/>
      <dgm:spPr/>
    </dgm:pt>
    <dgm:pt modelId="{3E617842-9502-4C42-9D73-3F0DF1606202}" type="pres">
      <dgm:prSet presAssocID="{1DBB6524-F93A-48F4-AA2F-27B8E617B473}" presName="LevelTwoTextNode" presStyleLbl="node3" presStyleIdx="1" presStyleCnt="3" custScaleY="160184">
        <dgm:presLayoutVars>
          <dgm:chPref val="3"/>
        </dgm:presLayoutVars>
      </dgm:prSet>
      <dgm:spPr/>
      <dgm:t>
        <a:bodyPr/>
        <a:lstStyle/>
        <a:p>
          <a:endParaRPr lang="en-US"/>
        </a:p>
      </dgm:t>
    </dgm:pt>
    <dgm:pt modelId="{B8F58D19-9EDD-436A-AC9A-210506D21D09}" type="pres">
      <dgm:prSet presAssocID="{1DBB6524-F93A-48F4-AA2F-27B8E617B473}" presName="level3hierChild" presStyleCnt="0"/>
      <dgm:spPr/>
    </dgm:pt>
    <dgm:pt modelId="{FB99140C-5A79-47E4-ADD8-F7319093DF34}" type="pres">
      <dgm:prSet presAssocID="{D97E29A4-7794-468A-8CB7-AB51D69FCB6F}" presName="conn2-1" presStyleLbl="parChTrans1D2" presStyleIdx="1" presStyleCnt="2"/>
      <dgm:spPr/>
      <dgm:t>
        <a:bodyPr/>
        <a:lstStyle/>
        <a:p>
          <a:endParaRPr lang="en-US"/>
        </a:p>
      </dgm:t>
    </dgm:pt>
    <dgm:pt modelId="{7CD2BC68-FC2E-43D0-8DAE-5304E8FCCF4B}" type="pres">
      <dgm:prSet presAssocID="{D97E29A4-7794-468A-8CB7-AB51D69FCB6F}" presName="connTx" presStyleLbl="parChTrans1D2" presStyleIdx="1" presStyleCnt="2"/>
      <dgm:spPr/>
      <dgm:t>
        <a:bodyPr/>
        <a:lstStyle/>
        <a:p>
          <a:endParaRPr lang="en-US"/>
        </a:p>
      </dgm:t>
    </dgm:pt>
    <dgm:pt modelId="{D72EB054-9DA4-495B-8A71-7365BBBBFC51}" type="pres">
      <dgm:prSet presAssocID="{298C1753-7062-44AD-B2EF-8CCC65B938D2}" presName="root2" presStyleCnt="0"/>
      <dgm:spPr/>
    </dgm:pt>
    <dgm:pt modelId="{B34C63F2-975B-45B1-A36D-2AEA4304290C}" type="pres">
      <dgm:prSet presAssocID="{298C1753-7062-44AD-B2EF-8CCC65B938D2}" presName="LevelTwoTextNode" presStyleLbl="node2" presStyleIdx="1" presStyleCnt="2">
        <dgm:presLayoutVars>
          <dgm:chPref val="3"/>
        </dgm:presLayoutVars>
      </dgm:prSet>
      <dgm:spPr/>
      <dgm:t>
        <a:bodyPr/>
        <a:lstStyle/>
        <a:p>
          <a:endParaRPr lang="en-US"/>
        </a:p>
      </dgm:t>
    </dgm:pt>
    <dgm:pt modelId="{0BE9CEB9-0C73-4652-B32E-099CAC773A5B}" type="pres">
      <dgm:prSet presAssocID="{298C1753-7062-44AD-B2EF-8CCC65B938D2}" presName="level3hierChild" presStyleCnt="0"/>
      <dgm:spPr/>
    </dgm:pt>
    <dgm:pt modelId="{00E1A4BA-A9D0-4DFA-ABCE-119413A641B5}" type="pres">
      <dgm:prSet presAssocID="{334560D8-58BD-4868-B1BB-F72A5192D0E2}" presName="conn2-1" presStyleLbl="parChTrans1D3" presStyleIdx="2" presStyleCnt="3"/>
      <dgm:spPr/>
      <dgm:t>
        <a:bodyPr/>
        <a:lstStyle/>
        <a:p>
          <a:endParaRPr lang="en-US"/>
        </a:p>
      </dgm:t>
    </dgm:pt>
    <dgm:pt modelId="{C323A2B2-65C4-424E-AEBE-6506F7756A52}" type="pres">
      <dgm:prSet presAssocID="{334560D8-58BD-4868-B1BB-F72A5192D0E2}" presName="connTx" presStyleLbl="parChTrans1D3" presStyleIdx="2" presStyleCnt="3"/>
      <dgm:spPr/>
      <dgm:t>
        <a:bodyPr/>
        <a:lstStyle/>
        <a:p>
          <a:endParaRPr lang="en-US"/>
        </a:p>
      </dgm:t>
    </dgm:pt>
    <dgm:pt modelId="{EF005365-7FDE-4634-BE77-BCF17CF1624F}" type="pres">
      <dgm:prSet presAssocID="{0E964420-F1E3-4025-BFF4-88235DC19E9F}" presName="root2" presStyleCnt="0"/>
      <dgm:spPr/>
    </dgm:pt>
    <dgm:pt modelId="{6079989B-943C-4622-9ADF-F10E7C84E412}" type="pres">
      <dgm:prSet presAssocID="{0E964420-F1E3-4025-BFF4-88235DC19E9F}" presName="LevelTwoTextNode" presStyleLbl="node3" presStyleIdx="2" presStyleCnt="3" custScaleY="166392">
        <dgm:presLayoutVars>
          <dgm:chPref val="3"/>
        </dgm:presLayoutVars>
      </dgm:prSet>
      <dgm:spPr/>
      <dgm:t>
        <a:bodyPr/>
        <a:lstStyle/>
        <a:p>
          <a:endParaRPr lang="en-US"/>
        </a:p>
      </dgm:t>
    </dgm:pt>
    <dgm:pt modelId="{8DF86036-B18C-46CF-A065-F668F2246556}" type="pres">
      <dgm:prSet presAssocID="{0E964420-F1E3-4025-BFF4-88235DC19E9F}" presName="level3hierChild" presStyleCnt="0"/>
      <dgm:spPr/>
    </dgm:pt>
  </dgm:ptLst>
  <dgm:cxnLst>
    <dgm:cxn modelId="{C43355BA-8178-4391-AB8D-0DF3BA0285A8}" srcId="{B2658CF9-6E11-4748-B886-ED7000827A97}" destId="{930D8D98-1F77-4677-9140-6BC1CE6DA827}" srcOrd="0" destOrd="0" parTransId="{2EC5ECEE-CAE1-43E5-BFBE-4B89DA235876}" sibTransId="{CE3109D9-A765-4F19-8EE4-FD6CD8F1A090}"/>
    <dgm:cxn modelId="{006DA6A2-EF75-41CC-8B68-AB600959F44D}" type="presOf" srcId="{334560D8-58BD-4868-B1BB-F72A5192D0E2}" destId="{00E1A4BA-A9D0-4DFA-ABCE-119413A641B5}" srcOrd="0" destOrd="0" presId="urn:microsoft.com/office/officeart/2005/8/layout/hierarchy2"/>
    <dgm:cxn modelId="{BC770453-2A01-496F-A592-BEB13607F7A9}" type="presOf" srcId="{6997A460-C7BD-4A59-BFF6-D9BCD52042EB}" destId="{F4CC3781-B711-4FA3-A5F2-5B3E58032919}" srcOrd="1" destOrd="0" presId="urn:microsoft.com/office/officeart/2005/8/layout/hierarchy2"/>
    <dgm:cxn modelId="{818F5585-68BA-445B-B71E-448F84991137}" srcId="{930D8D98-1F77-4677-9140-6BC1CE6DA827}" destId="{1DBB6524-F93A-48F4-AA2F-27B8E617B473}" srcOrd="1" destOrd="0" parTransId="{83140BD7-378D-4335-91BE-51BDD75A57C8}" sibTransId="{DACAC151-E074-4C97-B324-555DCF2BB793}"/>
    <dgm:cxn modelId="{6B4CFD26-C212-4A5E-859E-7A700AEF46C0}" type="presOf" srcId="{52074A15-0756-4567-B687-07FD0D6F94C4}" destId="{BDE76B28-75AA-44AF-8CCA-178A2529596E}" srcOrd="0" destOrd="0" presId="urn:microsoft.com/office/officeart/2005/8/layout/hierarchy2"/>
    <dgm:cxn modelId="{2D82F2F2-681C-43BC-830D-1788C108FD1D}" type="presOf" srcId="{6997A460-C7BD-4A59-BFF6-D9BCD52042EB}" destId="{31FF2DAC-09AA-4710-859A-BEC5B7677474}" srcOrd="0" destOrd="0" presId="urn:microsoft.com/office/officeart/2005/8/layout/hierarchy2"/>
    <dgm:cxn modelId="{84B1BECD-435B-4AD6-BAE1-D62020C35D33}" type="presOf" srcId="{D97E29A4-7794-468A-8CB7-AB51D69FCB6F}" destId="{7CD2BC68-FC2E-43D0-8DAE-5304E8FCCF4B}" srcOrd="1" destOrd="0" presId="urn:microsoft.com/office/officeart/2005/8/layout/hierarchy2"/>
    <dgm:cxn modelId="{51C34A03-BA70-476F-8B9C-13FE0319EA24}" type="presOf" srcId="{D97E29A4-7794-468A-8CB7-AB51D69FCB6F}" destId="{FB99140C-5A79-47E4-ADD8-F7319093DF34}" srcOrd="0" destOrd="0" presId="urn:microsoft.com/office/officeart/2005/8/layout/hierarchy2"/>
    <dgm:cxn modelId="{63906C27-1DAB-4D66-AB5B-5491AAFC7EA2}" type="presOf" srcId="{83140BD7-378D-4335-91BE-51BDD75A57C8}" destId="{4E0232E1-B9BC-4FCC-BEFE-D1633DD55E5E}" srcOrd="0" destOrd="0" presId="urn:microsoft.com/office/officeart/2005/8/layout/hierarchy2"/>
    <dgm:cxn modelId="{668E9DA8-6694-4C6B-9ACA-D131D8B00614}" type="presOf" srcId="{83140BD7-378D-4335-91BE-51BDD75A57C8}" destId="{F0C6D6D2-A7E8-4F74-90E0-E6364594A0B9}" srcOrd="1" destOrd="0" presId="urn:microsoft.com/office/officeart/2005/8/layout/hierarchy2"/>
    <dgm:cxn modelId="{4EB1790A-5CB3-40FB-AA8E-1A13C1915300}" type="presOf" srcId="{0E964420-F1E3-4025-BFF4-88235DC19E9F}" destId="{6079989B-943C-4622-9ADF-F10E7C84E412}" srcOrd="0" destOrd="0" presId="urn:microsoft.com/office/officeart/2005/8/layout/hierarchy2"/>
    <dgm:cxn modelId="{6DA1E1B2-167F-44A2-8623-5F72A03C39AB}" srcId="{B2658CF9-6E11-4748-B886-ED7000827A97}" destId="{298C1753-7062-44AD-B2EF-8CCC65B938D2}" srcOrd="1" destOrd="0" parTransId="{D97E29A4-7794-468A-8CB7-AB51D69FCB6F}" sibTransId="{68712FE5-4108-42DD-98D7-C74AC7321A66}"/>
    <dgm:cxn modelId="{AA032FC7-CB3D-4D24-8903-37C93D4439BC}" srcId="{930D8D98-1F77-4677-9140-6BC1CE6DA827}" destId="{52074A15-0756-4567-B687-07FD0D6F94C4}" srcOrd="0" destOrd="0" parTransId="{6997A460-C7BD-4A59-BFF6-D9BCD52042EB}" sibTransId="{899A9123-91AA-49FE-8A22-C2EE8D8986E2}"/>
    <dgm:cxn modelId="{69A89952-40F1-4DE7-A923-06B221F6BEB9}" type="presOf" srcId="{2EC5ECEE-CAE1-43E5-BFBE-4B89DA235876}" destId="{CB291EAE-7DDC-43B4-96DF-131342986647}" srcOrd="0" destOrd="0" presId="urn:microsoft.com/office/officeart/2005/8/layout/hierarchy2"/>
    <dgm:cxn modelId="{651BA089-1D64-491B-B55A-F4DA6518C13E}" type="presOf" srcId="{2EC5ECEE-CAE1-43E5-BFBE-4B89DA235876}" destId="{B9C4EDB8-C4A8-421C-9A41-8F69B060E34E}" srcOrd="1" destOrd="0" presId="urn:microsoft.com/office/officeart/2005/8/layout/hierarchy2"/>
    <dgm:cxn modelId="{7BE5DABA-F18C-4A76-915F-39629B918540}" type="presOf" srcId="{298C1753-7062-44AD-B2EF-8CCC65B938D2}" destId="{B34C63F2-975B-45B1-A36D-2AEA4304290C}" srcOrd="0" destOrd="0" presId="urn:microsoft.com/office/officeart/2005/8/layout/hierarchy2"/>
    <dgm:cxn modelId="{0BC1AA77-FE73-4BAE-8DCE-006F649CF529}" type="presOf" srcId="{B2658CF9-6E11-4748-B886-ED7000827A97}" destId="{461EBDB5-DD38-4D91-B837-3A44F13D4C5C}" srcOrd="0" destOrd="0" presId="urn:microsoft.com/office/officeart/2005/8/layout/hierarchy2"/>
    <dgm:cxn modelId="{B928D173-5AA7-43F1-85AC-71533ACC702D}" type="presOf" srcId="{930D8D98-1F77-4677-9140-6BC1CE6DA827}" destId="{D04E5BBD-63D3-479D-A340-BD7502F3FBEF}" srcOrd="0" destOrd="0" presId="urn:microsoft.com/office/officeart/2005/8/layout/hierarchy2"/>
    <dgm:cxn modelId="{2C1C59D9-5320-49C5-98E5-21B68A0E457E}" type="presOf" srcId="{1DBB6524-F93A-48F4-AA2F-27B8E617B473}" destId="{3E617842-9502-4C42-9D73-3F0DF1606202}" srcOrd="0" destOrd="0" presId="urn:microsoft.com/office/officeart/2005/8/layout/hierarchy2"/>
    <dgm:cxn modelId="{0853F376-5146-4A88-9D0B-841D6B5CE7E9}" type="presOf" srcId="{334560D8-58BD-4868-B1BB-F72A5192D0E2}" destId="{C323A2B2-65C4-424E-AEBE-6506F7756A52}" srcOrd="1" destOrd="0" presId="urn:microsoft.com/office/officeart/2005/8/layout/hierarchy2"/>
    <dgm:cxn modelId="{01893946-5822-4362-9335-F87CEF249FCC}" srcId="{4819090A-87D8-42F7-A03B-62FAAF811935}" destId="{B2658CF9-6E11-4748-B886-ED7000827A97}" srcOrd="0" destOrd="0" parTransId="{6EF3B652-8956-476E-A8FE-BC45565290CC}" sibTransId="{F9A620AC-8FE5-43C0-9CA6-ED725F20905B}"/>
    <dgm:cxn modelId="{66233793-D4D5-43E9-820F-F7BD1AEBE0C9}" srcId="{298C1753-7062-44AD-B2EF-8CCC65B938D2}" destId="{0E964420-F1E3-4025-BFF4-88235DC19E9F}" srcOrd="0" destOrd="0" parTransId="{334560D8-58BD-4868-B1BB-F72A5192D0E2}" sibTransId="{62069294-7E3F-4332-954A-3C49F7F8CCA9}"/>
    <dgm:cxn modelId="{0C890F74-2A93-4695-B250-7B7F0EE5B8C8}" type="presOf" srcId="{4819090A-87D8-42F7-A03B-62FAAF811935}" destId="{B618F011-E9E9-41BE-ACD4-DBC6492B0184}" srcOrd="0" destOrd="0" presId="urn:microsoft.com/office/officeart/2005/8/layout/hierarchy2"/>
    <dgm:cxn modelId="{801EBB08-34E8-45F6-9C2A-A50A1788DE06}" type="presParOf" srcId="{B618F011-E9E9-41BE-ACD4-DBC6492B0184}" destId="{50E554C2-F0E5-4037-9A46-467DE1C5D9D9}" srcOrd="0" destOrd="0" presId="urn:microsoft.com/office/officeart/2005/8/layout/hierarchy2"/>
    <dgm:cxn modelId="{9EA4B25C-7A83-4F4B-AFD6-DE1C793C9062}" type="presParOf" srcId="{50E554C2-F0E5-4037-9A46-467DE1C5D9D9}" destId="{461EBDB5-DD38-4D91-B837-3A44F13D4C5C}" srcOrd="0" destOrd="0" presId="urn:microsoft.com/office/officeart/2005/8/layout/hierarchy2"/>
    <dgm:cxn modelId="{EE3A4993-5B37-4FF2-B174-4552342CD3DF}" type="presParOf" srcId="{50E554C2-F0E5-4037-9A46-467DE1C5D9D9}" destId="{7F16EAFA-7174-4113-9D41-FE18D4D70515}" srcOrd="1" destOrd="0" presId="urn:microsoft.com/office/officeart/2005/8/layout/hierarchy2"/>
    <dgm:cxn modelId="{A5C6BD87-5E15-40F4-B2E4-2756324DB58F}" type="presParOf" srcId="{7F16EAFA-7174-4113-9D41-FE18D4D70515}" destId="{CB291EAE-7DDC-43B4-96DF-131342986647}" srcOrd="0" destOrd="0" presId="urn:microsoft.com/office/officeart/2005/8/layout/hierarchy2"/>
    <dgm:cxn modelId="{CBE9BEBA-6484-4017-831C-493396661330}" type="presParOf" srcId="{CB291EAE-7DDC-43B4-96DF-131342986647}" destId="{B9C4EDB8-C4A8-421C-9A41-8F69B060E34E}" srcOrd="0" destOrd="0" presId="urn:microsoft.com/office/officeart/2005/8/layout/hierarchy2"/>
    <dgm:cxn modelId="{773A907C-820B-4B4D-A6C4-5119B0D3787A}" type="presParOf" srcId="{7F16EAFA-7174-4113-9D41-FE18D4D70515}" destId="{36D85D47-692E-47E8-BCC8-594D39CAF3E2}" srcOrd="1" destOrd="0" presId="urn:microsoft.com/office/officeart/2005/8/layout/hierarchy2"/>
    <dgm:cxn modelId="{07693822-34DA-458A-B952-412E4CFB2436}" type="presParOf" srcId="{36D85D47-692E-47E8-BCC8-594D39CAF3E2}" destId="{D04E5BBD-63D3-479D-A340-BD7502F3FBEF}" srcOrd="0" destOrd="0" presId="urn:microsoft.com/office/officeart/2005/8/layout/hierarchy2"/>
    <dgm:cxn modelId="{AB82FC87-8A78-4D65-A914-5066DA5CCF34}" type="presParOf" srcId="{36D85D47-692E-47E8-BCC8-594D39CAF3E2}" destId="{DB5CE027-B047-4B69-8C40-690E203E060E}" srcOrd="1" destOrd="0" presId="urn:microsoft.com/office/officeart/2005/8/layout/hierarchy2"/>
    <dgm:cxn modelId="{DA950105-15B8-4EC9-9DCB-5E61295A6639}" type="presParOf" srcId="{DB5CE027-B047-4B69-8C40-690E203E060E}" destId="{31FF2DAC-09AA-4710-859A-BEC5B7677474}" srcOrd="0" destOrd="0" presId="urn:microsoft.com/office/officeart/2005/8/layout/hierarchy2"/>
    <dgm:cxn modelId="{96E6F227-09A3-4F06-916C-FB611470C66B}" type="presParOf" srcId="{31FF2DAC-09AA-4710-859A-BEC5B7677474}" destId="{F4CC3781-B711-4FA3-A5F2-5B3E58032919}" srcOrd="0" destOrd="0" presId="urn:microsoft.com/office/officeart/2005/8/layout/hierarchy2"/>
    <dgm:cxn modelId="{F89106F3-D373-4C6A-9C23-6AB01C91991E}" type="presParOf" srcId="{DB5CE027-B047-4B69-8C40-690E203E060E}" destId="{D42BFBC4-9401-41EE-95D3-7906BB7C1EAB}" srcOrd="1" destOrd="0" presId="urn:microsoft.com/office/officeart/2005/8/layout/hierarchy2"/>
    <dgm:cxn modelId="{54470B19-2718-4470-9FC8-D7DB8566FCD5}" type="presParOf" srcId="{D42BFBC4-9401-41EE-95D3-7906BB7C1EAB}" destId="{BDE76B28-75AA-44AF-8CCA-178A2529596E}" srcOrd="0" destOrd="0" presId="urn:microsoft.com/office/officeart/2005/8/layout/hierarchy2"/>
    <dgm:cxn modelId="{80BD57B4-4E44-465E-85C2-E6F990DB875C}" type="presParOf" srcId="{D42BFBC4-9401-41EE-95D3-7906BB7C1EAB}" destId="{909B3794-F2EA-4836-AB7E-F25FB1A714E0}" srcOrd="1" destOrd="0" presId="urn:microsoft.com/office/officeart/2005/8/layout/hierarchy2"/>
    <dgm:cxn modelId="{322214F1-D713-4857-97C7-43629F97ABAA}" type="presParOf" srcId="{DB5CE027-B047-4B69-8C40-690E203E060E}" destId="{4E0232E1-B9BC-4FCC-BEFE-D1633DD55E5E}" srcOrd="2" destOrd="0" presId="urn:microsoft.com/office/officeart/2005/8/layout/hierarchy2"/>
    <dgm:cxn modelId="{DC9246BF-C7DF-412E-825B-F92899ED829B}" type="presParOf" srcId="{4E0232E1-B9BC-4FCC-BEFE-D1633DD55E5E}" destId="{F0C6D6D2-A7E8-4F74-90E0-E6364594A0B9}" srcOrd="0" destOrd="0" presId="urn:microsoft.com/office/officeart/2005/8/layout/hierarchy2"/>
    <dgm:cxn modelId="{46D69A79-3B8D-48BA-8C7B-899D72BA73CC}" type="presParOf" srcId="{DB5CE027-B047-4B69-8C40-690E203E060E}" destId="{929B214D-82C8-4FE3-B41C-BC53C43C619D}" srcOrd="3" destOrd="0" presId="urn:microsoft.com/office/officeart/2005/8/layout/hierarchy2"/>
    <dgm:cxn modelId="{9B7B958C-6BF7-44D4-BD1C-DA394FBB653E}" type="presParOf" srcId="{929B214D-82C8-4FE3-B41C-BC53C43C619D}" destId="{3E617842-9502-4C42-9D73-3F0DF1606202}" srcOrd="0" destOrd="0" presId="urn:microsoft.com/office/officeart/2005/8/layout/hierarchy2"/>
    <dgm:cxn modelId="{EF6588C7-791F-456E-A960-8A0A1549C0DF}" type="presParOf" srcId="{929B214D-82C8-4FE3-B41C-BC53C43C619D}" destId="{B8F58D19-9EDD-436A-AC9A-210506D21D09}" srcOrd="1" destOrd="0" presId="urn:microsoft.com/office/officeart/2005/8/layout/hierarchy2"/>
    <dgm:cxn modelId="{0BEA233C-FAFB-436C-A1B1-6CD985ABAAB7}" type="presParOf" srcId="{7F16EAFA-7174-4113-9D41-FE18D4D70515}" destId="{FB99140C-5A79-47E4-ADD8-F7319093DF34}" srcOrd="2" destOrd="0" presId="urn:microsoft.com/office/officeart/2005/8/layout/hierarchy2"/>
    <dgm:cxn modelId="{F2A39ACF-B0CF-44F1-91FC-D9FAD4B2014A}" type="presParOf" srcId="{FB99140C-5A79-47E4-ADD8-F7319093DF34}" destId="{7CD2BC68-FC2E-43D0-8DAE-5304E8FCCF4B}" srcOrd="0" destOrd="0" presId="urn:microsoft.com/office/officeart/2005/8/layout/hierarchy2"/>
    <dgm:cxn modelId="{5ED5C727-3A73-454D-BDEE-8982B807FE9E}" type="presParOf" srcId="{7F16EAFA-7174-4113-9D41-FE18D4D70515}" destId="{D72EB054-9DA4-495B-8A71-7365BBBBFC51}" srcOrd="3" destOrd="0" presId="urn:microsoft.com/office/officeart/2005/8/layout/hierarchy2"/>
    <dgm:cxn modelId="{413721F0-56C8-4D35-B6D1-44846DC9E353}" type="presParOf" srcId="{D72EB054-9DA4-495B-8A71-7365BBBBFC51}" destId="{B34C63F2-975B-45B1-A36D-2AEA4304290C}" srcOrd="0" destOrd="0" presId="urn:microsoft.com/office/officeart/2005/8/layout/hierarchy2"/>
    <dgm:cxn modelId="{F159678A-6104-4D6B-90A7-525DFDFD0950}" type="presParOf" srcId="{D72EB054-9DA4-495B-8A71-7365BBBBFC51}" destId="{0BE9CEB9-0C73-4652-B32E-099CAC773A5B}" srcOrd="1" destOrd="0" presId="urn:microsoft.com/office/officeart/2005/8/layout/hierarchy2"/>
    <dgm:cxn modelId="{9C6872B3-4E9E-4B95-AD84-E21E358375D4}" type="presParOf" srcId="{0BE9CEB9-0C73-4652-B32E-099CAC773A5B}" destId="{00E1A4BA-A9D0-4DFA-ABCE-119413A641B5}" srcOrd="0" destOrd="0" presId="urn:microsoft.com/office/officeart/2005/8/layout/hierarchy2"/>
    <dgm:cxn modelId="{1A761DFB-08F2-422B-80F8-B4B74E909F98}" type="presParOf" srcId="{00E1A4BA-A9D0-4DFA-ABCE-119413A641B5}" destId="{C323A2B2-65C4-424E-AEBE-6506F7756A52}" srcOrd="0" destOrd="0" presId="urn:microsoft.com/office/officeart/2005/8/layout/hierarchy2"/>
    <dgm:cxn modelId="{4271DA2B-218A-415F-A3CB-3288805F0C69}" type="presParOf" srcId="{0BE9CEB9-0C73-4652-B32E-099CAC773A5B}" destId="{EF005365-7FDE-4634-BE77-BCF17CF1624F}" srcOrd="1" destOrd="0" presId="urn:microsoft.com/office/officeart/2005/8/layout/hierarchy2"/>
    <dgm:cxn modelId="{58426DB1-0D07-4B47-8731-198AEC74B584}" type="presParOf" srcId="{EF005365-7FDE-4634-BE77-BCF17CF1624F}" destId="{6079989B-943C-4622-9ADF-F10E7C84E412}" srcOrd="0" destOrd="0" presId="urn:microsoft.com/office/officeart/2005/8/layout/hierarchy2"/>
    <dgm:cxn modelId="{FAFA16D3-73B7-4147-91F6-E04718C04D9C}" type="presParOf" srcId="{EF005365-7FDE-4634-BE77-BCF17CF1624F}" destId="{8DF86036-B18C-46CF-A065-F668F2246556}" srcOrd="1" destOrd="0" presId="urn:microsoft.com/office/officeart/2005/8/layout/hierarchy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2BEC37A8-9107-454A-9F5E-89CAC9B6FAFB}"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id-ID"/>
        </a:p>
      </dgm:t>
    </dgm:pt>
    <dgm:pt modelId="{1E6B34F0-D35F-4B12-BD63-6E82F0FF9F78}">
      <dgm:prSet phldrT="[Text]" custT="1"/>
      <dgm:spPr>
        <a:noFill/>
        <a:ln>
          <a:solidFill>
            <a:schemeClr val="accent1"/>
          </a:solidFill>
        </a:ln>
      </dgm:spPr>
      <dgm:t>
        <a:bodyPr/>
        <a:lstStyle/>
        <a:p>
          <a:r>
            <a:rPr lang="id-ID" sz="2400" dirty="0" smtClean="0">
              <a:solidFill>
                <a:schemeClr val="tx1"/>
              </a:solidFill>
            </a:rPr>
            <a:t> Perhatikan hal ini</a:t>
          </a:r>
          <a:endParaRPr lang="id-ID" sz="2400" dirty="0">
            <a:solidFill>
              <a:schemeClr val="tx1"/>
            </a:solidFill>
          </a:endParaRPr>
        </a:p>
      </dgm:t>
    </dgm:pt>
    <dgm:pt modelId="{349035A1-456C-4754-9296-4273FD873F0D}" type="parTrans" cxnId="{524F9778-C017-422D-8C38-974CFD45E0DE}">
      <dgm:prSet/>
      <dgm:spPr/>
      <dgm:t>
        <a:bodyPr/>
        <a:lstStyle/>
        <a:p>
          <a:endParaRPr lang="id-ID"/>
        </a:p>
      </dgm:t>
    </dgm:pt>
    <dgm:pt modelId="{2A2E6E1F-01D3-49A5-B98D-D0A8C85EBCBC}" type="sibTrans" cxnId="{524F9778-C017-422D-8C38-974CFD45E0DE}">
      <dgm:prSet/>
      <dgm:spPr/>
      <dgm:t>
        <a:bodyPr/>
        <a:lstStyle/>
        <a:p>
          <a:endParaRPr lang="id-ID"/>
        </a:p>
      </dgm:t>
    </dgm:pt>
    <dgm:pt modelId="{0F927BDE-F41E-451D-8513-60C8A7E16DB3}">
      <dgm:prSet phldrT="[Text]" custT="1"/>
      <dgm:spPr>
        <a:noFill/>
        <a:ln>
          <a:solidFill>
            <a:schemeClr val="accent1"/>
          </a:solidFill>
        </a:ln>
      </dgm:spPr>
      <dgm:t>
        <a:bodyPr/>
        <a:lstStyle/>
        <a:p>
          <a:r>
            <a:rPr lang="id-ID" sz="2400" dirty="0" smtClean="0">
              <a:solidFill>
                <a:schemeClr val="tx1"/>
              </a:solidFill>
            </a:rPr>
            <a:t> Ikuti pmr</a:t>
          </a:r>
          <a:r>
            <a:rPr lang="en-US" sz="2400" dirty="0" err="1" smtClean="0">
              <a:solidFill>
                <a:schemeClr val="tx1"/>
              </a:solidFill>
            </a:rPr>
            <a:t>i</a:t>
          </a:r>
          <a:r>
            <a:rPr lang="id-ID" sz="2400" dirty="0" smtClean="0">
              <a:solidFill>
                <a:schemeClr val="tx1"/>
              </a:solidFill>
            </a:rPr>
            <a:t>ksaan pjk dg baik</a:t>
          </a:r>
          <a:endParaRPr lang="id-ID" sz="2400" dirty="0">
            <a:solidFill>
              <a:schemeClr val="tx1"/>
            </a:solidFill>
          </a:endParaRPr>
        </a:p>
      </dgm:t>
    </dgm:pt>
    <dgm:pt modelId="{09CE3B20-32C4-4334-8E61-4F997293E7CC}" type="parTrans" cxnId="{6C3D241E-2BC4-46C9-A10F-C08077B32A6D}">
      <dgm:prSet/>
      <dgm:spPr>
        <a:ln>
          <a:solidFill>
            <a:srgbClr val="FF0000"/>
          </a:solidFill>
        </a:ln>
      </dgm:spPr>
      <dgm:t>
        <a:bodyPr/>
        <a:lstStyle/>
        <a:p>
          <a:endParaRPr lang="id-ID"/>
        </a:p>
      </dgm:t>
    </dgm:pt>
    <dgm:pt modelId="{6F59ADCB-02EC-44A3-8F9F-A7447EC75544}" type="sibTrans" cxnId="{6C3D241E-2BC4-46C9-A10F-C08077B32A6D}">
      <dgm:prSet/>
      <dgm:spPr/>
      <dgm:t>
        <a:bodyPr/>
        <a:lstStyle/>
        <a:p>
          <a:endParaRPr lang="id-ID"/>
        </a:p>
      </dgm:t>
    </dgm:pt>
    <dgm:pt modelId="{B74842F8-4C4C-4209-8420-3C8A0FD7F06A}">
      <dgm:prSet phldrT="[Text]" custT="1"/>
      <dgm:spPr>
        <a:noFill/>
        <a:ln>
          <a:solidFill>
            <a:schemeClr val="accent1"/>
          </a:solidFill>
        </a:ln>
      </dgm:spPr>
      <dgm:t>
        <a:bodyPr/>
        <a:lstStyle/>
        <a:p>
          <a:r>
            <a:rPr lang="id-ID" sz="2400" dirty="0" smtClean="0">
              <a:solidFill>
                <a:schemeClr val="tx1"/>
              </a:solidFill>
            </a:rPr>
            <a:t>apkh  dl ranah pasal 23 atau Pasal 25-26 UUKUP</a:t>
          </a:r>
          <a:endParaRPr lang="id-ID" sz="2400" dirty="0">
            <a:solidFill>
              <a:schemeClr val="tx1"/>
            </a:solidFill>
          </a:endParaRPr>
        </a:p>
      </dgm:t>
    </dgm:pt>
    <dgm:pt modelId="{125759FD-EF80-4971-BD92-9C42DAB90E22}" type="parTrans" cxnId="{A4CF38E2-9DC9-4309-BA55-13323DAAFC4F}">
      <dgm:prSet/>
      <dgm:spPr>
        <a:ln>
          <a:solidFill>
            <a:srgbClr val="FF0000"/>
          </a:solidFill>
        </a:ln>
      </dgm:spPr>
      <dgm:t>
        <a:bodyPr/>
        <a:lstStyle/>
        <a:p>
          <a:endParaRPr lang="id-ID"/>
        </a:p>
      </dgm:t>
    </dgm:pt>
    <dgm:pt modelId="{99AF89D2-6D7C-4B26-B5DA-9F32A0DC6DCD}" type="sibTrans" cxnId="{A4CF38E2-9DC9-4309-BA55-13323DAAFC4F}">
      <dgm:prSet/>
      <dgm:spPr/>
      <dgm:t>
        <a:bodyPr/>
        <a:lstStyle/>
        <a:p>
          <a:endParaRPr lang="id-ID"/>
        </a:p>
      </dgm:t>
    </dgm:pt>
    <dgm:pt modelId="{873FCB1A-1FAC-4992-81DF-A4384E611E35}">
      <dgm:prSet phldrT="[Text]" custT="1"/>
      <dgm:spPr>
        <a:noFill/>
        <a:ln>
          <a:solidFill>
            <a:schemeClr val="accent1"/>
          </a:solidFill>
        </a:ln>
      </dgm:spPr>
      <dgm:t>
        <a:bodyPr/>
        <a:lstStyle/>
        <a:p>
          <a:r>
            <a:rPr lang="id-ID" sz="2400" dirty="0" smtClean="0"/>
            <a:t> </a:t>
          </a:r>
          <a:r>
            <a:rPr lang="id-ID" sz="2400" dirty="0" smtClean="0">
              <a:solidFill>
                <a:schemeClr val="tx1"/>
              </a:solidFill>
            </a:rPr>
            <a:t>Keputusan utk menye </a:t>
          </a:r>
          <a:r>
            <a:rPr lang="en-US" sz="2400" dirty="0" smtClean="0">
              <a:solidFill>
                <a:schemeClr val="tx1"/>
              </a:solidFill>
            </a:rPr>
            <a:t>r</a:t>
          </a:r>
          <a:r>
            <a:rPr lang="id-ID" sz="2400" dirty="0" smtClean="0">
              <a:solidFill>
                <a:schemeClr val="tx1"/>
              </a:solidFill>
            </a:rPr>
            <a:t>ahkan kasus</a:t>
          </a:r>
          <a:endParaRPr lang="id-ID" sz="2400" dirty="0">
            <a:solidFill>
              <a:schemeClr val="tx1"/>
            </a:solidFill>
          </a:endParaRPr>
        </a:p>
      </dgm:t>
    </dgm:pt>
    <dgm:pt modelId="{6900EFF3-342F-4311-A64A-C77BFFE2C15B}" type="parTrans" cxnId="{661A99DC-C481-4D09-B965-552ADC16CAA0}">
      <dgm:prSet/>
      <dgm:spPr>
        <a:ln>
          <a:solidFill>
            <a:srgbClr val="FF0000"/>
          </a:solidFill>
        </a:ln>
      </dgm:spPr>
      <dgm:t>
        <a:bodyPr/>
        <a:lstStyle/>
        <a:p>
          <a:endParaRPr lang="id-ID"/>
        </a:p>
      </dgm:t>
    </dgm:pt>
    <dgm:pt modelId="{5FEE7E14-8537-46B0-A42C-A00505C3BAD8}" type="sibTrans" cxnId="{661A99DC-C481-4D09-B965-552ADC16CAA0}">
      <dgm:prSet/>
      <dgm:spPr/>
      <dgm:t>
        <a:bodyPr/>
        <a:lstStyle/>
        <a:p>
          <a:endParaRPr lang="id-ID"/>
        </a:p>
      </dgm:t>
    </dgm:pt>
    <dgm:pt modelId="{AEF64E46-6E72-4A57-86EE-83FE8F5141C7}">
      <dgm:prSet phldrT="[Text]" custT="1"/>
      <dgm:spPr>
        <a:noFill/>
        <a:ln>
          <a:solidFill>
            <a:schemeClr val="accent1"/>
          </a:solidFill>
        </a:ln>
      </dgm:spPr>
      <dgm:t>
        <a:bodyPr/>
        <a:lstStyle/>
        <a:p>
          <a:r>
            <a:rPr lang="id-ID" sz="2400" dirty="0" smtClean="0">
              <a:solidFill>
                <a:schemeClr val="tx1"/>
              </a:solidFill>
            </a:rPr>
            <a:t> Apakah dasr hkm benar</a:t>
          </a:r>
          <a:r>
            <a:rPr lang="id-ID" sz="2000" dirty="0" smtClean="0">
              <a:solidFill>
                <a:schemeClr val="tx1"/>
              </a:solidFill>
            </a:rPr>
            <a:t>?</a:t>
          </a:r>
          <a:endParaRPr lang="id-ID" sz="2000" dirty="0">
            <a:solidFill>
              <a:schemeClr val="tx1"/>
            </a:solidFill>
          </a:endParaRPr>
        </a:p>
      </dgm:t>
    </dgm:pt>
    <dgm:pt modelId="{32742967-E026-4985-8C76-ECE02178605D}" type="parTrans" cxnId="{57559C92-EB50-4692-A9D6-D196FB7BCA8F}">
      <dgm:prSet/>
      <dgm:spPr>
        <a:ln>
          <a:solidFill>
            <a:srgbClr val="FF0000"/>
          </a:solidFill>
        </a:ln>
      </dgm:spPr>
      <dgm:t>
        <a:bodyPr/>
        <a:lstStyle/>
        <a:p>
          <a:endParaRPr lang="id-ID"/>
        </a:p>
      </dgm:t>
    </dgm:pt>
    <dgm:pt modelId="{49E4E2B9-9E0B-492F-9CF4-30607AD13554}" type="sibTrans" cxnId="{57559C92-EB50-4692-A9D6-D196FB7BCA8F}">
      <dgm:prSet/>
      <dgm:spPr/>
      <dgm:t>
        <a:bodyPr/>
        <a:lstStyle/>
        <a:p>
          <a:endParaRPr lang="id-ID"/>
        </a:p>
      </dgm:t>
    </dgm:pt>
    <dgm:pt modelId="{4F87E696-B6C1-4E50-AEC1-CA784BDB9A73}">
      <dgm:prSet custT="1"/>
      <dgm:spPr>
        <a:noFill/>
        <a:ln>
          <a:solidFill>
            <a:schemeClr val="accent1"/>
          </a:solidFill>
        </a:ln>
      </dgm:spPr>
      <dgm:t>
        <a:bodyPr/>
        <a:lstStyle/>
        <a:p>
          <a:r>
            <a:rPr lang="id-ID" sz="1800" dirty="0" smtClean="0"/>
            <a:t> </a:t>
          </a:r>
          <a:r>
            <a:rPr lang="id-ID" sz="2400" dirty="0" smtClean="0">
              <a:solidFill>
                <a:schemeClr val="tx1"/>
              </a:solidFill>
            </a:rPr>
            <a:t>Siapa yg menanda</a:t>
          </a:r>
        </a:p>
        <a:p>
          <a:r>
            <a:rPr lang="id-ID" sz="2400" dirty="0" smtClean="0">
              <a:solidFill>
                <a:schemeClr val="tx1"/>
              </a:solidFill>
            </a:rPr>
            <a:t>Tangani SKP</a:t>
          </a:r>
          <a:endParaRPr lang="id-ID" sz="2400" dirty="0">
            <a:solidFill>
              <a:schemeClr val="tx1"/>
            </a:solidFill>
          </a:endParaRPr>
        </a:p>
      </dgm:t>
    </dgm:pt>
    <dgm:pt modelId="{51508092-D9BA-44F5-95EA-B54327073C22}" type="parTrans" cxnId="{A1C8E9EF-C253-44B7-B6C2-7D4494DE0F0E}">
      <dgm:prSet/>
      <dgm:spPr>
        <a:ln>
          <a:solidFill>
            <a:srgbClr val="FF0000"/>
          </a:solidFill>
        </a:ln>
      </dgm:spPr>
      <dgm:t>
        <a:bodyPr/>
        <a:lstStyle/>
        <a:p>
          <a:endParaRPr lang="id-ID"/>
        </a:p>
      </dgm:t>
    </dgm:pt>
    <dgm:pt modelId="{256B50B8-F3B6-4D1E-B075-BAB937ACD3F1}" type="sibTrans" cxnId="{A1C8E9EF-C253-44B7-B6C2-7D4494DE0F0E}">
      <dgm:prSet/>
      <dgm:spPr/>
      <dgm:t>
        <a:bodyPr/>
        <a:lstStyle/>
        <a:p>
          <a:endParaRPr lang="id-ID"/>
        </a:p>
      </dgm:t>
    </dgm:pt>
    <dgm:pt modelId="{D47C0B92-D6CA-475C-B9AB-BFD013CFD619}">
      <dgm:prSet custT="1"/>
      <dgm:spPr>
        <a:noFill/>
        <a:ln>
          <a:solidFill>
            <a:schemeClr val="accent1"/>
          </a:solidFill>
        </a:ln>
      </dgm:spPr>
      <dgm:t>
        <a:bodyPr/>
        <a:lstStyle/>
        <a:p>
          <a:r>
            <a:rPr lang="id-ID" sz="2000" dirty="0" smtClean="0"/>
            <a:t> </a:t>
          </a:r>
          <a:r>
            <a:rPr lang="id-ID" sz="2400" dirty="0" smtClean="0">
              <a:solidFill>
                <a:schemeClr val="tx1"/>
              </a:solidFill>
            </a:rPr>
            <a:t>Apakah penghitungan sdh benar</a:t>
          </a:r>
          <a:endParaRPr lang="id-ID" sz="2400" dirty="0">
            <a:solidFill>
              <a:schemeClr val="tx1"/>
            </a:solidFill>
          </a:endParaRPr>
        </a:p>
      </dgm:t>
    </dgm:pt>
    <dgm:pt modelId="{95C91038-E868-4430-BFD9-EBA4E5EFD48B}" type="parTrans" cxnId="{C558FEB1-5C20-4514-A18D-527081176095}">
      <dgm:prSet/>
      <dgm:spPr>
        <a:ln>
          <a:solidFill>
            <a:srgbClr val="FF0000"/>
          </a:solidFill>
        </a:ln>
      </dgm:spPr>
      <dgm:t>
        <a:bodyPr/>
        <a:lstStyle/>
        <a:p>
          <a:endParaRPr lang="id-ID"/>
        </a:p>
      </dgm:t>
    </dgm:pt>
    <dgm:pt modelId="{518D80A2-DEF9-41B5-A963-AB8A6898E813}" type="sibTrans" cxnId="{C558FEB1-5C20-4514-A18D-527081176095}">
      <dgm:prSet/>
      <dgm:spPr/>
      <dgm:t>
        <a:bodyPr/>
        <a:lstStyle/>
        <a:p>
          <a:endParaRPr lang="id-ID"/>
        </a:p>
      </dgm:t>
    </dgm:pt>
    <dgm:pt modelId="{B6084B0B-F131-46B4-B85B-16B271C2F9D7}">
      <dgm:prSet custT="1"/>
      <dgm:spPr>
        <a:noFill/>
        <a:ln>
          <a:solidFill>
            <a:schemeClr val="accent1"/>
          </a:solidFill>
        </a:ln>
      </dgm:spPr>
      <dgm:t>
        <a:bodyPr/>
        <a:lstStyle/>
        <a:p>
          <a:r>
            <a:rPr lang="id-ID" sz="2400" dirty="0" smtClean="0">
              <a:solidFill>
                <a:schemeClr val="tx1"/>
              </a:solidFill>
            </a:rPr>
            <a:t>Menentukan upaya admin yg benar</a:t>
          </a:r>
          <a:endParaRPr lang="id-ID" sz="2400" dirty="0">
            <a:solidFill>
              <a:schemeClr val="tx1"/>
            </a:solidFill>
          </a:endParaRPr>
        </a:p>
      </dgm:t>
    </dgm:pt>
    <dgm:pt modelId="{9A4CEA50-369A-4125-9367-E72333329CD7}" type="parTrans" cxnId="{D42ABC33-7D86-4E15-BEB7-15CB3D3A82FB}">
      <dgm:prSet/>
      <dgm:spPr>
        <a:ln>
          <a:solidFill>
            <a:srgbClr val="FF0000"/>
          </a:solidFill>
        </a:ln>
      </dgm:spPr>
      <dgm:t>
        <a:bodyPr/>
        <a:lstStyle/>
        <a:p>
          <a:endParaRPr lang="id-ID"/>
        </a:p>
      </dgm:t>
    </dgm:pt>
    <dgm:pt modelId="{61E78A85-48BE-4011-9BFE-3F04EDB58538}" type="sibTrans" cxnId="{D42ABC33-7D86-4E15-BEB7-15CB3D3A82FB}">
      <dgm:prSet/>
      <dgm:spPr/>
      <dgm:t>
        <a:bodyPr/>
        <a:lstStyle/>
        <a:p>
          <a:endParaRPr lang="id-ID"/>
        </a:p>
      </dgm:t>
    </dgm:pt>
    <dgm:pt modelId="{47B29A94-7BB2-45D7-82FE-2377B2F07A3A}" type="pres">
      <dgm:prSet presAssocID="{2BEC37A8-9107-454A-9F5E-89CAC9B6FAFB}" presName="cycle" presStyleCnt="0">
        <dgm:presLayoutVars>
          <dgm:chMax val="1"/>
          <dgm:dir/>
          <dgm:animLvl val="ctr"/>
          <dgm:resizeHandles val="exact"/>
        </dgm:presLayoutVars>
      </dgm:prSet>
      <dgm:spPr/>
      <dgm:t>
        <a:bodyPr/>
        <a:lstStyle/>
        <a:p>
          <a:endParaRPr lang="id-ID"/>
        </a:p>
      </dgm:t>
    </dgm:pt>
    <dgm:pt modelId="{82D96530-0916-45E4-9546-09A645CA926E}" type="pres">
      <dgm:prSet presAssocID="{1E6B34F0-D35F-4B12-BD63-6E82F0FF9F78}" presName="centerShape" presStyleLbl="node0" presStyleIdx="0" presStyleCnt="1" custScaleX="121760"/>
      <dgm:spPr/>
      <dgm:t>
        <a:bodyPr/>
        <a:lstStyle/>
        <a:p>
          <a:endParaRPr lang="id-ID"/>
        </a:p>
      </dgm:t>
    </dgm:pt>
    <dgm:pt modelId="{B13C6B8B-6654-4D7A-A6A0-D6A0C95D50E1}" type="pres">
      <dgm:prSet presAssocID="{09CE3B20-32C4-4334-8E61-4F997293E7CC}" presName="Name9" presStyleLbl="parChTrans1D2" presStyleIdx="0" presStyleCnt="7"/>
      <dgm:spPr/>
      <dgm:t>
        <a:bodyPr/>
        <a:lstStyle/>
        <a:p>
          <a:endParaRPr lang="id-ID"/>
        </a:p>
      </dgm:t>
    </dgm:pt>
    <dgm:pt modelId="{B7F83728-E7D3-402C-8A94-BCDBD6DC536C}" type="pres">
      <dgm:prSet presAssocID="{09CE3B20-32C4-4334-8E61-4F997293E7CC}" presName="connTx" presStyleLbl="parChTrans1D2" presStyleIdx="0" presStyleCnt="7"/>
      <dgm:spPr/>
      <dgm:t>
        <a:bodyPr/>
        <a:lstStyle/>
        <a:p>
          <a:endParaRPr lang="id-ID"/>
        </a:p>
      </dgm:t>
    </dgm:pt>
    <dgm:pt modelId="{803E2A5C-A46D-42D3-B4E7-2ED720FD6DBC}" type="pres">
      <dgm:prSet presAssocID="{0F927BDE-F41E-451D-8513-60C8A7E16DB3}" presName="node" presStyleLbl="node1" presStyleIdx="0" presStyleCnt="7" custScaleX="123321">
        <dgm:presLayoutVars>
          <dgm:bulletEnabled val="1"/>
        </dgm:presLayoutVars>
      </dgm:prSet>
      <dgm:spPr/>
      <dgm:t>
        <a:bodyPr/>
        <a:lstStyle/>
        <a:p>
          <a:endParaRPr lang="id-ID"/>
        </a:p>
      </dgm:t>
    </dgm:pt>
    <dgm:pt modelId="{AEA86620-D39C-41D5-A281-4A71385C2E81}" type="pres">
      <dgm:prSet presAssocID="{125759FD-EF80-4971-BD92-9C42DAB90E22}" presName="Name9" presStyleLbl="parChTrans1D2" presStyleIdx="1" presStyleCnt="7"/>
      <dgm:spPr/>
      <dgm:t>
        <a:bodyPr/>
        <a:lstStyle/>
        <a:p>
          <a:endParaRPr lang="id-ID"/>
        </a:p>
      </dgm:t>
    </dgm:pt>
    <dgm:pt modelId="{766ACC52-769D-4C07-A35F-349FBB819C3B}" type="pres">
      <dgm:prSet presAssocID="{125759FD-EF80-4971-BD92-9C42DAB90E22}" presName="connTx" presStyleLbl="parChTrans1D2" presStyleIdx="1" presStyleCnt="7"/>
      <dgm:spPr/>
      <dgm:t>
        <a:bodyPr/>
        <a:lstStyle/>
        <a:p>
          <a:endParaRPr lang="id-ID"/>
        </a:p>
      </dgm:t>
    </dgm:pt>
    <dgm:pt modelId="{59E14DF9-6157-4AD4-BE13-7875566E171D}" type="pres">
      <dgm:prSet presAssocID="{B74842F8-4C4C-4209-8420-3C8A0FD7F06A}" presName="node" presStyleLbl="node1" presStyleIdx="1" presStyleCnt="7" custScaleX="150415" custScaleY="99928" custRadScaleRad="124954" custRadScaleInc="33595">
        <dgm:presLayoutVars>
          <dgm:bulletEnabled val="1"/>
        </dgm:presLayoutVars>
      </dgm:prSet>
      <dgm:spPr/>
      <dgm:t>
        <a:bodyPr/>
        <a:lstStyle/>
        <a:p>
          <a:endParaRPr lang="id-ID"/>
        </a:p>
      </dgm:t>
    </dgm:pt>
    <dgm:pt modelId="{A4F3D390-D2F9-4D34-B34B-619EEF3C4F02}" type="pres">
      <dgm:prSet presAssocID="{51508092-D9BA-44F5-95EA-B54327073C22}" presName="Name9" presStyleLbl="parChTrans1D2" presStyleIdx="2" presStyleCnt="7"/>
      <dgm:spPr/>
      <dgm:t>
        <a:bodyPr/>
        <a:lstStyle/>
        <a:p>
          <a:endParaRPr lang="id-ID"/>
        </a:p>
      </dgm:t>
    </dgm:pt>
    <dgm:pt modelId="{7FD1558C-6D70-42F9-A7B0-9A63BAD4191E}" type="pres">
      <dgm:prSet presAssocID="{51508092-D9BA-44F5-95EA-B54327073C22}" presName="connTx" presStyleLbl="parChTrans1D2" presStyleIdx="2" presStyleCnt="7"/>
      <dgm:spPr/>
      <dgm:t>
        <a:bodyPr/>
        <a:lstStyle/>
        <a:p>
          <a:endParaRPr lang="id-ID"/>
        </a:p>
      </dgm:t>
    </dgm:pt>
    <dgm:pt modelId="{6C271DE1-5C95-4620-8919-AC9AB59A4D66}" type="pres">
      <dgm:prSet presAssocID="{4F87E696-B6C1-4E50-AEC1-CA784BDB9A73}" presName="node" presStyleLbl="node1" presStyleIdx="2" presStyleCnt="7" custScaleX="120897" custRadScaleRad="132583" custRadScaleInc="-7414">
        <dgm:presLayoutVars>
          <dgm:bulletEnabled val="1"/>
        </dgm:presLayoutVars>
      </dgm:prSet>
      <dgm:spPr/>
      <dgm:t>
        <a:bodyPr/>
        <a:lstStyle/>
        <a:p>
          <a:endParaRPr lang="id-ID"/>
        </a:p>
      </dgm:t>
    </dgm:pt>
    <dgm:pt modelId="{1A682991-6FCC-40C0-9D45-68C3199EEC68}" type="pres">
      <dgm:prSet presAssocID="{32742967-E026-4985-8C76-ECE02178605D}" presName="Name9" presStyleLbl="parChTrans1D2" presStyleIdx="3" presStyleCnt="7"/>
      <dgm:spPr/>
      <dgm:t>
        <a:bodyPr/>
        <a:lstStyle/>
        <a:p>
          <a:endParaRPr lang="id-ID"/>
        </a:p>
      </dgm:t>
    </dgm:pt>
    <dgm:pt modelId="{A092F21D-71F6-435F-98FE-4BD4ED1A980B}" type="pres">
      <dgm:prSet presAssocID="{32742967-E026-4985-8C76-ECE02178605D}" presName="connTx" presStyleLbl="parChTrans1D2" presStyleIdx="3" presStyleCnt="7"/>
      <dgm:spPr/>
      <dgm:t>
        <a:bodyPr/>
        <a:lstStyle/>
        <a:p>
          <a:endParaRPr lang="id-ID"/>
        </a:p>
      </dgm:t>
    </dgm:pt>
    <dgm:pt modelId="{D53DF481-DFCB-4335-AB97-506AB1B15A1D}" type="pres">
      <dgm:prSet presAssocID="{AEF64E46-6E72-4A57-86EE-83FE8F5141C7}" presName="node" presStyleLbl="node1" presStyleIdx="3" presStyleCnt="7" custScaleX="145145" custScaleY="67049" custRadScaleRad="116540" custRadScaleInc="-53094">
        <dgm:presLayoutVars>
          <dgm:bulletEnabled val="1"/>
        </dgm:presLayoutVars>
      </dgm:prSet>
      <dgm:spPr/>
      <dgm:t>
        <a:bodyPr/>
        <a:lstStyle/>
        <a:p>
          <a:endParaRPr lang="id-ID"/>
        </a:p>
      </dgm:t>
    </dgm:pt>
    <dgm:pt modelId="{80750A6B-1E0E-4155-90D6-F2441F52F194}" type="pres">
      <dgm:prSet presAssocID="{95C91038-E868-4430-BFD9-EBA4E5EFD48B}" presName="Name9" presStyleLbl="parChTrans1D2" presStyleIdx="4" presStyleCnt="7"/>
      <dgm:spPr/>
      <dgm:t>
        <a:bodyPr/>
        <a:lstStyle/>
        <a:p>
          <a:endParaRPr lang="id-ID"/>
        </a:p>
      </dgm:t>
    </dgm:pt>
    <dgm:pt modelId="{622EEF6D-0B1D-4C0C-827A-B0D8E890B991}" type="pres">
      <dgm:prSet presAssocID="{95C91038-E868-4430-BFD9-EBA4E5EFD48B}" presName="connTx" presStyleLbl="parChTrans1D2" presStyleIdx="4" presStyleCnt="7"/>
      <dgm:spPr/>
      <dgm:t>
        <a:bodyPr/>
        <a:lstStyle/>
        <a:p>
          <a:endParaRPr lang="id-ID"/>
        </a:p>
      </dgm:t>
    </dgm:pt>
    <dgm:pt modelId="{10FA6016-3C85-443E-A25A-DAEE5E3B87A7}" type="pres">
      <dgm:prSet presAssocID="{D47C0B92-D6CA-475C-B9AB-BFD013CFD619}" presName="node" presStyleLbl="node1" presStyleIdx="4" presStyleCnt="7" custScaleX="162907">
        <dgm:presLayoutVars>
          <dgm:bulletEnabled val="1"/>
        </dgm:presLayoutVars>
      </dgm:prSet>
      <dgm:spPr/>
      <dgm:t>
        <a:bodyPr/>
        <a:lstStyle/>
        <a:p>
          <a:endParaRPr lang="id-ID"/>
        </a:p>
      </dgm:t>
    </dgm:pt>
    <dgm:pt modelId="{377DA5A7-1D18-468C-9091-06576498292B}" type="pres">
      <dgm:prSet presAssocID="{9A4CEA50-369A-4125-9367-E72333329CD7}" presName="Name9" presStyleLbl="parChTrans1D2" presStyleIdx="5" presStyleCnt="7"/>
      <dgm:spPr/>
      <dgm:t>
        <a:bodyPr/>
        <a:lstStyle/>
        <a:p>
          <a:endParaRPr lang="id-ID"/>
        </a:p>
      </dgm:t>
    </dgm:pt>
    <dgm:pt modelId="{86D1FF96-2888-4AB1-B2CA-4E38087696A1}" type="pres">
      <dgm:prSet presAssocID="{9A4CEA50-369A-4125-9367-E72333329CD7}" presName="connTx" presStyleLbl="parChTrans1D2" presStyleIdx="5" presStyleCnt="7"/>
      <dgm:spPr/>
      <dgm:t>
        <a:bodyPr/>
        <a:lstStyle/>
        <a:p>
          <a:endParaRPr lang="id-ID"/>
        </a:p>
      </dgm:t>
    </dgm:pt>
    <dgm:pt modelId="{D2DB47AD-F975-4D49-A8A3-8D9422281D08}" type="pres">
      <dgm:prSet presAssocID="{B6084B0B-F131-46B4-B85B-16B271C2F9D7}" presName="node" presStyleLbl="node1" presStyleIdx="5" presStyleCnt="7" custScaleX="149246" custRadScaleRad="104377" custRadScaleInc="10465">
        <dgm:presLayoutVars>
          <dgm:bulletEnabled val="1"/>
        </dgm:presLayoutVars>
      </dgm:prSet>
      <dgm:spPr/>
      <dgm:t>
        <a:bodyPr/>
        <a:lstStyle/>
        <a:p>
          <a:endParaRPr lang="id-ID"/>
        </a:p>
      </dgm:t>
    </dgm:pt>
    <dgm:pt modelId="{269C772C-5955-49BC-BC2B-EE7165348559}" type="pres">
      <dgm:prSet presAssocID="{6900EFF3-342F-4311-A64A-C77BFFE2C15B}" presName="Name9" presStyleLbl="parChTrans1D2" presStyleIdx="6" presStyleCnt="7"/>
      <dgm:spPr/>
      <dgm:t>
        <a:bodyPr/>
        <a:lstStyle/>
        <a:p>
          <a:endParaRPr lang="id-ID"/>
        </a:p>
      </dgm:t>
    </dgm:pt>
    <dgm:pt modelId="{3DCE0642-58B4-480B-9D37-7AE1598FCA87}" type="pres">
      <dgm:prSet presAssocID="{6900EFF3-342F-4311-A64A-C77BFFE2C15B}" presName="connTx" presStyleLbl="parChTrans1D2" presStyleIdx="6" presStyleCnt="7"/>
      <dgm:spPr/>
      <dgm:t>
        <a:bodyPr/>
        <a:lstStyle/>
        <a:p>
          <a:endParaRPr lang="id-ID"/>
        </a:p>
      </dgm:t>
    </dgm:pt>
    <dgm:pt modelId="{038BB49C-BCF4-46BF-9E46-3E3B6DC629CB}" type="pres">
      <dgm:prSet presAssocID="{873FCB1A-1FAC-4992-81DF-A4384E611E35}" presName="node" presStyleLbl="node1" presStyleIdx="6" presStyleCnt="7" custScaleX="157087" custRadScaleRad="122354" custRadScaleInc="-30859">
        <dgm:presLayoutVars>
          <dgm:bulletEnabled val="1"/>
        </dgm:presLayoutVars>
      </dgm:prSet>
      <dgm:spPr/>
      <dgm:t>
        <a:bodyPr/>
        <a:lstStyle/>
        <a:p>
          <a:endParaRPr lang="id-ID"/>
        </a:p>
      </dgm:t>
    </dgm:pt>
  </dgm:ptLst>
  <dgm:cxnLst>
    <dgm:cxn modelId="{6C6F6D91-B1CC-422A-AA04-84C9052A1F7A}" type="presOf" srcId="{6900EFF3-342F-4311-A64A-C77BFFE2C15B}" destId="{3DCE0642-58B4-480B-9D37-7AE1598FCA87}" srcOrd="1" destOrd="0" presId="urn:microsoft.com/office/officeart/2005/8/layout/radial1"/>
    <dgm:cxn modelId="{865DC337-C573-48EE-A23C-7C850BF1AA72}" type="presOf" srcId="{32742967-E026-4985-8C76-ECE02178605D}" destId="{A092F21D-71F6-435F-98FE-4BD4ED1A980B}" srcOrd="1" destOrd="0" presId="urn:microsoft.com/office/officeart/2005/8/layout/radial1"/>
    <dgm:cxn modelId="{D42ABC33-7D86-4E15-BEB7-15CB3D3A82FB}" srcId="{1E6B34F0-D35F-4B12-BD63-6E82F0FF9F78}" destId="{B6084B0B-F131-46B4-B85B-16B271C2F9D7}" srcOrd="5" destOrd="0" parTransId="{9A4CEA50-369A-4125-9367-E72333329CD7}" sibTransId="{61E78A85-48BE-4011-9BFE-3F04EDB58538}"/>
    <dgm:cxn modelId="{7AE73CC2-DB2D-45C8-81F5-8C84D177E7DF}" type="presOf" srcId="{95C91038-E868-4430-BFD9-EBA4E5EFD48B}" destId="{80750A6B-1E0E-4155-90D6-F2441F52F194}" srcOrd="0" destOrd="0" presId="urn:microsoft.com/office/officeart/2005/8/layout/radial1"/>
    <dgm:cxn modelId="{4DE6D060-4203-4FC7-901F-F05FE06BDB4D}" type="presOf" srcId="{AEF64E46-6E72-4A57-86EE-83FE8F5141C7}" destId="{D53DF481-DFCB-4335-AB97-506AB1B15A1D}" srcOrd="0" destOrd="0" presId="urn:microsoft.com/office/officeart/2005/8/layout/radial1"/>
    <dgm:cxn modelId="{CEF6EC44-DB77-4039-B8A5-2E76024A1AFB}" type="presOf" srcId="{125759FD-EF80-4971-BD92-9C42DAB90E22}" destId="{766ACC52-769D-4C07-A35F-349FBB819C3B}" srcOrd="1" destOrd="0" presId="urn:microsoft.com/office/officeart/2005/8/layout/radial1"/>
    <dgm:cxn modelId="{AF5409A6-06B4-418E-83F5-B18DE9AF8707}" type="presOf" srcId="{09CE3B20-32C4-4334-8E61-4F997293E7CC}" destId="{B7F83728-E7D3-402C-8A94-BCDBD6DC536C}" srcOrd="1" destOrd="0" presId="urn:microsoft.com/office/officeart/2005/8/layout/radial1"/>
    <dgm:cxn modelId="{F5A46652-2C2B-464E-844D-C356B1CFB80B}" type="presOf" srcId="{51508092-D9BA-44F5-95EA-B54327073C22}" destId="{7FD1558C-6D70-42F9-A7B0-9A63BAD4191E}" srcOrd="1" destOrd="0" presId="urn:microsoft.com/office/officeart/2005/8/layout/radial1"/>
    <dgm:cxn modelId="{8DED8E61-13B2-4105-AFC9-D21B76B10EA5}" type="presOf" srcId="{09CE3B20-32C4-4334-8E61-4F997293E7CC}" destId="{B13C6B8B-6654-4D7A-A6A0-D6A0C95D50E1}" srcOrd="0" destOrd="0" presId="urn:microsoft.com/office/officeart/2005/8/layout/radial1"/>
    <dgm:cxn modelId="{AA9E96FF-F1E2-480F-858D-BAE359E24F4C}" type="presOf" srcId="{95C91038-E868-4430-BFD9-EBA4E5EFD48B}" destId="{622EEF6D-0B1D-4C0C-827A-B0D8E890B991}" srcOrd="1" destOrd="0" presId="urn:microsoft.com/office/officeart/2005/8/layout/radial1"/>
    <dgm:cxn modelId="{57559C92-EB50-4692-A9D6-D196FB7BCA8F}" srcId="{1E6B34F0-D35F-4B12-BD63-6E82F0FF9F78}" destId="{AEF64E46-6E72-4A57-86EE-83FE8F5141C7}" srcOrd="3" destOrd="0" parTransId="{32742967-E026-4985-8C76-ECE02178605D}" sibTransId="{49E4E2B9-9E0B-492F-9CF4-30607AD13554}"/>
    <dgm:cxn modelId="{3B989585-E63B-4613-88A0-0991E905ED12}" type="presOf" srcId="{B6084B0B-F131-46B4-B85B-16B271C2F9D7}" destId="{D2DB47AD-F975-4D49-A8A3-8D9422281D08}" srcOrd="0" destOrd="0" presId="urn:microsoft.com/office/officeart/2005/8/layout/radial1"/>
    <dgm:cxn modelId="{6C3D241E-2BC4-46C9-A10F-C08077B32A6D}" srcId="{1E6B34F0-D35F-4B12-BD63-6E82F0FF9F78}" destId="{0F927BDE-F41E-451D-8513-60C8A7E16DB3}" srcOrd="0" destOrd="0" parTransId="{09CE3B20-32C4-4334-8E61-4F997293E7CC}" sibTransId="{6F59ADCB-02EC-44A3-8F9F-A7447EC75544}"/>
    <dgm:cxn modelId="{68B60D50-04A8-4DC1-93B3-DC6EC3216F71}" type="presOf" srcId="{873FCB1A-1FAC-4992-81DF-A4384E611E35}" destId="{038BB49C-BCF4-46BF-9E46-3E3B6DC629CB}" srcOrd="0" destOrd="0" presId="urn:microsoft.com/office/officeart/2005/8/layout/radial1"/>
    <dgm:cxn modelId="{ADC151A6-AC17-4AF1-BC71-05455CCD79CF}" type="presOf" srcId="{2BEC37A8-9107-454A-9F5E-89CAC9B6FAFB}" destId="{47B29A94-7BB2-45D7-82FE-2377B2F07A3A}" srcOrd="0" destOrd="0" presId="urn:microsoft.com/office/officeart/2005/8/layout/radial1"/>
    <dgm:cxn modelId="{661A99DC-C481-4D09-B965-552ADC16CAA0}" srcId="{1E6B34F0-D35F-4B12-BD63-6E82F0FF9F78}" destId="{873FCB1A-1FAC-4992-81DF-A4384E611E35}" srcOrd="6" destOrd="0" parTransId="{6900EFF3-342F-4311-A64A-C77BFFE2C15B}" sibTransId="{5FEE7E14-8537-46B0-A42C-A00505C3BAD8}"/>
    <dgm:cxn modelId="{51363A23-962F-4E41-B2AA-D7BD5DF9CED8}" type="presOf" srcId="{1E6B34F0-D35F-4B12-BD63-6E82F0FF9F78}" destId="{82D96530-0916-45E4-9546-09A645CA926E}" srcOrd="0" destOrd="0" presId="urn:microsoft.com/office/officeart/2005/8/layout/radial1"/>
    <dgm:cxn modelId="{70F3AD33-BA2B-4522-B082-57BB7C005EE8}" type="presOf" srcId="{6900EFF3-342F-4311-A64A-C77BFFE2C15B}" destId="{269C772C-5955-49BC-BC2B-EE7165348559}" srcOrd="0" destOrd="0" presId="urn:microsoft.com/office/officeart/2005/8/layout/radial1"/>
    <dgm:cxn modelId="{524F9778-C017-422D-8C38-974CFD45E0DE}" srcId="{2BEC37A8-9107-454A-9F5E-89CAC9B6FAFB}" destId="{1E6B34F0-D35F-4B12-BD63-6E82F0FF9F78}" srcOrd="0" destOrd="0" parTransId="{349035A1-456C-4754-9296-4273FD873F0D}" sibTransId="{2A2E6E1F-01D3-49A5-B98D-D0A8C85EBCBC}"/>
    <dgm:cxn modelId="{B41C8391-B0E7-4C16-B3C1-747BFD391AAE}" type="presOf" srcId="{9A4CEA50-369A-4125-9367-E72333329CD7}" destId="{86D1FF96-2888-4AB1-B2CA-4E38087696A1}" srcOrd="1" destOrd="0" presId="urn:microsoft.com/office/officeart/2005/8/layout/radial1"/>
    <dgm:cxn modelId="{A1C8E9EF-C253-44B7-B6C2-7D4494DE0F0E}" srcId="{1E6B34F0-D35F-4B12-BD63-6E82F0FF9F78}" destId="{4F87E696-B6C1-4E50-AEC1-CA784BDB9A73}" srcOrd="2" destOrd="0" parTransId="{51508092-D9BA-44F5-95EA-B54327073C22}" sibTransId="{256B50B8-F3B6-4D1E-B075-BAB937ACD3F1}"/>
    <dgm:cxn modelId="{A4CF38E2-9DC9-4309-BA55-13323DAAFC4F}" srcId="{1E6B34F0-D35F-4B12-BD63-6E82F0FF9F78}" destId="{B74842F8-4C4C-4209-8420-3C8A0FD7F06A}" srcOrd="1" destOrd="0" parTransId="{125759FD-EF80-4971-BD92-9C42DAB90E22}" sibTransId="{99AF89D2-6D7C-4B26-B5DA-9F32A0DC6DCD}"/>
    <dgm:cxn modelId="{7B57BD25-6519-456B-93DD-117EBA7E8666}" type="presOf" srcId="{51508092-D9BA-44F5-95EA-B54327073C22}" destId="{A4F3D390-D2F9-4D34-B34B-619EEF3C4F02}" srcOrd="0" destOrd="0" presId="urn:microsoft.com/office/officeart/2005/8/layout/radial1"/>
    <dgm:cxn modelId="{33E22431-4855-4F2B-8E76-8C094DCAA80F}" type="presOf" srcId="{B74842F8-4C4C-4209-8420-3C8A0FD7F06A}" destId="{59E14DF9-6157-4AD4-BE13-7875566E171D}" srcOrd="0" destOrd="0" presId="urn:microsoft.com/office/officeart/2005/8/layout/radial1"/>
    <dgm:cxn modelId="{39FCA886-929E-4FCF-9F2B-D486DBB263BB}" type="presOf" srcId="{9A4CEA50-369A-4125-9367-E72333329CD7}" destId="{377DA5A7-1D18-468C-9091-06576498292B}" srcOrd="0" destOrd="0" presId="urn:microsoft.com/office/officeart/2005/8/layout/radial1"/>
    <dgm:cxn modelId="{50B53714-C07F-44B1-BAF0-2822BC551DA5}" type="presOf" srcId="{4F87E696-B6C1-4E50-AEC1-CA784BDB9A73}" destId="{6C271DE1-5C95-4620-8919-AC9AB59A4D66}" srcOrd="0" destOrd="0" presId="urn:microsoft.com/office/officeart/2005/8/layout/radial1"/>
    <dgm:cxn modelId="{C558FEB1-5C20-4514-A18D-527081176095}" srcId="{1E6B34F0-D35F-4B12-BD63-6E82F0FF9F78}" destId="{D47C0B92-D6CA-475C-B9AB-BFD013CFD619}" srcOrd="4" destOrd="0" parTransId="{95C91038-E868-4430-BFD9-EBA4E5EFD48B}" sibTransId="{518D80A2-DEF9-41B5-A963-AB8A6898E813}"/>
    <dgm:cxn modelId="{7ECEB4C7-48F2-4B2B-ACF8-F851B0FF47D7}" type="presOf" srcId="{0F927BDE-F41E-451D-8513-60C8A7E16DB3}" destId="{803E2A5C-A46D-42D3-B4E7-2ED720FD6DBC}" srcOrd="0" destOrd="0" presId="urn:microsoft.com/office/officeart/2005/8/layout/radial1"/>
    <dgm:cxn modelId="{8D4474AD-1F06-45D4-8044-5C49BFFE7680}" type="presOf" srcId="{D47C0B92-D6CA-475C-B9AB-BFD013CFD619}" destId="{10FA6016-3C85-443E-A25A-DAEE5E3B87A7}" srcOrd="0" destOrd="0" presId="urn:microsoft.com/office/officeart/2005/8/layout/radial1"/>
    <dgm:cxn modelId="{23755CA4-49C7-45C7-B31B-99B9D04750CF}" type="presOf" srcId="{125759FD-EF80-4971-BD92-9C42DAB90E22}" destId="{AEA86620-D39C-41D5-A281-4A71385C2E81}" srcOrd="0" destOrd="0" presId="urn:microsoft.com/office/officeart/2005/8/layout/radial1"/>
    <dgm:cxn modelId="{52F5C295-9C5F-4FEE-BBF8-303E0BC74479}" type="presOf" srcId="{32742967-E026-4985-8C76-ECE02178605D}" destId="{1A682991-6FCC-40C0-9D45-68C3199EEC68}" srcOrd="0" destOrd="0" presId="urn:microsoft.com/office/officeart/2005/8/layout/radial1"/>
    <dgm:cxn modelId="{9DA032A5-55C5-4638-9B44-BAAC76FCF73E}" type="presParOf" srcId="{47B29A94-7BB2-45D7-82FE-2377B2F07A3A}" destId="{82D96530-0916-45E4-9546-09A645CA926E}" srcOrd="0" destOrd="0" presId="urn:microsoft.com/office/officeart/2005/8/layout/radial1"/>
    <dgm:cxn modelId="{19988061-2296-4D78-915B-89278A24C27B}" type="presParOf" srcId="{47B29A94-7BB2-45D7-82FE-2377B2F07A3A}" destId="{B13C6B8B-6654-4D7A-A6A0-D6A0C95D50E1}" srcOrd="1" destOrd="0" presId="urn:microsoft.com/office/officeart/2005/8/layout/radial1"/>
    <dgm:cxn modelId="{643A597C-9B8C-456D-8532-91A1267ED5C1}" type="presParOf" srcId="{B13C6B8B-6654-4D7A-A6A0-D6A0C95D50E1}" destId="{B7F83728-E7D3-402C-8A94-BCDBD6DC536C}" srcOrd="0" destOrd="0" presId="urn:microsoft.com/office/officeart/2005/8/layout/radial1"/>
    <dgm:cxn modelId="{24F8A6AD-1B9D-4801-87CE-A6D7191F175C}" type="presParOf" srcId="{47B29A94-7BB2-45D7-82FE-2377B2F07A3A}" destId="{803E2A5C-A46D-42D3-B4E7-2ED720FD6DBC}" srcOrd="2" destOrd="0" presId="urn:microsoft.com/office/officeart/2005/8/layout/radial1"/>
    <dgm:cxn modelId="{C331E62C-4194-4317-8AF2-12CC41585F61}" type="presParOf" srcId="{47B29A94-7BB2-45D7-82FE-2377B2F07A3A}" destId="{AEA86620-D39C-41D5-A281-4A71385C2E81}" srcOrd="3" destOrd="0" presId="urn:microsoft.com/office/officeart/2005/8/layout/radial1"/>
    <dgm:cxn modelId="{E1B9ACA6-5044-436E-B6B1-CC3A52EB8E1A}" type="presParOf" srcId="{AEA86620-D39C-41D5-A281-4A71385C2E81}" destId="{766ACC52-769D-4C07-A35F-349FBB819C3B}" srcOrd="0" destOrd="0" presId="urn:microsoft.com/office/officeart/2005/8/layout/radial1"/>
    <dgm:cxn modelId="{1D3CA592-E2DB-411B-A853-63BA27414FB3}" type="presParOf" srcId="{47B29A94-7BB2-45D7-82FE-2377B2F07A3A}" destId="{59E14DF9-6157-4AD4-BE13-7875566E171D}" srcOrd="4" destOrd="0" presId="urn:microsoft.com/office/officeart/2005/8/layout/radial1"/>
    <dgm:cxn modelId="{54F5CFFB-D1B5-4D9E-98F7-C2FCF7325DBF}" type="presParOf" srcId="{47B29A94-7BB2-45D7-82FE-2377B2F07A3A}" destId="{A4F3D390-D2F9-4D34-B34B-619EEF3C4F02}" srcOrd="5" destOrd="0" presId="urn:microsoft.com/office/officeart/2005/8/layout/radial1"/>
    <dgm:cxn modelId="{CF1E1729-4508-4E10-ACD9-513BB7A2FC05}" type="presParOf" srcId="{A4F3D390-D2F9-4D34-B34B-619EEF3C4F02}" destId="{7FD1558C-6D70-42F9-A7B0-9A63BAD4191E}" srcOrd="0" destOrd="0" presId="urn:microsoft.com/office/officeart/2005/8/layout/radial1"/>
    <dgm:cxn modelId="{73BBF9C5-901C-4751-A90F-27343DDEFB32}" type="presParOf" srcId="{47B29A94-7BB2-45D7-82FE-2377B2F07A3A}" destId="{6C271DE1-5C95-4620-8919-AC9AB59A4D66}" srcOrd="6" destOrd="0" presId="urn:microsoft.com/office/officeart/2005/8/layout/radial1"/>
    <dgm:cxn modelId="{73EFC345-E89B-4C58-B88A-BA7D6FD7069D}" type="presParOf" srcId="{47B29A94-7BB2-45D7-82FE-2377B2F07A3A}" destId="{1A682991-6FCC-40C0-9D45-68C3199EEC68}" srcOrd="7" destOrd="0" presId="urn:microsoft.com/office/officeart/2005/8/layout/radial1"/>
    <dgm:cxn modelId="{F1134753-3FB7-4772-A3DB-C03879FFB097}" type="presParOf" srcId="{1A682991-6FCC-40C0-9D45-68C3199EEC68}" destId="{A092F21D-71F6-435F-98FE-4BD4ED1A980B}" srcOrd="0" destOrd="0" presId="urn:microsoft.com/office/officeart/2005/8/layout/radial1"/>
    <dgm:cxn modelId="{3770829B-F95B-4358-85FE-FC41D5487708}" type="presParOf" srcId="{47B29A94-7BB2-45D7-82FE-2377B2F07A3A}" destId="{D53DF481-DFCB-4335-AB97-506AB1B15A1D}" srcOrd="8" destOrd="0" presId="urn:microsoft.com/office/officeart/2005/8/layout/radial1"/>
    <dgm:cxn modelId="{727A2AE3-B112-4A88-A904-207DDA23E1C1}" type="presParOf" srcId="{47B29A94-7BB2-45D7-82FE-2377B2F07A3A}" destId="{80750A6B-1E0E-4155-90D6-F2441F52F194}" srcOrd="9" destOrd="0" presId="urn:microsoft.com/office/officeart/2005/8/layout/radial1"/>
    <dgm:cxn modelId="{1BA7A81E-EE31-470D-8C3A-22ED1A4B1C51}" type="presParOf" srcId="{80750A6B-1E0E-4155-90D6-F2441F52F194}" destId="{622EEF6D-0B1D-4C0C-827A-B0D8E890B991}" srcOrd="0" destOrd="0" presId="urn:microsoft.com/office/officeart/2005/8/layout/radial1"/>
    <dgm:cxn modelId="{B6B88A86-68DC-4ADB-BDFE-E1B7A03A2125}" type="presParOf" srcId="{47B29A94-7BB2-45D7-82FE-2377B2F07A3A}" destId="{10FA6016-3C85-443E-A25A-DAEE5E3B87A7}" srcOrd="10" destOrd="0" presId="urn:microsoft.com/office/officeart/2005/8/layout/radial1"/>
    <dgm:cxn modelId="{176DD777-C6E4-480B-B186-397F02C18DE9}" type="presParOf" srcId="{47B29A94-7BB2-45D7-82FE-2377B2F07A3A}" destId="{377DA5A7-1D18-468C-9091-06576498292B}" srcOrd="11" destOrd="0" presId="urn:microsoft.com/office/officeart/2005/8/layout/radial1"/>
    <dgm:cxn modelId="{475EC53C-8630-4179-8A15-FFFF8E7B3767}" type="presParOf" srcId="{377DA5A7-1D18-468C-9091-06576498292B}" destId="{86D1FF96-2888-4AB1-B2CA-4E38087696A1}" srcOrd="0" destOrd="0" presId="urn:microsoft.com/office/officeart/2005/8/layout/radial1"/>
    <dgm:cxn modelId="{17410690-349A-45E4-9243-35BBE0AAF36F}" type="presParOf" srcId="{47B29A94-7BB2-45D7-82FE-2377B2F07A3A}" destId="{D2DB47AD-F975-4D49-A8A3-8D9422281D08}" srcOrd="12" destOrd="0" presId="urn:microsoft.com/office/officeart/2005/8/layout/radial1"/>
    <dgm:cxn modelId="{EC53D022-C5C7-4C2C-9F16-A341562E838D}" type="presParOf" srcId="{47B29A94-7BB2-45D7-82FE-2377B2F07A3A}" destId="{269C772C-5955-49BC-BC2B-EE7165348559}" srcOrd="13" destOrd="0" presId="urn:microsoft.com/office/officeart/2005/8/layout/radial1"/>
    <dgm:cxn modelId="{7BE16316-FF22-4377-BDE2-2A9745FD75CB}" type="presParOf" srcId="{269C772C-5955-49BC-BC2B-EE7165348559}" destId="{3DCE0642-58B4-480B-9D37-7AE1598FCA87}" srcOrd="0" destOrd="0" presId="urn:microsoft.com/office/officeart/2005/8/layout/radial1"/>
    <dgm:cxn modelId="{9D0266F4-7A09-4A81-A98C-C39FE1275FFB}" type="presParOf" srcId="{47B29A94-7BB2-45D7-82FE-2377B2F07A3A}" destId="{038BB49C-BCF4-46BF-9E46-3E3B6DC629CB}" srcOrd="14" destOrd="0" presId="urn:microsoft.com/office/officeart/2005/8/layout/radial1"/>
  </dgm:cxnLst>
  <dgm:bg/>
  <dgm:whole>
    <a:ln>
      <a:solidFill>
        <a:srgbClr val="FF0000"/>
      </a:solid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E73A3885-B1ED-4530-9B12-FFAE6B450C02}"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3602B196-1BF3-477F-BAEE-C3DB02A06DA5}">
      <dgm:prSet phldrT="[Text]"/>
      <dgm:spPr>
        <a:noFill/>
        <a:ln>
          <a:solidFill>
            <a:schemeClr val="tx1"/>
          </a:solidFill>
        </a:ln>
      </dgm:spPr>
      <dgm:t>
        <a:bodyPr/>
        <a:lstStyle/>
        <a:p>
          <a:r>
            <a:rPr lang="en-US" dirty="0" err="1" smtClean="0">
              <a:solidFill>
                <a:schemeClr val="tx1"/>
              </a:solidFill>
            </a:rPr>
            <a:t>Pasal</a:t>
          </a:r>
          <a:r>
            <a:rPr lang="en-US" dirty="0" smtClean="0">
              <a:solidFill>
                <a:schemeClr val="tx1"/>
              </a:solidFill>
            </a:rPr>
            <a:t> 16</a:t>
          </a:r>
        </a:p>
        <a:p>
          <a:r>
            <a:rPr lang="en-US" dirty="0" err="1" smtClean="0">
              <a:solidFill>
                <a:schemeClr val="tx1"/>
              </a:solidFill>
            </a:rPr>
            <a:t>Pembetulan</a:t>
          </a:r>
          <a:endParaRPr lang="en-US" dirty="0">
            <a:solidFill>
              <a:schemeClr val="tx1"/>
            </a:solidFill>
          </a:endParaRPr>
        </a:p>
      </dgm:t>
    </dgm:pt>
    <dgm:pt modelId="{6B96C555-770F-438B-AD9B-AE6C69E754AE}" type="parTrans" cxnId="{0B81C63D-E19A-48EB-8798-50B54AE0A846}">
      <dgm:prSet/>
      <dgm:spPr/>
      <dgm:t>
        <a:bodyPr/>
        <a:lstStyle/>
        <a:p>
          <a:endParaRPr lang="en-US"/>
        </a:p>
      </dgm:t>
    </dgm:pt>
    <dgm:pt modelId="{50F084DE-4B26-42C7-9313-FBB5B6CE3188}" type="sibTrans" cxnId="{0B81C63D-E19A-48EB-8798-50B54AE0A846}">
      <dgm:prSet>
        <dgm:style>
          <a:lnRef idx="2">
            <a:schemeClr val="accent5"/>
          </a:lnRef>
          <a:fillRef idx="1">
            <a:schemeClr val="lt1"/>
          </a:fillRef>
          <a:effectRef idx="0">
            <a:schemeClr val="accent5"/>
          </a:effectRef>
          <a:fontRef idx="minor">
            <a:schemeClr val="dk1"/>
          </a:fontRef>
        </dgm:style>
      </dgm:prSet>
      <dgm:spPr>
        <a:ln>
          <a:solidFill>
            <a:schemeClr val="accent1">
              <a:lumMod val="40000"/>
              <a:lumOff val="60000"/>
            </a:schemeClr>
          </a:solidFill>
        </a:ln>
      </dgm:spPr>
      <dgm:t>
        <a:bodyPr/>
        <a:lstStyle/>
        <a:p>
          <a:endParaRPr lang="en-US"/>
        </a:p>
      </dgm:t>
    </dgm:pt>
    <dgm:pt modelId="{DEB5D66E-20D9-4C59-9272-602549D32210}">
      <dgm:prSet phldrT="[Text]"/>
      <dgm:spPr>
        <a:noFill/>
        <a:ln>
          <a:solidFill>
            <a:schemeClr val="tx1"/>
          </a:solidFill>
        </a:ln>
      </dgm:spPr>
      <dgm:t>
        <a:bodyPr/>
        <a:lstStyle/>
        <a:p>
          <a:r>
            <a:rPr lang="en-US" dirty="0" err="1" smtClean="0">
              <a:solidFill>
                <a:schemeClr val="tx1"/>
              </a:solidFill>
            </a:rPr>
            <a:t>Pasal</a:t>
          </a:r>
          <a:r>
            <a:rPr lang="en-US" dirty="0" smtClean="0">
              <a:solidFill>
                <a:schemeClr val="tx1"/>
              </a:solidFill>
            </a:rPr>
            <a:t> 25</a:t>
          </a:r>
        </a:p>
        <a:p>
          <a:r>
            <a:rPr lang="en-US" dirty="0" err="1" smtClean="0">
              <a:solidFill>
                <a:schemeClr val="tx1"/>
              </a:solidFill>
            </a:rPr>
            <a:t>Keberatan</a:t>
          </a:r>
          <a:endParaRPr lang="en-US" dirty="0">
            <a:solidFill>
              <a:schemeClr val="tx1"/>
            </a:solidFill>
          </a:endParaRPr>
        </a:p>
      </dgm:t>
    </dgm:pt>
    <dgm:pt modelId="{A0A5E4B8-8DE9-49DB-85E3-6B5B7E88C4AC}" type="parTrans" cxnId="{6135C188-0469-4B63-9A53-D1E86D149C13}">
      <dgm:prSet/>
      <dgm:spPr/>
      <dgm:t>
        <a:bodyPr/>
        <a:lstStyle/>
        <a:p>
          <a:endParaRPr lang="en-US"/>
        </a:p>
      </dgm:t>
    </dgm:pt>
    <dgm:pt modelId="{CD77BE56-8EC7-484C-8EF2-5EB0047FBBFF}" type="sibTrans" cxnId="{6135C188-0469-4B63-9A53-D1E86D149C13}">
      <dgm:prSet/>
      <dgm:spPr/>
      <dgm:t>
        <a:bodyPr/>
        <a:lstStyle/>
        <a:p>
          <a:endParaRPr lang="en-US"/>
        </a:p>
      </dgm:t>
    </dgm:pt>
    <dgm:pt modelId="{BFAABDB3-3C98-4331-82D2-29EF9AFF4FB2}">
      <dgm:prSet phldrT="[Text]" custT="1"/>
      <dgm:spPr>
        <a:noFill/>
        <a:ln>
          <a:solidFill>
            <a:schemeClr val="tx1"/>
          </a:solidFill>
        </a:ln>
      </dgm:spPr>
      <dgm:t>
        <a:bodyPr/>
        <a:lstStyle/>
        <a:p>
          <a:r>
            <a:rPr lang="en-US" sz="2400" dirty="0" err="1" smtClean="0">
              <a:solidFill>
                <a:schemeClr val="tx1"/>
              </a:solidFill>
            </a:rPr>
            <a:t>Pasal</a:t>
          </a:r>
          <a:r>
            <a:rPr lang="en-US" sz="2400" dirty="0" smtClean="0">
              <a:solidFill>
                <a:schemeClr val="tx1"/>
              </a:solidFill>
            </a:rPr>
            <a:t> 36</a:t>
          </a:r>
        </a:p>
        <a:p>
          <a:r>
            <a:rPr lang="en-US" sz="2400" dirty="0" err="1" smtClean="0">
              <a:solidFill>
                <a:schemeClr val="tx1"/>
              </a:solidFill>
            </a:rPr>
            <a:t>Pengurangan</a:t>
          </a:r>
          <a:r>
            <a:rPr lang="en-US" sz="2400" dirty="0" smtClean="0">
              <a:solidFill>
                <a:schemeClr val="tx1"/>
              </a:solidFill>
            </a:rPr>
            <a:t>, </a:t>
          </a:r>
        </a:p>
        <a:p>
          <a:r>
            <a:rPr lang="en-US" sz="2400" dirty="0" err="1" smtClean="0">
              <a:solidFill>
                <a:schemeClr val="tx1"/>
              </a:solidFill>
            </a:rPr>
            <a:t>Penghapusan</a:t>
          </a:r>
          <a:r>
            <a:rPr lang="en-US" sz="2400" dirty="0" smtClean="0">
              <a:solidFill>
                <a:schemeClr val="tx1"/>
              </a:solidFill>
            </a:rPr>
            <a:t> </a:t>
          </a:r>
        </a:p>
        <a:p>
          <a:r>
            <a:rPr lang="en-US" sz="2400" dirty="0" err="1" smtClean="0">
              <a:solidFill>
                <a:schemeClr val="tx1"/>
              </a:solidFill>
            </a:rPr>
            <a:t>pembatalan</a:t>
          </a:r>
          <a:endParaRPr lang="en-US" sz="2400" dirty="0">
            <a:solidFill>
              <a:schemeClr val="tx1"/>
            </a:solidFill>
          </a:endParaRPr>
        </a:p>
      </dgm:t>
    </dgm:pt>
    <dgm:pt modelId="{C8BFD624-4F1D-4FC9-B2A5-FB86967A26C7}" type="parTrans" cxnId="{BD9194D2-3E7E-40A8-9B84-308267AB3298}">
      <dgm:prSet/>
      <dgm:spPr/>
      <dgm:t>
        <a:bodyPr/>
        <a:lstStyle/>
        <a:p>
          <a:endParaRPr lang="en-US"/>
        </a:p>
      </dgm:t>
    </dgm:pt>
    <dgm:pt modelId="{4CF022A4-5260-4786-9A04-1E6D043E08DE}" type="sibTrans" cxnId="{BD9194D2-3E7E-40A8-9B84-308267AB3298}">
      <dgm:prSet/>
      <dgm:spPr/>
      <dgm:t>
        <a:bodyPr/>
        <a:lstStyle/>
        <a:p>
          <a:endParaRPr lang="en-US"/>
        </a:p>
      </dgm:t>
    </dgm:pt>
    <dgm:pt modelId="{68DBD5B1-3862-419A-B122-60F889E3650D}">
      <dgm:prSet phldrT="[Text]"/>
      <dgm:spPr>
        <a:noFill/>
        <a:ln>
          <a:solidFill>
            <a:schemeClr val="tx1"/>
          </a:solidFill>
        </a:ln>
      </dgm:spPr>
      <dgm:t>
        <a:bodyPr/>
        <a:lstStyle/>
        <a:p>
          <a:r>
            <a:rPr lang="en-US" dirty="0" err="1" smtClean="0">
              <a:solidFill>
                <a:schemeClr val="tx1"/>
              </a:solidFill>
            </a:rPr>
            <a:t>Mana</a:t>
          </a:r>
          <a:r>
            <a:rPr lang="en-US" dirty="0" smtClean="0">
              <a:solidFill>
                <a:schemeClr val="tx1"/>
              </a:solidFill>
            </a:rPr>
            <a:t> yang </a:t>
          </a:r>
          <a:r>
            <a:rPr lang="en-US" dirty="0" err="1" smtClean="0">
              <a:solidFill>
                <a:schemeClr val="tx1"/>
              </a:solidFill>
            </a:rPr>
            <a:t>sebaiknya</a:t>
          </a:r>
          <a:r>
            <a:rPr lang="en-US" dirty="0" smtClean="0">
              <a:solidFill>
                <a:schemeClr val="tx1"/>
              </a:solidFill>
            </a:rPr>
            <a:t> </a:t>
          </a:r>
          <a:r>
            <a:rPr lang="en-US" dirty="0" err="1" smtClean="0">
              <a:solidFill>
                <a:schemeClr val="tx1"/>
              </a:solidFill>
            </a:rPr>
            <a:t>dilakukan</a:t>
          </a:r>
          <a:r>
            <a:rPr lang="en-US" dirty="0" smtClean="0">
              <a:solidFill>
                <a:schemeClr val="tx1"/>
              </a:solidFill>
            </a:rPr>
            <a:t> ?</a:t>
          </a:r>
          <a:endParaRPr lang="en-US" dirty="0">
            <a:solidFill>
              <a:schemeClr val="tx1"/>
            </a:solidFill>
          </a:endParaRPr>
        </a:p>
      </dgm:t>
    </dgm:pt>
    <dgm:pt modelId="{850B50A4-E2BC-47DF-803D-871946CB86F4}" type="parTrans" cxnId="{6565BEEB-DFFB-4826-BC2B-C331A5FA1433}">
      <dgm:prSet/>
      <dgm:spPr/>
      <dgm:t>
        <a:bodyPr/>
        <a:lstStyle/>
        <a:p>
          <a:endParaRPr lang="en-US"/>
        </a:p>
      </dgm:t>
    </dgm:pt>
    <dgm:pt modelId="{5C4DC7CA-7CBF-428C-BD9F-7781363A855F}" type="sibTrans" cxnId="{6565BEEB-DFFB-4826-BC2B-C331A5FA1433}">
      <dgm:prSet/>
      <dgm:spPr/>
      <dgm:t>
        <a:bodyPr/>
        <a:lstStyle/>
        <a:p>
          <a:endParaRPr lang="en-US"/>
        </a:p>
      </dgm:t>
    </dgm:pt>
    <dgm:pt modelId="{D32CCEB1-99D9-4A3C-A2CB-BDDBE350F557}" type="pres">
      <dgm:prSet presAssocID="{E73A3885-B1ED-4530-9B12-FFAE6B450C02}" presName="Name0" presStyleCnt="0">
        <dgm:presLayoutVars>
          <dgm:dir/>
          <dgm:resizeHandles val="exact"/>
        </dgm:presLayoutVars>
      </dgm:prSet>
      <dgm:spPr/>
      <dgm:t>
        <a:bodyPr/>
        <a:lstStyle/>
        <a:p>
          <a:endParaRPr lang="en-US"/>
        </a:p>
      </dgm:t>
    </dgm:pt>
    <dgm:pt modelId="{7F37A3BF-F8A9-488D-8C7C-AEFAB3A287F5}" type="pres">
      <dgm:prSet presAssocID="{E73A3885-B1ED-4530-9B12-FFAE6B450C02}" presName="cycle" presStyleCnt="0"/>
      <dgm:spPr/>
    </dgm:pt>
    <dgm:pt modelId="{57CF9AE1-E18E-4300-8E25-F8819F84417D}" type="pres">
      <dgm:prSet presAssocID="{3602B196-1BF3-477F-BAEE-C3DB02A06DA5}" presName="nodeFirstNode" presStyleLbl="node1" presStyleIdx="0" presStyleCnt="4">
        <dgm:presLayoutVars>
          <dgm:bulletEnabled val="1"/>
        </dgm:presLayoutVars>
      </dgm:prSet>
      <dgm:spPr/>
      <dgm:t>
        <a:bodyPr/>
        <a:lstStyle/>
        <a:p>
          <a:endParaRPr lang="en-US"/>
        </a:p>
      </dgm:t>
    </dgm:pt>
    <dgm:pt modelId="{4D8E69EC-9052-4E6D-83AF-B78F3EE9E150}" type="pres">
      <dgm:prSet presAssocID="{50F084DE-4B26-42C7-9313-FBB5B6CE3188}" presName="sibTransFirstNode" presStyleLbl="bgShp" presStyleIdx="0" presStyleCnt="1"/>
      <dgm:spPr/>
      <dgm:t>
        <a:bodyPr/>
        <a:lstStyle/>
        <a:p>
          <a:endParaRPr lang="en-US"/>
        </a:p>
      </dgm:t>
    </dgm:pt>
    <dgm:pt modelId="{4F6DBEC8-DECA-4AF6-89DC-3C265AE3C929}" type="pres">
      <dgm:prSet presAssocID="{DEB5D66E-20D9-4C59-9272-602549D32210}" presName="nodeFollowingNodes" presStyleLbl="node1" presStyleIdx="1" presStyleCnt="4">
        <dgm:presLayoutVars>
          <dgm:bulletEnabled val="1"/>
        </dgm:presLayoutVars>
      </dgm:prSet>
      <dgm:spPr/>
      <dgm:t>
        <a:bodyPr/>
        <a:lstStyle/>
        <a:p>
          <a:endParaRPr lang="en-US"/>
        </a:p>
      </dgm:t>
    </dgm:pt>
    <dgm:pt modelId="{7FF48678-9912-4FB9-B8B6-1896F98BA0F9}" type="pres">
      <dgm:prSet presAssocID="{BFAABDB3-3C98-4331-82D2-29EF9AFF4FB2}" presName="nodeFollowingNodes" presStyleLbl="node1" presStyleIdx="2" presStyleCnt="4">
        <dgm:presLayoutVars>
          <dgm:bulletEnabled val="1"/>
        </dgm:presLayoutVars>
      </dgm:prSet>
      <dgm:spPr/>
      <dgm:t>
        <a:bodyPr/>
        <a:lstStyle/>
        <a:p>
          <a:endParaRPr lang="en-US"/>
        </a:p>
      </dgm:t>
    </dgm:pt>
    <dgm:pt modelId="{6B849BB3-62F2-4CED-8CBB-1CD7C2217084}" type="pres">
      <dgm:prSet presAssocID="{68DBD5B1-3862-419A-B122-60F889E3650D}" presName="nodeFollowingNodes" presStyleLbl="node1" presStyleIdx="3" presStyleCnt="4" custScaleX="88722">
        <dgm:presLayoutVars>
          <dgm:bulletEnabled val="1"/>
        </dgm:presLayoutVars>
      </dgm:prSet>
      <dgm:spPr/>
      <dgm:t>
        <a:bodyPr/>
        <a:lstStyle/>
        <a:p>
          <a:endParaRPr lang="en-US"/>
        </a:p>
      </dgm:t>
    </dgm:pt>
  </dgm:ptLst>
  <dgm:cxnLst>
    <dgm:cxn modelId="{BD9194D2-3E7E-40A8-9B84-308267AB3298}" srcId="{E73A3885-B1ED-4530-9B12-FFAE6B450C02}" destId="{BFAABDB3-3C98-4331-82D2-29EF9AFF4FB2}" srcOrd="2" destOrd="0" parTransId="{C8BFD624-4F1D-4FC9-B2A5-FB86967A26C7}" sibTransId="{4CF022A4-5260-4786-9A04-1E6D043E08DE}"/>
    <dgm:cxn modelId="{3313FBA1-42F2-4465-99DC-11611A412736}" type="presOf" srcId="{DEB5D66E-20D9-4C59-9272-602549D32210}" destId="{4F6DBEC8-DECA-4AF6-89DC-3C265AE3C929}" srcOrd="0" destOrd="0" presId="urn:microsoft.com/office/officeart/2005/8/layout/cycle3"/>
    <dgm:cxn modelId="{891C748D-A0AC-4B30-9DCD-5BCBD6D15524}" type="presOf" srcId="{50F084DE-4B26-42C7-9313-FBB5B6CE3188}" destId="{4D8E69EC-9052-4E6D-83AF-B78F3EE9E150}" srcOrd="0" destOrd="0" presId="urn:microsoft.com/office/officeart/2005/8/layout/cycle3"/>
    <dgm:cxn modelId="{6565BEEB-DFFB-4826-BC2B-C331A5FA1433}" srcId="{E73A3885-B1ED-4530-9B12-FFAE6B450C02}" destId="{68DBD5B1-3862-419A-B122-60F889E3650D}" srcOrd="3" destOrd="0" parTransId="{850B50A4-E2BC-47DF-803D-871946CB86F4}" sibTransId="{5C4DC7CA-7CBF-428C-BD9F-7781363A855F}"/>
    <dgm:cxn modelId="{5B16409A-5AA9-458C-A38D-CA46986566B3}" type="presOf" srcId="{68DBD5B1-3862-419A-B122-60F889E3650D}" destId="{6B849BB3-62F2-4CED-8CBB-1CD7C2217084}" srcOrd="0" destOrd="0" presId="urn:microsoft.com/office/officeart/2005/8/layout/cycle3"/>
    <dgm:cxn modelId="{1E453076-3532-4404-8590-23DA6A83D64F}" type="presOf" srcId="{E73A3885-B1ED-4530-9B12-FFAE6B450C02}" destId="{D32CCEB1-99D9-4A3C-A2CB-BDDBE350F557}" srcOrd="0" destOrd="0" presId="urn:microsoft.com/office/officeart/2005/8/layout/cycle3"/>
    <dgm:cxn modelId="{6135C188-0469-4B63-9A53-D1E86D149C13}" srcId="{E73A3885-B1ED-4530-9B12-FFAE6B450C02}" destId="{DEB5D66E-20D9-4C59-9272-602549D32210}" srcOrd="1" destOrd="0" parTransId="{A0A5E4B8-8DE9-49DB-85E3-6B5B7E88C4AC}" sibTransId="{CD77BE56-8EC7-484C-8EF2-5EB0047FBBFF}"/>
    <dgm:cxn modelId="{11D943D4-F525-4A85-8448-6056E9EFBC0E}" type="presOf" srcId="{3602B196-1BF3-477F-BAEE-C3DB02A06DA5}" destId="{57CF9AE1-E18E-4300-8E25-F8819F84417D}" srcOrd="0" destOrd="0" presId="urn:microsoft.com/office/officeart/2005/8/layout/cycle3"/>
    <dgm:cxn modelId="{0B81C63D-E19A-48EB-8798-50B54AE0A846}" srcId="{E73A3885-B1ED-4530-9B12-FFAE6B450C02}" destId="{3602B196-1BF3-477F-BAEE-C3DB02A06DA5}" srcOrd="0" destOrd="0" parTransId="{6B96C555-770F-438B-AD9B-AE6C69E754AE}" sibTransId="{50F084DE-4B26-42C7-9313-FBB5B6CE3188}"/>
    <dgm:cxn modelId="{7C3DA1F2-810C-4504-A5A1-B8027BA3299C}" type="presOf" srcId="{BFAABDB3-3C98-4331-82D2-29EF9AFF4FB2}" destId="{7FF48678-9912-4FB9-B8B6-1896F98BA0F9}" srcOrd="0" destOrd="0" presId="urn:microsoft.com/office/officeart/2005/8/layout/cycle3"/>
    <dgm:cxn modelId="{86FFB8ED-A4E3-474A-B450-9A4D4F314A90}" type="presParOf" srcId="{D32CCEB1-99D9-4A3C-A2CB-BDDBE350F557}" destId="{7F37A3BF-F8A9-488D-8C7C-AEFAB3A287F5}" srcOrd="0" destOrd="0" presId="urn:microsoft.com/office/officeart/2005/8/layout/cycle3"/>
    <dgm:cxn modelId="{2CDBAA4B-8126-4C33-AAC8-E8D0D41F251A}" type="presParOf" srcId="{7F37A3BF-F8A9-488D-8C7C-AEFAB3A287F5}" destId="{57CF9AE1-E18E-4300-8E25-F8819F84417D}" srcOrd="0" destOrd="0" presId="urn:microsoft.com/office/officeart/2005/8/layout/cycle3"/>
    <dgm:cxn modelId="{AAA051E4-CFBD-42B5-A88C-EEBE87D7AEC5}" type="presParOf" srcId="{7F37A3BF-F8A9-488D-8C7C-AEFAB3A287F5}" destId="{4D8E69EC-9052-4E6D-83AF-B78F3EE9E150}" srcOrd="1" destOrd="0" presId="urn:microsoft.com/office/officeart/2005/8/layout/cycle3"/>
    <dgm:cxn modelId="{9272E767-37F6-459B-A6E1-04E020D22BED}" type="presParOf" srcId="{7F37A3BF-F8A9-488D-8C7C-AEFAB3A287F5}" destId="{4F6DBEC8-DECA-4AF6-89DC-3C265AE3C929}" srcOrd="2" destOrd="0" presId="urn:microsoft.com/office/officeart/2005/8/layout/cycle3"/>
    <dgm:cxn modelId="{A669A594-BFC0-4ADE-B534-D38B3E48AF17}" type="presParOf" srcId="{7F37A3BF-F8A9-488D-8C7C-AEFAB3A287F5}" destId="{7FF48678-9912-4FB9-B8B6-1896F98BA0F9}" srcOrd="3" destOrd="0" presId="urn:microsoft.com/office/officeart/2005/8/layout/cycle3"/>
    <dgm:cxn modelId="{83B37D93-3CE4-4DD1-B6C7-DA89D4EDD118}" type="presParOf" srcId="{7F37A3BF-F8A9-488D-8C7C-AEFAB3A287F5}" destId="{6B849BB3-62F2-4CED-8CBB-1CD7C2217084}" srcOrd="4" destOrd="0" presId="urn:microsoft.com/office/officeart/2005/8/layout/cycle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3DA735B0-DD57-491A-9353-9C4944AFE2D8}"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4D5BC1CD-2916-48FE-9735-C3D809F41A42}">
      <dgm:prSet phldrT="[Text]"/>
      <dgm:spPr>
        <a:noFill/>
        <a:ln>
          <a:solidFill>
            <a:schemeClr val="accent1"/>
          </a:solidFill>
        </a:ln>
      </dgm:spPr>
      <dgm:t>
        <a:bodyPr/>
        <a:lstStyle/>
        <a:p>
          <a:r>
            <a:rPr lang="en-US" dirty="0" err="1" smtClean="0">
              <a:solidFill>
                <a:schemeClr val="tx1"/>
              </a:solidFill>
            </a:rPr>
            <a:t>Untung</a:t>
          </a:r>
          <a:r>
            <a:rPr lang="en-US" dirty="0" smtClean="0">
              <a:solidFill>
                <a:schemeClr val="tx1"/>
              </a:solidFill>
            </a:rPr>
            <a:t>/ </a:t>
          </a:r>
          <a:r>
            <a:rPr lang="en-US" dirty="0" err="1" smtClean="0">
              <a:solidFill>
                <a:schemeClr val="tx1"/>
              </a:solidFill>
            </a:rPr>
            <a:t>rugi</a:t>
          </a:r>
          <a:r>
            <a:rPr lang="en-US" dirty="0" smtClean="0">
              <a:solidFill>
                <a:schemeClr val="tx1"/>
              </a:solidFill>
            </a:rPr>
            <a:t> Ps 36</a:t>
          </a:r>
          <a:endParaRPr lang="en-US" dirty="0">
            <a:solidFill>
              <a:schemeClr val="tx1"/>
            </a:solidFill>
          </a:endParaRPr>
        </a:p>
      </dgm:t>
    </dgm:pt>
    <dgm:pt modelId="{0590D80E-2C6F-441D-8E42-6C9D9072A82D}" type="parTrans" cxnId="{91AF8100-D75C-4041-99BD-DD22C11B6709}">
      <dgm:prSet/>
      <dgm:spPr/>
      <dgm:t>
        <a:bodyPr/>
        <a:lstStyle/>
        <a:p>
          <a:endParaRPr lang="en-US"/>
        </a:p>
      </dgm:t>
    </dgm:pt>
    <dgm:pt modelId="{D476F7B3-5EC8-4795-9DD4-655FA754E458}" type="sibTrans" cxnId="{91AF8100-D75C-4041-99BD-DD22C11B6709}">
      <dgm:prSet/>
      <dgm:spPr/>
      <dgm:t>
        <a:bodyPr/>
        <a:lstStyle/>
        <a:p>
          <a:endParaRPr lang="en-US"/>
        </a:p>
      </dgm:t>
    </dgm:pt>
    <dgm:pt modelId="{57247E69-7811-4195-9E5F-CB5A8D06317A}">
      <dgm:prSet phldrT="[Text]"/>
      <dgm:spPr>
        <a:noFill/>
        <a:ln>
          <a:solidFill>
            <a:schemeClr val="accent1"/>
          </a:solidFill>
        </a:ln>
      </dgm:spPr>
      <dgm:t>
        <a:bodyPr/>
        <a:lstStyle/>
        <a:p>
          <a:r>
            <a:rPr lang="en-US" dirty="0" err="1" smtClean="0">
              <a:solidFill>
                <a:schemeClr val="tx1"/>
              </a:solidFill>
            </a:rPr>
            <a:t>Cepat</a:t>
          </a:r>
          <a:r>
            <a:rPr lang="en-US" dirty="0" smtClean="0">
              <a:solidFill>
                <a:schemeClr val="tx1"/>
              </a:solidFill>
            </a:rPr>
            <a:t>  (?)</a:t>
          </a:r>
          <a:endParaRPr lang="en-US" dirty="0">
            <a:solidFill>
              <a:schemeClr val="tx1"/>
            </a:solidFill>
          </a:endParaRPr>
        </a:p>
      </dgm:t>
    </dgm:pt>
    <dgm:pt modelId="{7D7240A7-C856-4F8F-8791-DC87D4AF2EF8}" type="parTrans" cxnId="{D614D584-DA51-42BD-AEED-43CC7511029B}">
      <dgm:prSet/>
      <dgm:spPr/>
      <dgm:t>
        <a:bodyPr/>
        <a:lstStyle/>
        <a:p>
          <a:endParaRPr lang="en-US"/>
        </a:p>
      </dgm:t>
    </dgm:pt>
    <dgm:pt modelId="{E51D9D83-D5CD-4F60-828D-292EED8250A9}" type="sibTrans" cxnId="{D614D584-DA51-42BD-AEED-43CC7511029B}">
      <dgm:prSet/>
      <dgm:spPr/>
      <dgm:t>
        <a:bodyPr/>
        <a:lstStyle/>
        <a:p>
          <a:endParaRPr lang="en-US"/>
        </a:p>
      </dgm:t>
    </dgm:pt>
    <dgm:pt modelId="{46B51B97-852A-4DE8-8283-D893C1E2794A}">
      <dgm:prSet phldrT="[Text]"/>
      <dgm:spPr>
        <a:noFill/>
        <a:ln>
          <a:solidFill>
            <a:schemeClr val="accent1"/>
          </a:solidFill>
        </a:ln>
      </dgm:spPr>
      <dgm:t>
        <a:bodyPr/>
        <a:lstStyle/>
        <a:p>
          <a:r>
            <a:rPr lang="en-US" dirty="0" err="1" smtClean="0">
              <a:solidFill>
                <a:schemeClr val="tx1"/>
              </a:solidFill>
            </a:rPr>
            <a:t>Utang</a:t>
          </a:r>
          <a:r>
            <a:rPr lang="en-US" dirty="0" smtClean="0">
              <a:solidFill>
                <a:schemeClr val="tx1"/>
              </a:solidFill>
            </a:rPr>
            <a:t> </a:t>
          </a:r>
          <a:r>
            <a:rPr lang="en-US" dirty="0" err="1" smtClean="0">
              <a:solidFill>
                <a:schemeClr val="tx1"/>
              </a:solidFill>
            </a:rPr>
            <a:t>pjk</a:t>
          </a:r>
          <a:r>
            <a:rPr lang="en-US" dirty="0" smtClean="0">
              <a:solidFill>
                <a:schemeClr val="tx1"/>
              </a:solidFill>
            </a:rPr>
            <a:t> </a:t>
          </a:r>
          <a:r>
            <a:rPr lang="en-US" dirty="0" err="1" smtClean="0">
              <a:solidFill>
                <a:schemeClr val="tx1"/>
              </a:solidFill>
            </a:rPr>
            <a:t>dpt</a:t>
          </a:r>
          <a:r>
            <a:rPr lang="en-US" dirty="0" smtClean="0">
              <a:solidFill>
                <a:schemeClr val="tx1"/>
              </a:solidFill>
            </a:rPr>
            <a:t> </a:t>
          </a:r>
          <a:r>
            <a:rPr lang="en-US" dirty="0" err="1" smtClean="0">
              <a:solidFill>
                <a:schemeClr val="tx1"/>
              </a:solidFill>
            </a:rPr>
            <a:t>dihapus</a:t>
          </a:r>
          <a:endParaRPr lang="en-US" dirty="0">
            <a:solidFill>
              <a:schemeClr val="tx1"/>
            </a:solidFill>
          </a:endParaRPr>
        </a:p>
      </dgm:t>
    </dgm:pt>
    <dgm:pt modelId="{B19D42F0-8B71-4383-AE05-BCFBA224DD05}" type="parTrans" cxnId="{50201E06-F121-4050-95D3-5D2DD31FE4E3}">
      <dgm:prSet/>
      <dgm:spPr/>
      <dgm:t>
        <a:bodyPr/>
        <a:lstStyle/>
        <a:p>
          <a:endParaRPr lang="en-US"/>
        </a:p>
      </dgm:t>
    </dgm:pt>
    <dgm:pt modelId="{B947DEDA-0CAC-4D8E-99A6-C5EBBFDE13ED}" type="sibTrans" cxnId="{50201E06-F121-4050-95D3-5D2DD31FE4E3}">
      <dgm:prSet/>
      <dgm:spPr/>
      <dgm:t>
        <a:bodyPr/>
        <a:lstStyle/>
        <a:p>
          <a:endParaRPr lang="en-US"/>
        </a:p>
      </dgm:t>
    </dgm:pt>
    <dgm:pt modelId="{E57A4236-48B1-4093-B0E3-DE66B5C8520E}">
      <dgm:prSet phldrT="[Text]" custT="1"/>
      <dgm:spPr>
        <a:noFill/>
        <a:ln>
          <a:solidFill>
            <a:schemeClr val="accent1"/>
          </a:solidFill>
        </a:ln>
      </dgm:spPr>
      <dgm:t>
        <a:bodyPr/>
        <a:lstStyle/>
        <a:p>
          <a:r>
            <a:rPr lang="en-US" sz="2400" dirty="0" err="1" smtClean="0">
              <a:solidFill>
                <a:schemeClr val="tx1"/>
              </a:solidFill>
            </a:rPr>
            <a:t>Tidak</a:t>
          </a:r>
          <a:r>
            <a:rPr lang="en-US" sz="2400" dirty="0" smtClean="0">
              <a:solidFill>
                <a:schemeClr val="tx1"/>
              </a:solidFill>
            </a:rPr>
            <a:t> </a:t>
          </a:r>
          <a:r>
            <a:rPr lang="en-US" sz="2400" dirty="0" err="1" smtClean="0">
              <a:solidFill>
                <a:schemeClr val="tx1"/>
              </a:solidFill>
            </a:rPr>
            <a:t>dpt</a:t>
          </a:r>
          <a:r>
            <a:rPr lang="en-US" sz="2400" dirty="0" smtClean="0">
              <a:solidFill>
                <a:schemeClr val="tx1"/>
              </a:solidFill>
            </a:rPr>
            <a:t> </a:t>
          </a:r>
          <a:r>
            <a:rPr lang="en-US" sz="2400" dirty="0" err="1" smtClean="0">
              <a:solidFill>
                <a:schemeClr val="tx1"/>
              </a:solidFill>
            </a:rPr>
            <a:t>diajukan</a:t>
          </a:r>
          <a:r>
            <a:rPr lang="en-US" sz="2400" dirty="0" smtClean="0">
              <a:solidFill>
                <a:schemeClr val="tx1"/>
              </a:solidFill>
            </a:rPr>
            <a:t> </a:t>
          </a:r>
          <a:r>
            <a:rPr lang="en-US" sz="2400" dirty="0" err="1" smtClean="0">
              <a:solidFill>
                <a:schemeClr val="tx1"/>
              </a:solidFill>
            </a:rPr>
            <a:t>upaya</a:t>
          </a:r>
          <a:r>
            <a:rPr lang="en-US" sz="2400" dirty="0" smtClean="0">
              <a:solidFill>
                <a:schemeClr val="tx1"/>
              </a:solidFill>
            </a:rPr>
            <a:t> </a:t>
          </a:r>
          <a:r>
            <a:rPr lang="en-US" sz="2400" dirty="0" err="1" smtClean="0">
              <a:solidFill>
                <a:schemeClr val="tx1"/>
              </a:solidFill>
            </a:rPr>
            <a:t>adm</a:t>
          </a:r>
          <a:r>
            <a:rPr lang="en-US" sz="2400" dirty="0" smtClean="0">
              <a:solidFill>
                <a:schemeClr val="tx1"/>
              </a:solidFill>
            </a:rPr>
            <a:t>/</a:t>
          </a:r>
          <a:r>
            <a:rPr lang="en-US" sz="2400" dirty="0" err="1" smtClean="0">
              <a:solidFill>
                <a:schemeClr val="tx1"/>
              </a:solidFill>
            </a:rPr>
            <a:t>hk</a:t>
          </a:r>
          <a:endParaRPr lang="en-US" sz="2400" dirty="0">
            <a:solidFill>
              <a:schemeClr val="tx1"/>
            </a:solidFill>
          </a:endParaRPr>
        </a:p>
      </dgm:t>
    </dgm:pt>
    <dgm:pt modelId="{0255B5C2-29BC-4721-824C-4E74279A6917}" type="parTrans" cxnId="{CCF60B32-7761-48CA-9B5B-3AD8204B4481}">
      <dgm:prSet/>
      <dgm:spPr/>
      <dgm:t>
        <a:bodyPr/>
        <a:lstStyle/>
        <a:p>
          <a:endParaRPr lang="en-US"/>
        </a:p>
      </dgm:t>
    </dgm:pt>
    <dgm:pt modelId="{2C3BD155-9E41-4FC4-9303-D6F5E0D28F29}" type="sibTrans" cxnId="{CCF60B32-7761-48CA-9B5B-3AD8204B4481}">
      <dgm:prSet/>
      <dgm:spPr/>
      <dgm:t>
        <a:bodyPr/>
        <a:lstStyle/>
        <a:p>
          <a:endParaRPr lang="en-US"/>
        </a:p>
      </dgm:t>
    </dgm:pt>
    <dgm:pt modelId="{0583716C-0749-44B5-8D59-ED6253266E54}">
      <dgm:prSet phldrT="[Text]" custT="1"/>
      <dgm:spPr>
        <a:noFill/>
        <a:ln>
          <a:solidFill>
            <a:schemeClr val="accent1"/>
          </a:solidFill>
        </a:ln>
      </dgm:spPr>
      <dgm:t>
        <a:bodyPr/>
        <a:lstStyle/>
        <a:p>
          <a:r>
            <a:rPr lang="en-US" sz="2400" dirty="0" err="1" smtClean="0">
              <a:solidFill>
                <a:schemeClr val="tx1"/>
              </a:solidFill>
            </a:rPr>
            <a:t>wwng</a:t>
          </a:r>
          <a:r>
            <a:rPr lang="en-US" sz="2400" dirty="0" smtClean="0">
              <a:solidFill>
                <a:schemeClr val="tx1"/>
              </a:solidFill>
            </a:rPr>
            <a:t> DJP </a:t>
          </a:r>
          <a:r>
            <a:rPr lang="en-US" sz="2400" dirty="0" err="1" smtClean="0">
              <a:solidFill>
                <a:schemeClr val="tx1"/>
              </a:solidFill>
            </a:rPr>
            <a:t>Sepenuh</a:t>
          </a:r>
          <a:endParaRPr lang="en-US" sz="2400" dirty="0" smtClean="0">
            <a:solidFill>
              <a:schemeClr val="tx1"/>
            </a:solidFill>
          </a:endParaRPr>
        </a:p>
        <a:p>
          <a:r>
            <a:rPr lang="en-US" sz="2400" dirty="0" err="1" smtClean="0">
              <a:solidFill>
                <a:schemeClr val="tx1"/>
              </a:solidFill>
            </a:rPr>
            <a:t>nya</a:t>
          </a:r>
          <a:endParaRPr lang="en-US" sz="2400" dirty="0">
            <a:solidFill>
              <a:schemeClr val="tx1"/>
            </a:solidFill>
          </a:endParaRPr>
        </a:p>
      </dgm:t>
    </dgm:pt>
    <dgm:pt modelId="{3A9A5AC2-3AD1-42D8-96E6-88462BA2752A}" type="parTrans" cxnId="{B508CD2B-1FAD-41F6-A8ED-283964C83967}">
      <dgm:prSet/>
      <dgm:spPr/>
      <dgm:t>
        <a:bodyPr/>
        <a:lstStyle/>
        <a:p>
          <a:endParaRPr lang="en-US"/>
        </a:p>
      </dgm:t>
    </dgm:pt>
    <dgm:pt modelId="{A8801940-5C61-4576-85BC-555A9ED9C979}" type="sibTrans" cxnId="{B508CD2B-1FAD-41F6-A8ED-283964C83967}">
      <dgm:prSet/>
      <dgm:spPr/>
      <dgm:t>
        <a:bodyPr/>
        <a:lstStyle/>
        <a:p>
          <a:endParaRPr lang="en-US"/>
        </a:p>
      </dgm:t>
    </dgm:pt>
    <dgm:pt modelId="{44ACB34F-12BD-4D13-A851-2F3473C39B63}">
      <dgm:prSet phldrT="[Text]" custT="1"/>
      <dgm:spPr>
        <a:noFill/>
        <a:ln>
          <a:solidFill>
            <a:schemeClr val="accent1"/>
          </a:solidFill>
        </a:ln>
      </dgm:spPr>
      <dgm:t>
        <a:bodyPr/>
        <a:lstStyle/>
        <a:p>
          <a:r>
            <a:rPr lang="en-US" sz="2800" dirty="0" smtClean="0">
              <a:solidFill>
                <a:schemeClr val="tx1"/>
              </a:solidFill>
            </a:rPr>
            <a:t>SKP </a:t>
          </a:r>
          <a:r>
            <a:rPr lang="en-US" sz="2800" dirty="0" err="1" smtClean="0">
              <a:solidFill>
                <a:schemeClr val="tx1"/>
              </a:solidFill>
            </a:rPr>
            <a:t>dibatal</a:t>
          </a:r>
          <a:endParaRPr lang="en-US" sz="2800" dirty="0" smtClean="0">
            <a:solidFill>
              <a:schemeClr val="tx1"/>
            </a:solidFill>
          </a:endParaRPr>
        </a:p>
        <a:p>
          <a:r>
            <a:rPr lang="en-US" sz="2800" dirty="0" err="1" smtClean="0">
              <a:solidFill>
                <a:schemeClr val="tx1"/>
              </a:solidFill>
            </a:rPr>
            <a:t>kan</a:t>
          </a:r>
          <a:endParaRPr lang="en-US" sz="2800" dirty="0">
            <a:solidFill>
              <a:schemeClr val="tx1"/>
            </a:solidFill>
          </a:endParaRPr>
        </a:p>
      </dgm:t>
    </dgm:pt>
    <dgm:pt modelId="{4DB72382-817D-426D-9693-9BECC1F23D18}" type="parTrans" cxnId="{E56B8047-45AE-4735-837A-4F5C60ADD1C7}">
      <dgm:prSet/>
      <dgm:spPr/>
      <dgm:t>
        <a:bodyPr/>
        <a:lstStyle/>
        <a:p>
          <a:endParaRPr lang="en-US"/>
        </a:p>
      </dgm:t>
    </dgm:pt>
    <dgm:pt modelId="{25BDBCB8-B6A0-4FE2-9B09-AA7AB0C21C3D}" type="sibTrans" cxnId="{E56B8047-45AE-4735-837A-4F5C60ADD1C7}">
      <dgm:prSet/>
      <dgm:spPr/>
      <dgm:t>
        <a:bodyPr/>
        <a:lstStyle/>
        <a:p>
          <a:endParaRPr lang="en-US"/>
        </a:p>
      </dgm:t>
    </dgm:pt>
    <dgm:pt modelId="{1505255C-149A-4DA5-AD5D-F5A3BA4D2892}" type="pres">
      <dgm:prSet presAssocID="{3DA735B0-DD57-491A-9353-9C4944AFE2D8}" presName="cycle" presStyleCnt="0">
        <dgm:presLayoutVars>
          <dgm:chMax val="1"/>
          <dgm:dir/>
          <dgm:animLvl val="ctr"/>
          <dgm:resizeHandles val="exact"/>
        </dgm:presLayoutVars>
      </dgm:prSet>
      <dgm:spPr/>
      <dgm:t>
        <a:bodyPr/>
        <a:lstStyle/>
        <a:p>
          <a:endParaRPr lang="en-US"/>
        </a:p>
      </dgm:t>
    </dgm:pt>
    <dgm:pt modelId="{DE167A23-BADF-4CE0-843B-0A9A0AE74CBB}" type="pres">
      <dgm:prSet presAssocID="{4D5BC1CD-2916-48FE-9735-C3D809F41A42}" presName="centerShape" presStyleLbl="node0" presStyleIdx="0" presStyleCnt="1"/>
      <dgm:spPr/>
      <dgm:t>
        <a:bodyPr/>
        <a:lstStyle/>
        <a:p>
          <a:endParaRPr lang="en-US"/>
        </a:p>
      </dgm:t>
    </dgm:pt>
    <dgm:pt modelId="{90E2B9C8-A6FD-4210-B161-EFEDFFDA2276}" type="pres">
      <dgm:prSet presAssocID="{7D7240A7-C856-4F8F-8791-DC87D4AF2EF8}" presName="Name9" presStyleLbl="parChTrans1D2" presStyleIdx="0" presStyleCnt="5"/>
      <dgm:spPr/>
      <dgm:t>
        <a:bodyPr/>
        <a:lstStyle/>
        <a:p>
          <a:endParaRPr lang="en-US"/>
        </a:p>
      </dgm:t>
    </dgm:pt>
    <dgm:pt modelId="{89321BC2-5020-42AE-8C36-489570EF5E30}" type="pres">
      <dgm:prSet presAssocID="{7D7240A7-C856-4F8F-8791-DC87D4AF2EF8}" presName="connTx" presStyleLbl="parChTrans1D2" presStyleIdx="0" presStyleCnt="5"/>
      <dgm:spPr/>
      <dgm:t>
        <a:bodyPr/>
        <a:lstStyle/>
        <a:p>
          <a:endParaRPr lang="en-US"/>
        </a:p>
      </dgm:t>
    </dgm:pt>
    <dgm:pt modelId="{A4F4931D-8FC1-4821-AD22-E4238C8D4CE7}" type="pres">
      <dgm:prSet presAssocID="{57247E69-7811-4195-9E5F-CB5A8D06317A}" presName="node" presStyleLbl="node1" presStyleIdx="0" presStyleCnt="5">
        <dgm:presLayoutVars>
          <dgm:bulletEnabled val="1"/>
        </dgm:presLayoutVars>
      </dgm:prSet>
      <dgm:spPr/>
      <dgm:t>
        <a:bodyPr/>
        <a:lstStyle/>
        <a:p>
          <a:endParaRPr lang="en-US"/>
        </a:p>
      </dgm:t>
    </dgm:pt>
    <dgm:pt modelId="{2272C74C-1024-4C82-9991-0050EA227404}" type="pres">
      <dgm:prSet presAssocID="{B19D42F0-8B71-4383-AE05-BCFBA224DD05}" presName="Name9" presStyleLbl="parChTrans1D2" presStyleIdx="1" presStyleCnt="5"/>
      <dgm:spPr/>
      <dgm:t>
        <a:bodyPr/>
        <a:lstStyle/>
        <a:p>
          <a:endParaRPr lang="en-US"/>
        </a:p>
      </dgm:t>
    </dgm:pt>
    <dgm:pt modelId="{08AF587E-3717-4A1D-8A2A-6881220FCE04}" type="pres">
      <dgm:prSet presAssocID="{B19D42F0-8B71-4383-AE05-BCFBA224DD05}" presName="connTx" presStyleLbl="parChTrans1D2" presStyleIdx="1" presStyleCnt="5"/>
      <dgm:spPr/>
      <dgm:t>
        <a:bodyPr/>
        <a:lstStyle/>
        <a:p>
          <a:endParaRPr lang="en-US"/>
        </a:p>
      </dgm:t>
    </dgm:pt>
    <dgm:pt modelId="{E7253F7F-F8A7-4B76-8A19-8A0967F6579C}" type="pres">
      <dgm:prSet presAssocID="{46B51B97-852A-4DE8-8283-D893C1E2794A}" presName="node" presStyleLbl="node1" presStyleIdx="1" presStyleCnt="5" custScaleX="132070" custRadScaleRad="108920" custRadScaleInc="4217">
        <dgm:presLayoutVars>
          <dgm:bulletEnabled val="1"/>
        </dgm:presLayoutVars>
      </dgm:prSet>
      <dgm:spPr/>
      <dgm:t>
        <a:bodyPr/>
        <a:lstStyle/>
        <a:p>
          <a:endParaRPr lang="en-US"/>
        </a:p>
      </dgm:t>
    </dgm:pt>
    <dgm:pt modelId="{3072E326-F554-4416-9B83-ECA762D96E20}" type="pres">
      <dgm:prSet presAssocID="{4DB72382-817D-426D-9693-9BECC1F23D18}" presName="Name9" presStyleLbl="parChTrans1D2" presStyleIdx="2" presStyleCnt="5"/>
      <dgm:spPr/>
      <dgm:t>
        <a:bodyPr/>
        <a:lstStyle/>
        <a:p>
          <a:endParaRPr lang="en-US"/>
        </a:p>
      </dgm:t>
    </dgm:pt>
    <dgm:pt modelId="{1000A7CF-FD81-4CBB-87FC-EFBD00402EBD}" type="pres">
      <dgm:prSet presAssocID="{4DB72382-817D-426D-9693-9BECC1F23D18}" presName="connTx" presStyleLbl="parChTrans1D2" presStyleIdx="2" presStyleCnt="5"/>
      <dgm:spPr/>
      <dgm:t>
        <a:bodyPr/>
        <a:lstStyle/>
        <a:p>
          <a:endParaRPr lang="en-US"/>
        </a:p>
      </dgm:t>
    </dgm:pt>
    <dgm:pt modelId="{7FE240E3-319A-47FF-9E4B-6FE39B9BEDA1}" type="pres">
      <dgm:prSet presAssocID="{44ACB34F-12BD-4D13-A851-2F3473C39B63}" presName="node" presStyleLbl="node1" presStyleIdx="2" presStyleCnt="5" custScaleX="151124">
        <dgm:presLayoutVars>
          <dgm:bulletEnabled val="1"/>
        </dgm:presLayoutVars>
      </dgm:prSet>
      <dgm:spPr/>
      <dgm:t>
        <a:bodyPr/>
        <a:lstStyle/>
        <a:p>
          <a:endParaRPr lang="en-US"/>
        </a:p>
      </dgm:t>
    </dgm:pt>
    <dgm:pt modelId="{55939884-77F0-404B-BC4A-A7C939AD13CC}" type="pres">
      <dgm:prSet presAssocID="{0255B5C2-29BC-4721-824C-4E74279A6917}" presName="Name9" presStyleLbl="parChTrans1D2" presStyleIdx="3" presStyleCnt="5"/>
      <dgm:spPr/>
      <dgm:t>
        <a:bodyPr/>
        <a:lstStyle/>
        <a:p>
          <a:endParaRPr lang="en-US"/>
        </a:p>
      </dgm:t>
    </dgm:pt>
    <dgm:pt modelId="{00712CA3-2F30-417B-9061-46FB44B90020}" type="pres">
      <dgm:prSet presAssocID="{0255B5C2-29BC-4721-824C-4E74279A6917}" presName="connTx" presStyleLbl="parChTrans1D2" presStyleIdx="3" presStyleCnt="5"/>
      <dgm:spPr/>
      <dgm:t>
        <a:bodyPr/>
        <a:lstStyle/>
        <a:p>
          <a:endParaRPr lang="en-US"/>
        </a:p>
      </dgm:t>
    </dgm:pt>
    <dgm:pt modelId="{4A7AF0AE-BAE7-4EAC-93B0-41ADCAEA985A}" type="pres">
      <dgm:prSet presAssocID="{E57A4236-48B1-4093-B0E3-DE66B5C8520E}" presName="node" presStyleLbl="node1" presStyleIdx="3" presStyleCnt="5" custScaleX="130435" custRadScaleRad="103865" custRadScaleInc="7885">
        <dgm:presLayoutVars>
          <dgm:bulletEnabled val="1"/>
        </dgm:presLayoutVars>
      </dgm:prSet>
      <dgm:spPr/>
      <dgm:t>
        <a:bodyPr/>
        <a:lstStyle/>
        <a:p>
          <a:endParaRPr lang="en-US"/>
        </a:p>
      </dgm:t>
    </dgm:pt>
    <dgm:pt modelId="{638C8328-3CCD-4D1E-BFE4-49BAD07986D0}" type="pres">
      <dgm:prSet presAssocID="{3A9A5AC2-3AD1-42D8-96E6-88462BA2752A}" presName="Name9" presStyleLbl="parChTrans1D2" presStyleIdx="4" presStyleCnt="5"/>
      <dgm:spPr/>
      <dgm:t>
        <a:bodyPr/>
        <a:lstStyle/>
        <a:p>
          <a:endParaRPr lang="en-US"/>
        </a:p>
      </dgm:t>
    </dgm:pt>
    <dgm:pt modelId="{9A675D3A-209F-4171-808D-4E15A0AAD10D}" type="pres">
      <dgm:prSet presAssocID="{3A9A5AC2-3AD1-42D8-96E6-88462BA2752A}" presName="connTx" presStyleLbl="parChTrans1D2" presStyleIdx="4" presStyleCnt="5"/>
      <dgm:spPr/>
      <dgm:t>
        <a:bodyPr/>
        <a:lstStyle/>
        <a:p>
          <a:endParaRPr lang="en-US"/>
        </a:p>
      </dgm:t>
    </dgm:pt>
    <dgm:pt modelId="{0337E020-C55D-4642-8D39-C0801E21DD2F}" type="pres">
      <dgm:prSet presAssocID="{0583716C-0749-44B5-8D59-ED6253266E54}" presName="node" presStyleLbl="node1" presStyleIdx="4" presStyleCnt="5" custScaleX="135175">
        <dgm:presLayoutVars>
          <dgm:bulletEnabled val="1"/>
        </dgm:presLayoutVars>
      </dgm:prSet>
      <dgm:spPr/>
      <dgm:t>
        <a:bodyPr/>
        <a:lstStyle/>
        <a:p>
          <a:endParaRPr lang="en-US"/>
        </a:p>
      </dgm:t>
    </dgm:pt>
  </dgm:ptLst>
  <dgm:cxnLst>
    <dgm:cxn modelId="{AE0BCF9D-AD56-4AC2-A329-920889E0A7E4}" type="presOf" srcId="{B19D42F0-8B71-4383-AE05-BCFBA224DD05}" destId="{08AF587E-3717-4A1D-8A2A-6881220FCE04}" srcOrd="1" destOrd="0" presId="urn:microsoft.com/office/officeart/2005/8/layout/radial1"/>
    <dgm:cxn modelId="{9B160264-B313-4729-8B23-6969EBF4CE3D}" type="presOf" srcId="{44ACB34F-12BD-4D13-A851-2F3473C39B63}" destId="{7FE240E3-319A-47FF-9E4B-6FE39B9BEDA1}" srcOrd="0" destOrd="0" presId="urn:microsoft.com/office/officeart/2005/8/layout/radial1"/>
    <dgm:cxn modelId="{2F324DA9-39DC-4265-A4ED-D2F8497615F8}" type="presOf" srcId="{0255B5C2-29BC-4721-824C-4E74279A6917}" destId="{00712CA3-2F30-417B-9061-46FB44B90020}" srcOrd="1" destOrd="0" presId="urn:microsoft.com/office/officeart/2005/8/layout/radial1"/>
    <dgm:cxn modelId="{E42C417D-962B-451E-A8EC-9BE204FF2B9D}" type="presOf" srcId="{7D7240A7-C856-4F8F-8791-DC87D4AF2EF8}" destId="{90E2B9C8-A6FD-4210-B161-EFEDFFDA2276}" srcOrd="0" destOrd="0" presId="urn:microsoft.com/office/officeart/2005/8/layout/radial1"/>
    <dgm:cxn modelId="{D2F60AEE-2F7B-4287-83F3-8C04AC54A59B}" type="presOf" srcId="{3A9A5AC2-3AD1-42D8-96E6-88462BA2752A}" destId="{638C8328-3CCD-4D1E-BFE4-49BAD07986D0}" srcOrd="0" destOrd="0" presId="urn:microsoft.com/office/officeart/2005/8/layout/radial1"/>
    <dgm:cxn modelId="{B508CD2B-1FAD-41F6-A8ED-283964C83967}" srcId="{4D5BC1CD-2916-48FE-9735-C3D809F41A42}" destId="{0583716C-0749-44B5-8D59-ED6253266E54}" srcOrd="4" destOrd="0" parTransId="{3A9A5AC2-3AD1-42D8-96E6-88462BA2752A}" sibTransId="{A8801940-5C61-4576-85BC-555A9ED9C979}"/>
    <dgm:cxn modelId="{E56B8047-45AE-4735-837A-4F5C60ADD1C7}" srcId="{4D5BC1CD-2916-48FE-9735-C3D809F41A42}" destId="{44ACB34F-12BD-4D13-A851-2F3473C39B63}" srcOrd="2" destOrd="0" parTransId="{4DB72382-817D-426D-9693-9BECC1F23D18}" sibTransId="{25BDBCB8-B6A0-4FE2-9B09-AA7AB0C21C3D}"/>
    <dgm:cxn modelId="{E582610B-5872-45BC-B0E9-47E56E71FB07}" type="presOf" srcId="{3DA735B0-DD57-491A-9353-9C4944AFE2D8}" destId="{1505255C-149A-4DA5-AD5D-F5A3BA4D2892}" srcOrd="0" destOrd="0" presId="urn:microsoft.com/office/officeart/2005/8/layout/radial1"/>
    <dgm:cxn modelId="{D614D584-DA51-42BD-AEED-43CC7511029B}" srcId="{4D5BC1CD-2916-48FE-9735-C3D809F41A42}" destId="{57247E69-7811-4195-9E5F-CB5A8D06317A}" srcOrd="0" destOrd="0" parTransId="{7D7240A7-C856-4F8F-8791-DC87D4AF2EF8}" sibTransId="{E51D9D83-D5CD-4F60-828D-292EED8250A9}"/>
    <dgm:cxn modelId="{FECD72BB-38ED-4A0E-9F46-2702CD6AB638}" type="presOf" srcId="{4DB72382-817D-426D-9693-9BECC1F23D18}" destId="{1000A7CF-FD81-4CBB-87FC-EFBD00402EBD}" srcOrd="1" destOrd="0" presId="urn:microsoft.com/office/officeart/2005/8/layout/radial1"/>
    <dgm:cxn modelId="{CCF60B32-7761-48CA-9B5B-3AD8204B4481}" srcId="{4D5BC1CD-2916-48FE-9735-C3D809F41A42}" destId="{E57A4236-48B1-4093-B0E3-DE66B5C8520E}" srcOrd="3" destOrd="0" parTransId="{0255B5C2-29BC-4721-824C-4E74279A6917}" sibTransId="{2C3BD155-9E41-4FC4-9303-D6F5E0D28F29}"/>
    <dgm:cxn modelId="{6CA00E1E-76BF-42EE-99E4-1B0A4084EA0C}" type="presOf" srcId="{57247E69-7811-4195-9E5F-CB5A8D06317A}" destId="{A4F4931D-8FC1-4821-AD22-E4238C8D4CE7}" srcOrd="0" destOrd="0" presId="urn:microsoft.com/office/officeart/2005/8/layout/radial1"/>
    <dgm:cxn modelId="{C702E9AE-B342-4958-A9FB-74A11D80A945}" type="presOf" srcId="{7D7240A7-C856-4F8F-8791-DC87D4AF2EF8}" destId="{89321BC2-5020-42AE-8C36-489570EF5E30}" srcOrd="1" destOrd="0" presId="urn:microsoft.com/office/officeart/2005/8/layout/radial1"/>
    <dgm:cxn modelId="{3F54B648-1F12-4D35-B46D-2812CFA6FC55}" type="presOf" srcId="{3A9A5AC2-3AD1-42D8-96E6-88462BA2752A}" destId="{9A675D3A-209F-4171-808D-4E15A0AAD10D}" srcOrd="1" destOrd="0" presId="urn:microsoft.com/office/officeart/2005/8/layout/radial1"/>
    <dgm:cxn modelId="{71C8E14C-209A-41D6-9F17-B198466579C5}" type="presOf" srcId="{46B51B97-852A-4DE8-8283-D893C1E2794A}" destId="{E7253F7F-F8A7-4B76-8A19-8A0967F6579C}" srcOrd="0" destOrd="0" presId="urn:microsoft.com/office/officeart/2005/8/layout/radial1"/>
    <dgm:cxn modelId="{5E662E50-585B-40C6-8966-0C23C6517813}" type="presOf" srcId="{B19D42F0-8B71-4383-AE05-BCFBA224DD05}" destId="{2272C74C-1024-4C82-9991-0050EA227404}" srcOrd="0" destOrd="0" presId="urn:microsoft.com/office/officeart/2005/8/layout/radial1"/>
    <dgm:cxn modelId="{E95A7C54-0B09-466C-A759-B4698535D332}" type="presOf" srcId="{0583716C-0749-44B5-8D59-ED6253266E54}" destId="{0337E020-C55D-4642-8D39-C0801E21DD2F}" srcOrd="0" destOrd="0" presId="urn:microsoft.com/office/officeart/2005/8/layout/radial1"/>
    <dgm:cxn modelId="{50201E06-F121-4050-95D3-5D2DD31FE4E3}" srcId="{4D5BC1CD-2916-48FE-9735-C3D809F41A42}" destId="{46B51B97-852A-4DE8-8283-D893C1E2794A}" srcOrd="1" destOrd="0" parTransId="{B19D42F0-8B71-4383-AE05-BCFBA224DD05}" sibTransId="{B947DEDA-0CAC-4D8E-99A6-C5EBBFDE13ED}"/>
    <dgm:cxn modelId="{24150B75-C0E4-4BD7-8B52-544E7851E166}" type="presOf" srcId="{4DB72382-817D-426D-9693-9BECC1F23D18}" destId="{3072E326-F554-4416-9B83-ECA762D96E20}" srcOrd="0" destOrd="0" presId="urn:microsoft.com/office/officeart/2005/8/layout/radial1"/>
    <dgm:cxn modelId="{4EE1FE95-8D94-4B9A-9154-E1259874CA0F}" type="presOf" srcId="{E57A4236-48B1-4093-B0E3-DE66B5C8520E}" destId="{4A7AF0AE-BAE7-4EAC-93B0-41ADCAEA985A}" srcOrd="0" destOrd="0" presId="urn:microsoft.com/office/officeart/2005/8/layout/radial1"/>
    <dgm:cxn modelId="{91AF8100-D75C-4041-99BD-DD22C11B6709}" srcId="{3DA735B0-DD57-491A-9353-9C4944AFE2D8}" destId="{4D5BC1CD-2916-48FE-9735-C3D809F41A42}" srcOrd="0" destOrd="0" parTransId="{0590D80E-2C6F-441D-8E42-6C9D9072A82D}" sibTransId="{D476F7B3-5EC8-4795-9DD4-655FA754E458}"/>
    <dgm:cxn modelId="{684E68C2-8627-4BFE-8527-C4BBD8F61418}" type="presOf" srcId="{4D5BC1CD-2916-48FE-9735-C3D809F41A42}" destId="{DE167A23-BADF-4CE0-843B-0A9A0AE74CBB}" srcOrd="0" destOrd="0" presId="urn:microsoft.com/office/officeart/2005/8/layout/radial1"/>
    <dgm:cxn modelId="{8DDFD40C-25EC-4006-9D5F-66B8CF488000}" type="presOf" srcId="{0255B5C2-29BC-4721-824C-4E74279A6917}" destId="{55939884-77F0-404B-BC4A-A7C939AD13CC}" srcOrd="0" destOrd="0" presId="urn:microsoft.com/office/officeart/2005/8/layout/radial1"/>
    <dgm:cxn modelId="{8CB7D3B4-3176-4AF5-AA87-4E1025221D56}" type="presParOf" srcId="{1505255C-149A-4DA5-AD5D-F5A3BA4D2892}" destId="{DE167A23-BADF-4CE0-843B-0A9A0AE74CBB}" srcOrd="0" destOrd="0" presId="urn:microsoft.com/office/officeart/2005/8/layout/radial1"/>
    <dgm:cxn modelId="{372B6484-B8AD-4C2B-91EF-17E9FC561D6C}" type="presParOf" srcId="{1505255C-149A-4DA5-AD5D-F5A3BA4D2892}" destId="{90E2B9C8-A6FD-4210-B161-EFEDFFDA2276}" srcOrd="1" destOrd="0" presId="urn:microsoft.com/office/officeart/2005/8/layout/radial1"/>
    <dgm:cxn modelId="{314DBFCB-3BFC-4A30-93B8-522490DC1C9C}" type="presParOf" srcId="{90E2B9C8-A6FD-4210-B161-EFEDFFDA2276}" destId="{89321BC2-5020-42AE-8C36-489570EF5E30}" srcOrd="0" destOrd="0" presId="urn:microsoft.com/office/officeart/2005/8/layout/radial1"/>
    <dgm:cxn modelId="{4EC82390-38A0-49FD-B8BB-B7AFECEF108A}" type="presParOf" srcId="{1505255C-149A-4DA5-AD5D-F5A3BA4D2892}" destId="{A4F4931D-8FC1-4821-AD22-E4238C8D4CE7}" srcOrd="2" destOrd="0" presId="urn:microsoft.com/office/officeart/2005/8/layout/radial1"/>
    <dgm:cxn modelId="{79FAC842-3887-4B2F-AD2E-FA3CA241BACC}" type="presParOf" srcId="{1505255C-149A-4DA5-AD5D-F5A3BA4D2892}" destId="{2272C74C-1024-4C82-9991-0050EA227404}" srcOrd="3" destOrd="0" presId="urn:microsoft.com/office/officeart/2005/8/layout/radial1"/>
    <dgm:cxn modelId="{8352AAD5-F3CA-4DB7-B78E-65B4D7DADEE8}" type="presParOf" srcId="{2272C74C-1024-4C82-9991-0050EA227404}" destId="{08AF587E-3717-4A1D-8A2A-6881220FCE04}" srcOrd="0" destOrd="0" presId="urn:microsoft.com/office/officeart/2005/8/layout/radial1"/>
    <dgm:cxn modelId="{FD35FAED-6EA7-4978-9A26-0737F50065F8}" type="presParOf" srcId="{1505255C-149A-4DA5-AD5D-F5A3BA4D2892}" destId="{E7253F7F-F8A7-4B76-8A19-8A0967F6579C}" srcOrd="4" destOrd="0" presId="urn:microsoft.com/office/officeart/2005/8/layout/radial1"/>
    <dgm:cxn modelId="{DFC9A7D2-C2A3-411E-BA78-406D9B2BC6C9}" type="presParOf" srcId="{1505255C-149A-4DA5-AD5D-F5A3BA4D2892}" destId="{3072E326-F554-4416-9B83-ECA762D96E20}" srcOrd="5" destOrd="0" presId="urn:microsoft.com/office/officeart/2005/8/layout/radial1"/>
    <dgm:cxn modelId="{3B4D089B-321D-4136-8A99-BE1EF6BE54B2}" type="presParOf" srcId="{3072E326-F554-4416-9B83-ECA762D96E20}" destId="{1000A7CF-FD81-4CBB-87FC-EFBD00402EBD}" srcOrd="0" destOrd="0" presId="urn:microsoft.com/office/officeart/2005/8/layout/radial1"/>
    <dgm:cxn modelId="{D62041F6-B84C-4FE0-911E-400ED020A5A8}" type="presParOf" srcId="{1505255C-149A-4DA5-AD5D-F5A3BA4D2892}" destId="{7FE240E3-319A-47FF-9E4B-6FE39B9BEDA1}" srcOrd="6" destOrd="0" presId="urn:microsoft.com/office/officeart/2005/8/layout/radial1"/>
    <dgm:cxn modelId="{197F3AE2-7667-44C3-9DFA-6BF36E9BBA5D}" type="presParOf" srcId="{1505255C-149A-4DA5-AD5D-F5A3BA4D2892}" destId="{55939884-77F0-404B-BC4A-A7C939AD13CC}" srcOrd="7" destOrd="0" presId="urn:microsoft.com/office/officeart/2005/8/layout/radial1"/>
    <dgm:cxn modelId="{E89D3EDC-3837-48B4-A80E-95C3E72E2F66}" type="presParOf" srcId="{55939884-77F0-404B-BC4A-A7C939AD13CC}" destId="{00712CA3-2F30-417B-9061-46FB44B90020}" srcOrd="0" destOrd="0" presId="urn:microsoft.com/office/officeart/2005/8/layout/radial1"/>
    <dgm:cxn modelId="{D3FE7F2B-1AFC-4EF3-B101-93985B9BD460}" type="presParOf" srcId="{1505255C-149A-4DA5-AD5D-F5A3BA4D2892}" destId="{4A7AF0AE-BAE7-4EAC-93B0-41ADCAEA985A}" srcOrd="8" destOrd="0" presId="urn:microsoft.com/office/officeart/2005/8/layout/radial1"/>
    <dgm:cxn modelId="{527791E4-8EC4-48F6-9AED-E37BBDB7A1B6}" type="presParOf" srcId="{1505255C-149A-4DA5-AD5D-F5A3BA4D2892}" destId="{638C8328-3CCD-4D1E-BFE4-49BAD07986D0}" srcOrd="9" destOrd="0" presId="urn:microsoft.com/office/officeart/2005/8/layout/radial1"/>
    <dgm:cxn modelId="{6D5F6657-47B3-48BC-A4C2-DD08C7D10782}" type="presParOf" srcId="{638C8328-3CCD-4D1E-BFE4-49BAD07986D0}" destId="{9A675D3A-209F-4171-808D-4E15A0AAD10D}" srcOrd="0" destOrd="0" presId="urn:microsoft.com/office/officeart/2005/8/layout/radial1"/>
    <dgm:cxn modelId="{39184254-9F31-4D75-8172-1715C275619D}" type="presParOf" srcId="{1505255C-149A-4DA5-AD5D-F5A3BA4D2892}" destId="{0337E020-C55D-4642-8D39-C0801E21DD2F}" srcOrd="10" destOrd="0" presId="urn:microsoft.com/office/officeart/2005/8/layout/radial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313E6071-AC29-4EE8-9079-5C9A46FBA5AA}"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0F483EDB-D4DB-4D10-B99F-EBF678AED274}">
      <dgm:prSet phldrT="[Text]" custT="1"/>
      <dgm:spPr>
        <a:noFill/>
        <a:ln>
          <a:solidFill>
            <a:schemeClr val="accent1"/>
          </a:solidFill>
        </a:ln>
      </dgm:spPr>
      <dgm:t>
        <a:bodyPr/>
        <a:lstStyle/>
        <a:p>
          <a:r>
            <a:rPr lang="en-US" sz="2800" dirty="0" err="1" smtClean="0">
              <a:solidFill>
                <a:schemeClr val="tx1"/>
              </a:solidFill>
            </a:rPr>
            <a:t>Keberatan</a:t>
          </a:r>
          <a:endParaRPr lang="en-US" sz="2800" dirty="0" smtClean="0">
            <a:solidFill>
              <a:schemeClr val="tx1"/>
            </a:solidFill>
          </a:endParaRPr>
        </a:p>
      </dgm:t>
    </dgm:pt>
    <dgm:pt modelId="{2DF18418-98D1-40D0-8904-9F178CDFE6C2}" type="parTrans" cxnId="{924A21EC-89F5-4135-A703-F62D8605F754}">
      <dgm:prSet/>
      <dgm:spPr/>
      <dgm:t>
        <a:bodyPr/>
        <a:lstStyle/>
        <a:p>
          <a:endParaRPr lang="en-US"/>
        </a:p>
      </dgm:t>
    </dgm:pt>
    <dgm:pt modelId="{C0F28483-A5A6-4824-86FD-4C66D737C140}" type="sibTrans" cxnId="{924A21EC-89F5-4135-A703-F62D8605F754}">
      <dgm:prSet/>
      <dgm:spPr>
        <a:ln w="38100">
          <a:solidFill>
            <a:srgbClr val="FF0000"/>
          </a:solidFill>
        </a:ln>
      </dgm:spPr>
      <dgm:t>
        <a:bodyPr/>
        <a:lstStyle/>
        <a:p>
          <a:endParaRPr lang="en-US"/>
        </a:p>
      </dgm:t>
    </dgm:pt>
    <dgm:pt modelId="{7611A184-1D42-4A6D-9E3F-F8943E59AF65}">
      <dgm:prSet phldrT="[Text]"/>
      <dgm:spPr>
        <a:noFill/>
        <a:ln>
          <a:solidFill>
            <a:schemeClr val="accent1"/>
          </a:solidFill>
        </a:ln>
      </dgm:spPr>
      <dgm:t>
        <a:bodyPr/>
        <a:lstStyle/>
        <a:p>
          <a:r>
            <a:rPr lang="en-US" dirty="0" smtClean="0">
              <a:solidFill>
                <a:schemeClr val="tx1"/>
              </a:solidFill>
            </a:rPr>
            <a:t> UU KUP,  </a:t>
          </a:r>
          <a:r>
            <a:rPr lang="en-US" dirty="0" err="1" smtClean="0">
              <a:solidFill>
                <a:schemeClr val="tx1"/>
              </a:solidFill>
            </a:rPr>
            <a:t>PPh.</a:t>
          </a:r>
          <a:r>
            <a:rPr lang="en-US" dirty="0" smtClean="0">
              <a:solidFill>
                <a:schemeClr val="tx1"/>
              </a:solidFill>
            </a:rPr>
            <a:t> PPN </a:t>
          </a:r>
        </a:p>
        <a:p>
          <a:r>
            <a:rPr lang="en-US" dirty="0" smtClean="0">
              <a:solidFill>
                <a:schemeClr val="tx1"/>
              </a:solidFill>
            </a:rPr>
            <a:t>UU </a:t>
          </a:r>
          <a:r>
            <a:rPr lang="en-US" dirty="0" err="1" smtClean="0">
              <a:solidFill>
                <a:schemeClr val="tx1"/>
              </a:solidFill>
            </a:rPr>
            <a:t>Kepabeanan</a:t>
          </a:r>
          <a:r>
            <a:rPr lang="en-US" dirty="0" smtClean="0">
              <a:solidFill>
                <a:schemeClr val="tx1"/>
              </a:solidFill>
            </a:rPr>
            <a:t>, </a:t>
          </a:r>
        </a:p>
        <a:p>
          <a:r>
            <a:rPr lang="en-US" dirty="0" smtClean="0">
              <a:solidFill>
                <a:schemeClr val="tx1"/>
              </a:solidFill>
            </a:rPr>
            <a:t>UU  </a:t>
          </a:r>
          <a:r>
            <a:rPr lang="en-US" dirty="0" err="1" smtClean="0">
              <a:solidFill>
                <a:schemeClr val="tx1"/>
              </a:solidFill>
            </a:rPr>
            <a:t>Pajak</a:t>
          </a:r>
          <a:r>
            <a:rPr lang="en-US" dirty="0" smtClean="0">
              <a:solidFill>
                <a:schemeClr val="tx1"/>
              </a:solidFill>
            </a:rPr>
            <a:t> Daerah</a:t>
          </a:r>
          <a:endParaRPr lang="en-US" dirty="0">
            <a:solidFill>
              <a:schemeClr val="tx1"/>
            </a:solidFill>
          </a:endParaRPr>
        </a:p>
      </dgm:t>
    </dgm:pt>
    <dgm:pt modelId="{7279B90E-5984-4129-9829-B1C3FF91382C}" type="parTrans" cxnId="{1A04645C-E99C-43D2-9D30-FC6674BEA7C5}">
      <dgm:prSet/>
      <dgm:spPr/>
      <dgm:t>
        <a:bodyPr/>
        <a:lstStyle/>
        <a:p>
          <a:endParaRPr lang="en-US"/>
        </a:p>
      </dgm:t>
    </dgm:pt>
    <dgm:pt modelId="{5AC3C7EE-43D6-4D48-A4D3-AC7BCE4D87EC}" type="sibTrans" cxnId="{1A04645C-E99C-43D2-9D30-FC6674BEA7C5}">
      <dgm:prSet/>
      <dgm:spPr>
        <a:ln w="38100">
          <a:solidFill>
            <a:srgbClr val="FF0000"/>
          </a:solidFill>
        </a:ln>
      </dgm:spPr>
      <dgm:t>
        <a:bodyPr/>
        <a:lstStyle/>
        <a:p>
          <a:endParaRPr lang="en-US"/>
        </a:p>
      </dgm:t>
    </dgm:pt>
    <dgm:pt modelId="{5A5EA43A-D6EE-48CF-A560-CD603C0B1CDD}">
      <dgm:prSet phldrT="[Text]" custT="1"/>
      <dgm:spPr>
        <a:noFill/>
        <a:ln>
          <a:solidFill>
            <a:schemeClr val="accent1"/>
          </a:solidFill>
        </a:ln>
      </dgm:spPr>
      <dgm:t>
        <a:bodyPr/>
        <a:lstStyle/>
        <a:p>
          <a:r>
            <a:rPr lang="en-US" sz="2400" dirty="0" err="1" smtClean="0">
              <a:solidFill>
                <a:schemeClr val="tx1"/>
              </a:solidFill>
            </a:rPr>
            <a:t>Lingkup</a:t>
          </a:r>
          <a:endParaRPr lang="en-US" sz="2400" dirty="0" smtClean="0">
            <a:solidFill>
              <a:schemeClr val="tx1"/>
            </a:solidFill>
          </a:endParaRPr>
        </a:p>
        <a:p>
          <a:r>
            <a:rPr lang="en-US" sz="2400" dirty="0" err="1" smtClean="0">
              <a:solidFill>
                <a:schemeClr val="tx1"/>
              </a:solidFill>
            </a:rPr>
            <a:t>Administrasi</a:t>
          </a:r>
          <a:r>
            <a:rPr lang="en-US" sz="2400" dirty="0" smtClean="0">
              <a:solidFill>
                <a:schemeClr val="tx1"/>
              </a:solidFill>
            </a:rPr>
            <a:t> </a:t>
          </a:r>
        </a:p>
        <a:p>
          <a:r>
            <a:rPr lang="en-US" sz="2400" dirty="0" err="1" smtClean="0">
              <a:solidFill>
                <a:schemeClr val="tx1"/>
              </a:solidFill>
            </a:rPr>
            <a:t>Upaya</a:t>
          </a:r>
          <a:r>
            <a:rPr lang="en-US" sz="2400" dirty="0" smtClean="0">
              <a:solidFill>
                <a:schemeClr val="tx1"/>
              </a:solidFill>
            </a:rPr>
            <a:t> </a:t>
          </a:r>
          <a:r>
            <a:rPr lang="en-US" sz="2400" dirty="0" err="1" smtClean="0">
              <a:solidFill>
                <a:schemeClr val="tx1"/>
              </a:solidFill>
            </a:rPr>
            <a:t>Administrasi</a:t>
          </a:r>
          <a:endParaRPr lang="en-US" sz="2400" dirty="0">
            <a:solidFill>
              <a:schemeClr val="tx1"/>
            </a:solidFill>
          </a:endParaRPr>
        </a:p>
      </dgm:t>
    </dgm:pt>
    <dgm:pt modelId="{FE422E83-48B8-452F-B8F1-B74378AD0165}" type="parTrans" cxnId="{A062CA58-D175-4E3A-A29E-0E709F6A0C2E}">
      <dgm:prSet/>
      <dgm:spPr/>
      <dgm:t>
        <a:bodyPr/>
        <a:lstStyle/>
        <a:p>
          <a:endParaRPr lang="en-US"/>
        </a:p>
      </dgm:t>
    </dgm:pt>
    <dgm:pt modelId="{B9070702-29BA-4CB5-BD85-5F0A7FB2B49B}" type="sibTrans" cxnId="{A062CA58-D175-4E3A-A29E-0E709F6A0C2E}">
      <dgm:prSet/>
      <dgm:spPr>
        <a:ln w="57150">
          <a:solidFill>
            <a:srgbClr val="FF0000"/>
          </a:solidFill>
        </a:ln>
      </dgm:spPr>
      <dgm:t>
        <a:bodyPr/>
        <a:lstStyle/>
        <a:p>
          <a:endParaRPr lang="en-US"/>
        </a:p>
      </dgm:t>
    </dgm:pt>
    <dgm:pt modelId="{BFDE56C3-E99C-4DAD-A84A-C42590940DCD}">
      <dgm:prSet phldrT="[Text]" custT="1"/>
      <dgm:spPr>
        <a:noFill/>
        <a:ln>
          <a:solidFill>
            <a:schemeClr val="accent1"/>
          </a:solidFill>
        </a:ln>
      </dgm:spPr>
      <dgm:t>
        <a:bodyPr/>
        <a:lstStyle/>
        <a:p>
          <a:r>
            <a:rPr lang="en-US" sz="2800" dirty="0" err="1" smtClean="0">
              <a:solidFill>
                <a:schemeClr val="tx1"/>
              </a:solidFill>
            </a:rPr>
            <a:t>Peradilan</a:t>
          </a:r>
          <a:r>
            <a:rPr lang="en-US" sz="2800" dirty="0" smtClean="0">
              <a:solidFill>
                <a:schemeClr val="tx1"/>
              </a:solidFill>
            </a:rPr>
            <a:t> </a:t>
          </a:r>
          <a:r>
            <a:rPr lang="en-US" sz="2800" dirty="0" err="1" smtClean="0">
              <a:solidFill>
                <a:schemeClr val="tx1"/>
              </a:solidFill>
            </a:rPr>
            <a:t>Kuasi</a:t>
          </a:r>
          <a:endParaRPr lang="en-US" sz="2800" dirty="0">
            <a:solidFill>
              <a:schemeClr val="tx1"/>
            </a:solidFill>
          </a:endParaRPr>
        </a:p>
      </dgm:t>
    </dgm:pt>
    <dgm:pt modelId="{26EF869B-1395-423C-ABC8-597EBCB83E59}" type="parTrans" cxnId="{0A53B144-70A5-4ABB-867E-E823D5AF6ABC}">
      <dgm:prSet/>
      <dgm:spPr/>
      <dgm:t>
        <a:bodyPr/>
        <a:lstStyle/>
        <a:p>
          <a:endParaRPr lang="en-US"/>
        </a:p>
      </dgm:t>
    </dgm:pt>
    <dgm:pt modelId="{C67654C3-EC10-4AA4-B4F8-807523310D4D}" type="sibTrans" cxnId="{0A53B144-70A5-4ABB-867E-E823D5AF6ABC}">
      <dgm:prSet/>
      <dgm:spPr>
        <a:ln w="38100">
          <a:solidFill>
            <a:srgbClr val="FF0000"/>
          </a:solidFill>
        </a:ln>
      </dgm:spPr>
      <dgm:t>
        <a:bodyPr/>
        <a:lstStyle/>
        <a:p>
          <a:endParaRPr lang="en-US"/>
        </a:p>
      </dgm:t>
    </dgm:pt>
    <dgm:pt modelId="{9E0EEBBB-2BE7-4292-8944-64336441FDD2}">
      <dgm:prSet phldrT="[Text]" custT="1"/>
      <dgm:spPr>
        <a:noFill/>
        <a:ln>
          <a:solidFill>
            <a:schemeClr val="accent1"/>
          </a:solidFill>
        </a:ln>
      </dgm:spPr>
      <dgm:t>
        <a:bodyPr/>
        <a:lstStyle/>
        <a:p>
          <a:r>
            <a:rPr lang="en-US" sz="2400" dirty="0" err="1" smtClean="0">
              <a:solidFill>
                <a:schemeClr val="tx1"/>
              </a:solidFill>
            </a:rPr>
            <a:t>Keputusan</a:t>
          </a:r>
          <a:r>
            <a:rPr lang="en-US" sz="2400" dirty="0" smtClean="0">
              <a:solidFill>
                <a:schemeClr val="tx1"/>
              </a:solidFill>
            </a:rPr>
            <a:t> </a:t>
          </a:r>
          <a:r>
            <a:rPr lang="en-US" sz="2400" dirty="0" err="1" smtClean="0">
              <a:solidFill>
                <a:schemeClr val="tx1"/>
              </a:solidFill>
            </a:rPr>
            <a:t>bersifat</a:t>
          </a:r>
          <a:r>
            <a:rPr lang="en-US" sz="2400" dirty="0" smtClean="0">
              <a:solidFill>
                <a:schemeClr val="tx1"/>
              </a:solidFill>
            </a:rPr>
            <a:t> final </a:t>
          </a:r>
          <a:r>
            <a:rPr lang="en-US" sz="2400" dirty="0" err="1" smtClean="0">
              <a:solidFill>
                <a:schemeClr val="tx1"/>
              </a:solidFill>
            </a:rPr>
            <a:t>dan</a:t>
          </a:r>
          <a:r>
            <a:rPr lang="en-US" sz="2400" dirty="0" smtClean="0">
              <a:solidFill>
                <a:schemeClr val="tx1"/>
              </a:solidFill>
            </a:rPr>
            <a:t> </a:t>
          </a:r>
          <a:r>
            <a:rPr lang="en-US" sz="2400" dirty="0" err="1" smtClean="0">
              <a:solidFill>
                <a:schemeClr val="tx1"/>
              </a:solidFill>
            </a:rPr>
            <a:t>mengikat</a:t>
          </a:r>
          <a:endParaRPr lang="en-US" sz="2400" dirty="0">
            <a:solidFill>
              <a:schemeClr val="tx1"/>
            </a:solidFill>
          </a:endParaRPr>
        </a:p>
      </dgm:t>
    </dgm:pt>
    <dgm:pt modelId="{2B36F736-B6D0-44A0-A9BE-4FCD77AB0D8E}" type="parTrans" cxnId="{7ACBB0C4-BC2F-41B1-8620-BFBF07F3BCA1}">
      <dgm:prSet/>
      <dgm:spPr/>
      <dgm:t>
        <a:bodyPr/>
        <a:lstStyle/>
        <a:p>
          <a:endParaRPr lang="en-US"/>
        </a:p>
      </dgm:t>
    </dgm:pt>
    <dgm:pt modelId="{D8E5BB69-2968-4DC9-A397-027FF917B250}" type="sibTrans" cxnId="{7ACBB0C4-BC2F-41B1-8620-BFBF07F3BCA1}">
      <dgm:prSet/>
      <dgm:spPr>
        <a:ln w="38100">
          <a:solidFill>
            <a:srgbClr val="FF0000"/>
          </a:solidFill>
        </a:ln>
      </dgm:spPr>
      <dgm:t>
        <a:bodyPr/>
        <a:lstStyle/>
        <a:p>
          <a:endParaRPr lang="en-US"/>
        </a:p>
      </dgm:t>
    </dgm:pt>
    <dgm:pt modelId="{BF421DE2-258B-4831-9176-94B5D721A7C8}" type="pres">
      <dgm:prSet presAssocID="{313E6071-AC29-4EE8-9079-5C9A46FBA5AA}" presName="cycle" presStyleCnt="0">
        <dgm:presLayoutVars>
          <dgm:dir/>
          <dgm:resizeHandles val="exact"/>
        </dgm:presLayoutVars>
      </dgm:prSet>
      <dgm:spPr/>
      <dgm:t>
        <a:bodyPr/>
        <a:lstStyle/>
        <a:p>
          <a:endParaRPr lang="en-US"/>
        </a:p>
      </dgm:t>
    </dgm:pt>
    <dgm:pt modelId="{B5A81E88-A8EB-4A24-B501-F7557BB12C17}" type="pres">
      <dgm:prSet presAssocID="{0F483EDB-D4DB-4D10-B99F-EBF678AED274}" presName="node" presStyleLbl="node1" presStyleIdx="0" presStyleCnt="5" custScaleY="75258" custRadScaleRad="102866">
        <dgm:presLayoutVars>
          <dgm:bulletEnabled val="1"/>
        </dgm:presLayoutVars>
      </dgm:prSet>
      <dgm:spPr/>
      <dgm:t>
        <a:bodyPr/>
        <a:lstStyle/>
        <a:p>
          <a:endParaRPr lang="en-US"/>
        </a:p>
      </dgm:t>
    </dgm:pt>
    <dgm:pt modelId="{8F6FC9B4-F606-4ABA-BE14-12E4E5341E68}" type="pres">
      <dgm:prSet presAssocID="{0F483EDB-D4DB-4D10-B99F-EBF678AED274}" presName="spNode" presStyleCnt="0"/>
      <dgm:spPr/>
    </dgm:pt>
    <dgm:pt modelId="{DB1B9AD4-FD00-4E26-981F-AC63C1CB17C4}" type="pres">
      <dgm:prSet presAssocID="{C0F28483-A5A6-4824-86FD-4C66D737C140}" presName="sibTrans" presStyleLbl="sibTrans1D1" presStyleIdx="0" presStyleCnt="5"/>
      <dgm:spPr/>
      <dgm:t>
        <a:bodyPr/>
        <a:lstStyle/>
        <a:p>
          <a:endParaRPr lang="en-US"/>
        </a:p>
      </dgm:t>
    </dgm:pt>
    <dgm:pt modelId="{1F7A9F97-3BC7-4099-9569-56D031DF3668}" type="pres">
      <dgm:prSet presAssocID="{7611A184-1D42-4A6D-9E3F-F8943E59AF65}" presName="node" presStyleLbl="node1" presStyleIdx="1" presStyleCnt="5" custScaleX="104918" custScaleY="193639" custRadScaleRad="130852" custRadScaleInc="18083">
        <dgm:presLayoutVars>
          <dgm:bulletEnabled val="1"/>
        </dgm:presLayoutVars>
      </dgm:prSet>
      <dgm:spPr/>
      <dgm:t>
        <a:bodyPr/>
        <a:lstStyle/>
        <a:p>
          <a:endParaRPr lang="en-US"/>
        </a:p>
      </dgm:t>
    </dgm:pt>
    <dgm:pt modelId="{A756B028-B56C-4FC3-BFE1-901AD2250D22}" type="pres">
      <dgm:prSet presAssocID="{7611A184-1D42-4A6D-9E3F-F8943E59AF65}" presName="spNode" presStyleCnt="0"/>
      <dgm:spPr/>
    </dgm:pt>
    <dgm:pt modelId="{A6763823-BDEF-4DF4-B71A-686CB83E3A84}" type="pres">
      <dgm:prSet presAssocID="{5AC3C7EE-43D6-4D48-A4D3-AC7BCE4D87EC}" presName="sibTrans" presStyleLbl="sibTrans1D1" presStyleIdx="1" presStyleCnt="5"/>
      <dgm:spPr/>
      <dgm:t>
        <a:bodyPr/>
        <a:lstStyle/>
        <a:p>
          <a:endParaRPr lang="en-US"/>
        </a:p>
      </dgm:t>
    </dgm:pt>
    <dgm:pt modelId="{6F846D6F-F0D3-495F-BC5F-6A5D6BA22CC0}" type="pres">
      <dgm:prSet presAssocID="{5A5EA43A-D6EE-48CF-A560-CD603C0B1CDD}" presName="node" presStyleLbl="node1" presStyleIdx="2" presStyleCnt="5" custScaleX="135719" custScaleY="157287" custRadScaleRad="95076" custRadScaleInc="-9110">
        <dgm:presLayoutVars>
          <dgm:bulletEnabled val="1"/>
        </dgm:presLayoutVars>
      </dgm:prSet>
      <dgm:spPr/>
      <dgm:t>
        <a:bodyPr/>
        <a:lstStyle/>
        <a:p>
          <a:endParaRPr lang="en-US"/>
        </a:p>
      </dgm:t>
    </dgm:pt>
    <dgm:pt modelId="{1D31F7FF-25E8-4EE4-BDD3-8E70E300DC2D}" type="pres">
      <dgm:prSet presAssocID="{5A5EA43A-D6EE-48CF-A560-CD603C0B1CDD}" presName="spNode" presStyleCnt="0"/>
      <dgm:spPr/>
    </dgm:pt>
    <dgm:pt modelId="{B2FD261F-AEA1-41F0-B07F-39F9F9483E65}" type="pres">
      <dgm:prSet presAssocID="{B9070702-29BA-4CB5-BD85-5F0A7FB2B49B}" presName="sibTrans" presStyleLbl="sibTrans1D1" presStyleIdx="2" presStyleCnt="5"/>
      <dgm:spPr/>
      <dgm:t>
        <a:bodyPr/>
        <a:lstStyle/>
        <a:p>
          <a:endParaRPr lang="en-US"/>
        </a:p>
      </dgm:t>
    </dgm:pt>
    <dgm:pt modelId="{7FF1F54E-EF0B-4CFA-A313-4D9452717DF9}" type="pres">
      <dgm:prSet presAssocID="{BFDE56C3-E99C-4DAD-A84A-C42590940DCD}" presName="node" presStyleLbl="node1" presStyleIdx="3" presStyleCnt="5" custScaleY="159062" custRadScaleRad="99732" custRadScaleInc="18473">
        <dgm:presLayoutVars>
          <dgm:bulletEnabled val="1"/>
        </dgm:presLayoutVars>
      </dgm:prSet>
      <dgm:spPr/>
      <dgm:t>
        <a:bodyPr/>
        <a:lstStyle/>
        <a:p>
          <a:endParaRPr lang="en-US"/>
        </a:p>
      </dgm:t>
    </dgm:pt>
    <dgm:pt modelId="{93EC683B-EDF2-4A52-8D35-16C4B7D0D780}" type="pres">
      <dgm:prSet presAssocID="{BFDE56C3-E99C-4DAD-A84A-C42590940DCD}" presName="spNode" presStyleCnt="0"/>
      <dgm:spPr/>
    </dgm:pt>
    <dgm:pt modelId="{4BF40D10-AA8C-4819-8375-C8A831512D6B}" type="pres">
      <dgm:prSet presAssocID="{C67654C3-EC10-4AA4-B4F8-807523310D4D}" presName="sibTrans" presStyleLbl="sibTrans1D1" presStyleIdx="3" presStyleCnt="5"/>
      <dgm:spPr/>
      <dgm:t>
        <a:bodyPr/>
        <a:lstStyle/>
        <a:p>
          <a:endParaRPr lang="en-US"/>
        </a:p>
      </dgm:t>
    </dgm:pt>
    <dgm:pt modelId="{497B4952-A013-47BF-B278-AC5CA2CBB4AF}" type="pres">
      <dgm:prSet presAssocID="{9E0EEBBB-2BE7-4292-8944-64336441FDD2}" presName="node" presStyleLbl="node1" presStyleIdx="4" presStyleCnt="5" custScaleY="169855" custRadScaleRad="130852" custRadScaleInc="-18084">
        <dgm:presLayoutVars>
          <dgm:bulletEnabled val="1"/>
        </dgm:presLayoutVars>
      </dgm:prSet>
      <dgm:spPr/>
      <dgm:t>
        <a:bodyPr/>
        <a:lstStyle/>
        <a:p>
          <a:endParaRPr lang="en-US"/>
        </a:p>
      </dgm:t>
    </dgm:pt>
    <dgm:pt modelId="{A82EDBE2-DE4D-4309-BA4C-A0F0066DC6A3}" type="pres">
      <dgm:prSet presAssocID="{9E0EEBBB-2BE7-4292-8944-64336441FDD2}" presName="spNode" presStyleCnt="0"/>
      <dgm:spPr/>
    </dgm:pt>
    <dgm:pt modelId="{171AFDA1-7617-4274-BEDE-F3B99AA75DAF}" type="pres">
      <dgm:prSet presAssocID="{D8E5BB69-2968-4DC9-A397-027FF917B250}" presName="sibTrans" presStyleLbl="sibTrans1D1" presStyleIdx="4" presStyleCnt="5"/>
      <dgm:spPr/>
      <dgm:t>
        <a:bodyPr/>
        <a:lstStyle/>
        <a:p>
          <a:endParaRPr lang="en-US"/>
        </a:p>
      </dgm:t>
    </dgm:pt>
  </dgm:ptLst>
  <dgm:cxnLst>
    <dgm:cxn modelId="{F0642FCF-D776-4F41-A03B-4D4D2BA7D76B}" type="presOf" srcId="{0F483EDB-D4DB-4D10-B99F-EBF678AED274}" destId="{B5A81E88-A8EB-4A24-B501-F7557BB12C17}" srcOrd="0" destOrd="0" presId="urn:microsoft.com/office/officeart/2005/8/layout/cycle6"/>
    <dgm:cxn modelId="{5FEF7A62-7540-4BDA-8DC7-08C5D34BF8EB}" type="presOf" srcId="{C67654C3-EC10-4AA4-B4F8-807523310D4D}" destId="{4BF40D10-AA8C-4819-8375-C8A831512D6B}" srcOrd="0" destOrd="0" presId="urn:microsoft.com/office/officeart/2005/8/layout/cycle6"/>
    <dgm:cxn modelId="{E9AAF0F9-9267-4BE5-AA96-A046CA6A8208}" type="presOf" srcId="{BFDE56C3-E99C-4DAD-A84A-C42590940DCD}" destId="{7FF1F54E-EF0B-4CFA-A313-4D9452717DF9}" srcOrd="0" destOrd="0" presId="urn:microsoft.com/office/officeart/2005/8/layout/cycle6"/>
    <dgm:cxn modelId="{0A53B144-70A5-4ABB-867E-E823D5AF6ABC}" srcId="{313E6071-AC29-4EE8-9079-5C9A46FBA5AA}" destId="{BFDE56C3-E99C-4DAD-A84A-C42590940DCD}" srcOrd="3" destOrd="0" parTransId="{26EF869B-1395-423C-ABC8-597EBCB83E59}" sibTransId="{C67654C3-EC10-4AA4-B4F8-807523310D4D}"/>
    <dgm:cxn modelId="{1D03E947-E20C-4720-8415-0A02770E5390}" type="presOf" srcId="{D8E5BB69-2968-4DC9-A397-027FF917B250}" destId="{171AFDA1-7617-4274-BEDE-F3B99AA75DAF}" srcOrd="0" destOrd="0" presId="urn:microsoft.com/office/officeart/2005/8/layout/cycle6"/>
    <dgm:cxn modelId="{0B370E0E-971F-4A1C-B7DA-DC57415775E6}" type="presOf" srcId="{5A5EA43A-D6EE-48CF-A560-CD603C0B1CDD}" destId="{6F846D6F-F0D3-495F-BC5F-6A5D6BA22CC0}" srcOrd="0" destOrd="0" presId="urn:microsoft.com/office/officeart/2005/8/layout/cycle6"/>
    <dgm:cxn modelId="{924A21EC-89F5-4135-A703-F62D8605F754}" srcId="{313E6071-AC29-4EE8-9079-5C9A46FBA5AA}" destId="{0F483EDB-D4DB-4D10-B99F-EBF678AED274}" srcOrd="0" destOrd="0" parTransId="{2DF18418-98D1-40D0-8904-9F178CDFE6C2}" sibTransId="{C0F28483-A5A6-4824-86FD-4C66D737C140}"/>
    <dgm:cxn modelId="{7ACBB0C4-BC2F-41B1-8620-BFBF07F3BCA1}" srcId="{313E6071-AC29-4EE8-9079-5C9A46FBA5AA}" destId="{9E0EEBBB-2BE7-4292-8944-64336441FDD2}" srcOrd="4" destOrd="0" parTransId="{2B36F736-B6D0-44A0-A9BE-4FCD77AB0D8E}" sibTransId="{D8E5BB69-2968-4DC9-A397-027FF917B250}"/>
    <dgm:cxn modelId="{1A04645C-E99C-43D2-9D30-FC6674BEA7C5}" srcId="{313E6071-AC29-4EE8-9079-5C9A46FBA5AA}" destId="{7611A184-1D42-4A6D-9E3F-F8943E59AF65}" srcOrd="1" destOrd="0" parTransId="{7279B90E-5984-4129-9829-B1C3FF91382C}" sibTransId="{5AC3C7EE-43D6-4D48-A4D3-AC7BCE4D87EC}"/>
    <dgm:cxn modelId="{BCBCAD3B-77F1-44B9-B5C3-890F81FA175B}" type="presOf" srcId="{B9070702-29BA-4CB5-BD85-5F0A7FB2B49B}" destId="{B2FD261F-AEA1-41F0-B07F-39F9F9483E65}" srcOrd="0" destOrd="0" presId="urn:microsoft.com/office/officeart/2005/8/layout/cycle6"/>
    <dgm:cxn modelId="{7CEE8228-1923-4E3C-B12A-59198147A7A1}" type="presOf" srcId="{5AC3C7EE-43D6-4D48-A4D3-AC7BCE4D87EC}" destId="{A6763823-BDEF-4DF4-B71A-686CB83E3A84}" srcOrd="0" destOrd="0" presId="urn:microsoft.com/office/officeart/2005/8/layout/cycle6"/>
    <dgm:cxn modelId="{6A6BBB43-FEAE-4527-885C-C02452B76395}" type="presOf" srcId="{9E0EEBBB-2BE7-4292-8944-64336441FDD2}" destId="{497B4952-A013-47BF-B278-AC5CA2CBB4AF}" srcOrd="0" destOrd="0" presId="urn:microsoft.com/office/officeart/2005/8/layout/cycle6"/>
    <dgm:cxn modelId="{9E664B2E-E2FE-47E7-916A-22C5E66217EF}" type="presOf" srcId="{313E6071-AC29-4EE8-9079-5C9A46FBA5AA}" destId="{BF421DE2-258B-4831-9176-94B5D721A7C8}" srcOrd="0" destOrd="0" presId="urn:microsoft.com/office/officeart/2005/8/layout/cycle6"/>
    <dgm:cxn modelId="{03274146-66C2-4BD6-B6EB-CDEB236F1F90}" type="presOf" srcId="{7611A184-1D42-4A6D-9E3F-F8943E59AF65}" destId="{1F7A9F97-3BC7-4099-9569-56D031DF3668}" srcOrd="0" destOrd="0" presId="urn:microsoft.com/office/officeart/2005/8/layout/cycle6"/>
    <dgm:cxn modelId="{A062CA58-D175-4E3A-A29E-0E709F6A0C2E}" srcId="{313E6071-AC29-4EE8-9079-5C9A46FBA5AA}" destId="{5A5EA43A-D6EE-48CF-A560-CD603C0B1CDD}" srcOrd="2" destOrd="0" parTransId="{FE422E83-48B8-452F-B8F1-B74378AD0165}" sibTransId="{B9070702-29BA-4CB5-BD85-5F0A7FB2B49B}"/>
    <dgm:cxn modelId="{AF2FECB5-6010-49C7-A7E2-72CD20F26A5C}" type="presOf" srcId="{C0F28483-A5A6-4824-86FD-4C66D737C140}" destId="{DB1B9AD4-FD00-4E26-981F-AC63C1CB17C4}" srcOrd="0" destOrd="0" presId="urn:microsoft.com/office/officeart/2005/8/layout/cycle6"/>
    <dgm:cxn modelId="{78B92CD2-A25B-4879-9EBB-B384A05A1247}" type="presParOf" srcId="{BF421DE2-258B-4831-9176-94B5D721A7C8}" destId="{B5A81E88-A8EB-4A24-B501-F7557BB12C17}" srcOrd="0" destOrd="0" presId="urn:microsoft.com/office/officeart/2005/8/layout/cycle6"/>
    <dgm:cxn modelId="{898D5773-68EC-4CC3-9341-B87F19AF928C}" type="presParOf" srcId="{BF421DE2-258B-4831-9176-94B5D721A7C8}" destId="{8F6FC9B4-F606-4ABA-BE14-12E4E5341E68}" srcOrd="1" destOrd="0" presId="urn:microsoft.com/office/officeart/2005/8/layout/cycle6"/>
    <dgm:cxn modelId="{038738D7-27A0-4F2E-9A7A-55C886AFC9D0}" type="presParOf" srcId="{BF421DE2-258B-4831-9176-94B5D721A7C8}" destId="{DB1B9AD4-FD00-4E26-981F-AC63C1CB17C4}" srcOrd="2" destOrd="0" presId="urn:microsoft.com/office/officeart/2005/8/layout/cycle6"/>
    <dgm:cxn modelId="{E77AB22E-30B3-41D0-9730-2F26BB06A264}" type="presParOf" srcId="{BF421DE2-258B-4831-9176-94B5D721A7C8}" destId="{1F7A9F97-3BC7-4099-9569-56D031DF3668}" srcOrd="3" destOrd="0" presId="urn:microsoft.com/office/officeart/2005/8/layout/cycle6"/>
    <dgm:cxn modelId="{8BD1FF0E-2FD1-4ACC-B3B4-A8B397E0AEF3}" type="presParOf" srcId="{BF421DE2-258B-4831-9176-94B5D721A7C8}" destId="{A756B028-B56C-4FC3-BFE1-901AD2250D22}" srcOrd="4" destOrd="0" presId="urn:microsoft.com/office/officeart/2005/8/layout/cycle6"/>
    <dgm:cxn modelId="{5CDE3E5D-7AEE-4902-9F57-E1C86DFE2982}" type="presParOf" srcId="{BF421DE2-258B-4831-9176-94B5D721A7C8}" destId="{A6763823-BDEF-4DF4-B71A-686CB83E3A84}" srcOrd="5" destOrd="0" presId="urn:microsoft.com/office/officeart/2005/8/layout/cycle6"/>
    <dgm:cxn modelId="{87B2FE88-D733-4606-8B98-059DE1B6CCE4}" type="presParOf" srcId="{BF421DE2-258B-4831-9176-94B5D721A7C8}" destId="{6F846D6F-F0D3-495F-BC5F-6A5D6BA22CC0}" srcOrd="6" destOrd="0" presId="urn:microsoft.com/office/officeart/2005/8/layout/cycle6"/>
    <dgm:cxn modelId="{F10A8957-FCF1-4737-9C73-D258EF9F4AA4}" type="presParOf" srcId="{BF421DE2-258B-4831-9176-94B5D721A7C8}" destId="{1D31F7FF-25E8-4EE4-BDD3-8E70E300DC2D}" srcOrd="7" destOrd="0" presId="urn:microsoft.com/office/officeart/2005/8/layout/cycle6"/>
    <dgm:cxn modelId="{B4F49F06-8434-4806-9E89-E6D7856311E0}" type="presParOf" srcId="{BF421DE2-258B-4831-9176-94B5D721A7C8}" destId="{B2FD261F-AEA1-41F0-B07F-39F9F9483E65}" srcOrd="8" destOrd="0" presId="urn:microsoft.com/office/officeart/2005/8/layout/cycle6"/>
    <dgm:cxn modelId="{DF5CFFD4-852E-4A19-B415-9F3EA9125F50}" type="presParOf" srcId="{BF421DE2-258B-4831-9176-94B5D721A7C8}" destId="{7FF1F54E-EF0B-4CFA-A313-4D9452717DF9}" srcOrd="9" destOrd="0" presId="urn:microsoft.com/office/officeart/2005/8/layout/cycle6"/>
    <dgm:cxn modelId="{83DA8DC9-683A-4215-9EBC-3464FC288CBA}" type="presParOf" srcId="{BF421DE2-258B-4831-9176-94B5D721A7C8}" destId="{93EC683B-EDF2-4A52-8D35-16C4B7D0D780}" srcOrd="10" destOrd="0" presId="urn:microsoft.com/office/officeart/2005/8/layout/cycle6"/>
    <dgm:cxn modelId="{CE380305-EF1C-479A-8EDF-F148BFF5279E}" type="presParOf" srcId="{BF421DE2-258B-4831-9176-94B5D721A7C8}" destId="{4BF40D10-AA8C-4819-8375-C8A831512D6B}" srcOrd="11" destOrd="0" presId="urn:microsoft.com/office/officeart/2005/8/layout/cycle6"/>
    <dgm:cxn modelId="{344C4FC6-2DE7-4C85-A8EC-2A1B363220A2}" type="presParOf" srcId="{BF421DE2-258B-4831-9176-94B5D721A7C8}" destId="{497B4952-A013-47BF-B278-AC5CA2CBB4AF}" srcOrd="12" destOrd="0" presId="urn:microsoft.com/office/officeart/2005/8/layout/cycle6"/>
    <dgm:cxn modelId="{9C37EF66-9B4C-48F8-B3E9-B0107BD329FA}" type="presParOf" srcId="{BF421DE2-258B-4831-9176-94B5D721A7C8}" destId="{A82EDBE2-DE4D-4309-BA4C-A0F0066DC6A3}" srcOrd="13" destOrd="0" presId="urn:microsoft.com/office/officeart/2005/8/layout/cycle6"/>
    <dgm:cxn modelId="{D3AB2A49-B026-4E65-9A84-2DEA1D39FF0A}" type="presParOf" srcId="{BF421DE2-258B-4831-9176-94B5D721A7C8}" destId="{171AFDA1-7617-4274-BEDE-F3B99AA75DAF}" srcOrd="14" destOrd="0" presId="urn:microsoft.com/office/officeart/2005/8/layout/cycle6"/>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385086B3-CD7D-47E0-AF25-164563B147CE}"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B609A758-A31E-4620-B86C-11F6B208B433}">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Jangka</a:t>
          </a:r>
          <a:r>
            <a:rPr lang="en-US" dirty="0" smtClean="0"/>
            <a:t> </a:t>
          </a:r>
          <a:r>
            <a:rPr lang="en-US" dirty="0" err="1" smtClean="0"/>
            <a:t>waktu</a:t>
          </a:r>
          <a:endParaRPr lang="en-US" dirty="0"/>
        </a:p>
      </dgm:t>
    </dgm:pt>
    <dgm:pt modelId="{6D2DED2C-38D1-4555-BD42-60E5FC9A321B}" type="parTrans" cxnId="{AAFFE588-CD41-430C-9F88-3254578E2124}">
      <dgm:prSet/>
      <dgm:spPr/>
      <dgm:t>
        <a:bodyPr/>
        <a:lstStyle/>
        <a:p>
          <a:endParaRPr lang="en-US"/>
        </a:p>
      </dgm:t>
    </dgm:pt>
    <dgm:pt modelId="{EDC3C3F2-A0A1-4F7A-A77D-A2AE45884249}" type="sibTrans" cxnId="{AAFFE588-CD41-430C-9F88-3254578E2124}">
      <dgm:prSet/>
      <dgm:spPr/>
      <dgm:t>
        <a:bodyPr/>
        <a:lstStyle/>
        <a:p>
          <a:endParaRPr lang="en-US"/>
        </a:p>
      </dgm:t>
    </dgm:pt>
    <dgm:pt modelId="{34DDE828-FDA5-4A15-B209-CC3877EDD8C4}">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Pengajuan</a:t>
          </a:r>
          <a:r>
            <a:rPr lang="en-US" dirty="0" smtClean="0"/>
            <a:t> </a:t>
          </a:r>
          <a:r>
            <a:rPr lang="en-US" dirty="0" err="1" smtClean="0"/>
            <a:t>keberatan</a:t>
          </a:r>
          <a:r>
            <a:rPr lang="en-US" dirty="0" smtClean="0"/>
            <a:t> 3 </a:t>
          </a:r>
          <a:r>
            <a:rPr lang="en-US" dirty="0" err="1" smtClean="0"/>
            <a:t>bulan</a:t>
          </a:r>
          <a:endParaRPr lang="en-US" dirty="0"/>
        </a:p>
      </dgm:t>
    </dgm:pt>
    <dgm:pt modelId="{EEC08187-84C5-4658-A2B2-AB24295AED78}" type="parTrans" cxnId="{6C15B601-6D9E-4122-921F-D18DA8B52090}">
      <dgm:prSet/>
      <dgm:spPr/>
      <dgm:t>
        <a:bodyPr/>
        <a:lstStyle/>
        <a:p>
          <a:endParaRPr lang="en-US"/>
        </a:p>
      </dgm:t>
    </dgm:pt>
    <dgm:pt modelId="{6204A807-7488-47A0-B483-AE57A0C41B06}" type="sibTrans" cxnId="{6C15B601-6D9E-4122-921F-D18DA8B52090}">
      <dgm:prSet/>
      <dgm:spPr/>
      <dgm:t>
        <a:bodyPr/>
        <a:lstStyle/>
        <a:p>
          <a:endParaRPr lang="en-US"/>
        </a:p>
      </dgm:t>
    </dgm:pt>
    <dgm:pt modelId="{C706D3AD-E200-4E25-8F37-0F3416FD7289}">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Mengenai</a:t>
          </a:r>
          <a:r>
            <a:rPr lang="en-US" sz="2400" dirty="0" smtClean="0"/>
            <a:t>  </a:t>
          </a:r>
          <a:r>
            <a:rPr lang="en-US" sz="2400" dirty="0" err="1" smtClean="0"/>
            <a:t>penghitungan</a:t>
          </a:r>
          <a:r>
            <a:rPr lang="en-US" sz="2400" dirty="0" smtClean="0"/>
            <a:t> </a:t>
          </a:r>
          <a:r>
            <a:rPr lang="en-US" sz="2400" dirty="0" err="1" smtClean="0"/>
            <a:t>pajak</a:t>
          </a:r>
          <a:endParaRPr lang="en-US" sz="2400" dirty="0"/>
        </a:p>
      </dgm:t>
    </dgm:pt>
    <dgm:pt modelId="{355FBDC0-E4F4-4E2F-8661-086ECC73CEC5}" type="parTrans" cxnId="{D8C7C4A0-E76E-4F35-99DE-9620CF8AC699}">
      <dgm:prSet/>
      <dgm:spPr/>
      <dgm:t>
        <a:bodyPr/>
        <a:lstStyle/>
        <a:p>
          <a:endParaRPr lang="en-US"/>
        </a:p>
      </dgm:t>
    </dgm:pt>
    <dgm:pt modelId="{734A70E4-5F63-4541-89B6-3DCFE61E82D4}" type="sibTrans" cxnId="{D8C7C4A0-E76E-4F35-99DE-9620CF8AC699}">
      <dgm:prSet/>
      <dgm:spPr/>
      <dgm:t>
        <a:bodyPr/>
        <a:lstStyle/>
        <a:p>
          <a:endParaRPr lang="en-US"/>
        </a:p>
      </dgm:t>
    </dgm:pt>
    <dgm:pt modelId="{6BF075F7-8CC6-4933-BC32-1DB8F88F0F3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Persandingan</a:t>
          </a:r>
          <a:r>
            <a:rPr lang="en-US" dirty="0" smtClean="0"/>
            <a:t>/ </a:t>
          </a:r>
          <a:r>
            <a:rPr lang="en-US" dirty="0" err="1" smtClean="0"/>
            <a:t>matriks</a:t>
          </a:r>
          <a:endParaRPr lang="en-US" dirty="0"/>
        </a:p>
      </dgm:t>
    </dgm:pt>
    <dgm:pt modelId="{10786CCD-DE10-42C0-90D3-C23961A92747}" type="parTrans" cxnId="{5B77336E-C8FF-45DB-B829-91C318AA7A8E}">
      <dgm:prSet/>
      <dgm:spPr/>
      <dgm:t>
        <a:bodyPr/>
        <a:lstStyle/>
        <a:p>
          <a:endParaRPr lang="en-US"/>
        </a:p>
      </dgm:t>
    </dgm:pt>
    <dgm:pt modelId="{27362A96-0B54-46D6-95A5-2B1EB2A878C4}" type="sibTrans" cxnId="{5B77336E-C8FF-45DB-B829-91C318AA7A8E}">
      <dgm:prSet/>
      <dgm:spPr/>
      <dgm:t>
        <a:bodyPr/>
        <a:lstStyle/>
        <a:p>
          <a:endParaRPr lang="en-US"/>
        </a:p>
      </dgm:t>
    </dgm:pt>
    <dgm:pt modelId="{F2415301-8569-4C7C-A526-CDB88C649EA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Jangka</a:t>
          </a:r>
          <a:r>
            <a:rPr lang="en-US" dirty="0" smtClean="0"/>
            <a:t> </a:t>
          </a:r>
          <a:r>
            <a:rPr lang="en-US" dirty="0" err="1" smtClean="0"/>
            <a:t>waktu</a:t>
          </a:r>
          <a:r>
            <a:rPr lang="en-US" dirty="0" smtClean="0"/>
            <a:t> </a:t>
          </a:r>
          <a:r>
            <a:rPr lang="en-US" dirty="0" err="1" smtClean="0"/>
            <a:t>keputusan</a:t>
          </a:r>
          <a:r>
            <a:rPr lang="en-US" dirty="0" smtClean="0"/>
            <a:t> </a:t>
          </a:r>
          <a:r>
            <a:rPr lang="en-US" dirty="0" err="1" smtClean="0"/>
            <a:t>keberatan</a:t>
          </a:r>
          <a:endParaRPr lang="en-US" dirty="0"/>
        </a:p>
      </dgm:t>
    </dgm:pt>
    <dgm:pt modelId="{54B98B25-6865-4747-A84D-DD0586605F0F}" type="parTrans" cxnId="{AE422EAA-B5D2-46CC-A5CA-CEA27F3D2170}">
      <dgm:prSet/>
      <dgm:spPr/>
      <dgm:t>
        <a:bodyPr/>
        <a:lstStyle/>
        <a:p>
          <a:endParaRPr lang="en-US"/>
        </a:p>
      </dgm:t>
    </dgm:pt>
    <dgm:pt modelId="{1B449CB4-A177-4CFC-8471-D7F8C8719850}" type="sibTrans" cxnId="{AE422EAA-B5D2-46CC-A5CA-CEA27F3D2170}">
      <dgm:prSet/>
      <dgm:spPr/>
      <dgm:t>
        <a:bodyPr/>
        <a:lstStyle/>
        <a:p>
          <a:endParaRPr lang="en-US"/>
        </a:p>
      </dgm:t>
    </dgm:pt>
    <dgm:pt modelId="{8387701D-FC26-4F62-B18D-105DF034A533}">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Dihitung</a:t>
          </a:r>
          <a:r>
            <a:rPr lang="en-US" dirty="0" smtClean="0"/>
            <a:t> </a:t>
          </a:r>
          <a:r>
            <a:rPr lang="en-US" dirty="0" err="1" smtClean="0"/>
            <a:t>sejak</a:t>
          </a:r>
          <a:r>
            <a:rPr lang="en-US" dirty="0" smtClean="0"/>
            <a:t> </a:t>
          </a:r>
          <a:r>
            <a:rPr lang="en-US" dirty="0" err="1" smtClean="0"/>
            <a:t>diterima</a:t>
          </a:r>
          <a:r>
            <a:rPr lang="en-US" dirty="0" smtClean="0"/>
            <a:t>/ </a:t>
          </a:r>
          <a:r>
            <a:rPr lang="en-US" dirty="0" err="1" smtClean="0"/>
            <a:t>tgl</a:t>
          </a:r>
          <a:r>
            <a:rPr lang="en-US" dirty="0" smtClean="0"/>
            <a:t> pos</a:t>
          </a:r>
          <a:endParaRPr lang="en-US" dirty="0"/>
        </a:p>
      </dgm:t>
    </dgm:pt>
    <dgm:pt modelId="{C299A9FB-809E-474F-97D1-E66EDB49319B}" type="parTrans" cxnId="{726ABD3D-1DE2-4CE9-9846-C8BA0E4E84D0}">
      <dgm:prSet/>
      <dgm:spPr/>
      <dgm:t>
        <a:bodyPr/>
        <a:lstStyle/>
        <a:p>
          <a:endParaRPr lang="en-US"/>
        </a:p>
      </dgm:t>
    </dgm:pt>
    <dgm:pt modelId="{E1B04A72-A72B-4B8C-BCF5-505D42C23AF7}" type="sibTrans" cxnId="{726ABD3D-1DE2-4CE9-9846-C8BA0E4E84D0}">
      <dgm:prSet/>
      <dgm:spPr/>
      <dgm:t>
        <a:bodyPr/>
        <a:lstStyle/>
        <a:p>
          <a:endParaRPr lang="en-US"/>
        </a:p>
      </dgm:t>
    </dgm:pt>
    <dgm:pt modelId="{E0453BAC-7488-45ED-82DF-40B3FD0D27D7}" type="pres">
      <dgm:prSet presAssocID="{385086B3-CD7D-47E0-AF25-164563B147CE}" presName="diagram" presStyleCnt="0">
        <dgm:presLayoutVars>
          <dgm:chPref val="1"/>
          <dgm:dir/>
          <dgm:animOne val="branch"/>
          <dgm:animLvl val="lvl"/>
          <dgm:resizeHandles val="exact"/>
        </dgm:presLayoutVars>
      </dgm:prSet>
      <dgm:spPr/>
      <dgm:t>
        <a:bodyPr/>
        <a:lstStyle/>
        <a:p>
          <a:endParaRPr lang="en-US"/>
        </a:p>
      </dgm:t>
    </dgm:pt>
    <dgm:pt modelId="{D1F59AE2-A48E-4755-AB51-E44AA4E6DEA3}" type="pres">
      <dgm:prSet presAssocID="{B609A758-A31E-4620-B86C-11F6B208B433}" presName="root1" presStyleCnt="0"/>
      <dgm:spPr/>
    </dgm:pt>
    <dgm:pt modelId="{3C0A6FB3-C99F-473A-8868-5E32E66ED4BD}" type="pres">
      <dgm:prSet presAssocID="{B609A758-A31E-4620-B86C-11F6B208B433}" presName="LevelOneTextNode" presStyleLbl="node0" presStyleIdx="0" presStyleCnt="1">
        <dgm:presLayoutVars>
          <dgm:chPref val="3"/>
        </dgm:presLayoutVars>
      </dgm:prSet>
      <dgm:spPr/>
      <dgm:t>
        <a:bodyPr/>
        <a:lstStyle/>
        <a:p>
          <a:endParaRPr lang="en-US"/>
        </a:p>
      </dgm:t>
    </dgm:pt>
    <dgm:pt modelId="{A55D7FE7-E07C-4692-A8B1-F66173402E89}" type="pres">
      <dgm:prSet presAssocID="{B609A758-A31E-4620-B86C-11F6B208B433}" presName="level2hierChild" presStyleCnt="0"/>
      <dgm:spPr/>
    </dgm:pt>
    <dgm:pt modelId="{D7F54B60-C0DA-405C-B1FC-3AC459AC8839}" type="pres">
      <dgm:prSet presAssocID="{EEC08187-84C5-4658-A2B2-AB24295AED78}" presName="conn2-1" presStyleLbl="parChTrans1D2" presStyleIdx="0" presStyleCnt="2"/>
      <dgm:spPr/>
      <dgm:t>
        <a:bodyPr/>
        <a:lstStyle/>
        <a:p>
          <a:endParaRPr lang="en-US"/>
        </a:p>
      </dgm:t>
    </dgm:pt>
    <dgm:pt modelId="{F4D156C5-8955-4C91-BA89-56A2AD87CD00}" type="pres">
      <dgm:prSet presAssocID="{EEC08187-84C5-4658-A2B2-AB24295AED78}" presName="connTx" presStyleLbl="parChTrans1D2" presStyleIdx="0" presStyleCnt="2"/>
      <dgm:spPr/>
      <dgm:t>
        <a:bodyPr/>
        <a:lstStyle/>
        <a:p>
          <a:endParaRPr lang="en-US"/>
        </a:p>
      </dgm:t>
    </dgm:pt>
    <dgm:pt modelId="{47420C6C-A805-4CFC-846D-AF3741413665}" type="pres">
      <dgm:prSet presAssocID="{34DDE828-FDA5-4A15-B209-CC3877EDD8C4}" presName="root2" presStyleCnt="0"/>
      <dgm:spPr/>
    </dgm:pt>
    <dgm:pt modelId="{A161E053-F167-49C3-9B94-364EB574B390}" type="pres">
      <dgm:prSet presAssocID="{34DDE828-FDA5-4A15-B209-CC3877EDD8C4}" presName="LevelTwoTextNode" presStyleLbl="node2" presStyleIdx="0" presStyleCnt="2" custScaleY="154437">
        <dgm:presLayoutVars>
          <dgm:chPref val="3"/>
        </dgm:presLayoutVars>
      </dgm:prSet>
      <dgm:spPr/>
      <dgm:t>
        <a:bodyPr/>
        <a:lstStyle/>
        <a:p>
          <a:endParaRPr lang="en-US"/>
        </a:p>
      </dgm:t>
    </dgm:pt>
    <dgm:pt modelId="{249964A9-AF2F-420A-A3AE-4F95B98757BB}" type="pres">
      <dgm:prSet presAssocID="{34DDE828-FDA5-4A15-B209-CC3877EDD8C4}" presName="level3hierChild" presStyleCnt="0"/>
      <dgm:spPr/>
    </dgm:pt>
    <dgm:pt modelId="{05A862F0-A249-4ED5-8EE8-F56AFC450620}" type="pres">
      <dgm:prSet presAssocID="{355FBDC0-E4F4-4E2F-8661-086ECC73CEC5}" presName="conn2-1" presStyleLbl="parChTrans1D3" presStyleIdx="0" presStyleCnt="3"/>
      <dgm:spPr/>
      <dgm:t>
        <a:bodyPr/>
        <a:lstStyle/>
        <a:p>
          <a:endParaRPr lang="en-US"/>
        </a:p>
      </dgm:t>
    </dgm:pt>
    <dgm:pt modelId="{92DF2B74-F5FB-4A4B-AD3C-988017DF8E13}" type="pres">
      <dgm:prSet presAssocID="{355FBDC0-E4F4-4E2F-8661-086ECC73CEC5}" presName="connTx" presStyleLbl="parChTrans1D3" presStyleIdx="0" presStyleCnt="3"/>
      <dgm:spPr/>
      <dgm:t>
        <a:bodyPr/>
        <a:lstStyle/>
        <a:p>
          <a:endParaRPr lang="en-US"/>
        </a:p>
      </dgm:t>
    </dgm:pt>
    <dgm:pt modelId="{F02DC7A2-8262-4C93-8977-5692B811CAE3}" type="pres">
      <dgm:prSet presAssocID="{C706D3AD-E200-4E25-8F37-0F3416FD7289}" presName="root2" presStyleCnt="0"/>
      <dgm:spPr/>
    </dgm:pt>
    <dgm:pt modelId="{D56F98CD-A1B1-4D53-9761-223ADC4B59CA}" type="pres">
      <dgm:prSet presAssocID="{C706D3AD-E200-4E25-8F37-0F3416FD7289}" presName="LevelTwoTextNode" presStyleLbl="node3" presStyleIdx="0" presStyleCnt="3" custScaleY="142186">
        <dgm:presLayoutVars>
          <dgm:chPref val="3"/>
        </dgm:presLayoutVars>
      </dgm:prSet>
      <dgm:spPr/>
      <dgm:t>
        <a:bodyPr/>
        <a:lstStyle/>
        <a:p>
          <a:endParaRPr lang="en-US"/>
        </a:p>
      </dgm:t>
    </dgm:pt>
    <dgm:pt modelId="{C871FBB6-B1B3-47FB-B876-20846116146D}" type="pres">
      <dgm:prSet presAssocID="{C706D3AD-E200-4E25-8F37-0F3416FD7289}" presName="level3hierChild" presStyleCnt="0"/>
      <dgm:spPr/>
    </dgm:pt>
    <dgm:pt modelId="{F4148AA3-DBC4-4692-B032-E5C06A02F2CA}" type="pres">
      <dgm:prSet presAssocID="{10786CCD-DE10-42C0-90D3-C23961A92747}" presName="conn2-1" presStyleLbl="parChTrans1D3" presStyleIdx="1" presStyleCnt="3"/>
      <dgm:spPr/>
      <dgm:t>
        <a:bodyPr/>
        <a:lstStyle/>
        <a:p>
          <a:endParaRPr lang="en-US"/>
        </a:p>
      </dgm:t>
    </dgm:pt>
    <dgm:pt modelId="{7BBCA92A-6170-41D0-8DF1-EF1966840D50}" type="pres">
      <dgm:prSet presAssocID="{10786CCD-DE10-42C0-90D3-C23961A92747}" presName="connTx" presStyleLbl="parChTrans1D3" presStyleIdx="1" presStyleCnt="3"/>
      <dgm:spPr/>
      <dgm:t>
        <a:bodyPr/>
        <a:lstStyle/>
        <a:p>
          <a:endParaRPr lang="en-US"/>
        </a:p>
      </dgm:t>
    </dgm:pt>
    <dgm:pt modelId="{287F8F28-F70A-4338-ABB1-38B420449E9A}" type="pres">
      <dgm:prSet presAssocID="{6BF075F7-8CC6-4933-BC32-1DB8F88F0F35}" presName="root2" presStyleCnt="0"/>
      <dgm:spPr/>
    </dgm:pt>
    <dgm:pt modelId="{0A3F0AAB-E0EB-463B-B9A3-5C4F626DE963}" type="pres">
      <dgm:prSet presAssocID="{6BF075F7-8CC6-4933-BC32-1DB8F88F0F35}" presName="LevelTwoTextNode" presStyleLbl="node3" presStyleIdx="1" presStyleCnt="3" custScaleY="134666" custLinFactNeighborY="21132">
        <dgm:presLayoutVars>
          <dgm:chPref val="3"/>
        </dgm:presLayoutVars>
      </dgm:prSet>
      <dgm:spPr/>
      <dgm:t>
        <a:bodyPr/>
        <a:lstStyle/>
        <a:p>
          <a:endParaRPr lang="en-US"/>
        </a:p>
      </dgm:t>
    </dgm:pt>
    <dgm:pt modelId="{0482BB3F-9D35-4D18-8AF3-BFDC0CA5E2A7}" type="pres">
      <dgm:prSet presAssocID="{6BF075F7-8CC6-4933-BC32-1DB8F88F0F35}" presName="level3hierChild" presStyleCnt="0"/>
      <dgm:spPr/>
    </dgm:pt>
    <dgm:pt modelId="{18C31DFF-8B46-44DF-A46A-DE9F5CAEE864}" type="pres">
      <dgm:prSet presAssocID="{54B98B25-6865-4747-A84D-DD0586605F0F}" presName="conn2-1" presStyleLbl="parChTrans1D2" presStyleIdx="1" presStyleCnt="2"/>
      <dgm:spPr/>
      <dgm:t>
        <a:bodyPr/>
        <a:lstStyle/>
        <a:p>
          <a:endParaRPr lang="en-US"/>
        </a:p>
      </dgm:t>
    </dgm:pt>
    <dgm:pt modelId="{081E4C2D-20C7-4459-8672-6A39F9B4B45D}" type="pres">
      <dgm:prSet presAssocID="{54B98B25-6865-4747-A84D-DD0586605F0F}" presName="connTx" presStyleLbl="parChTrans1D2" presStyleIdx="1" presStyleCnt="2"/>
      <dgm:spPr/>
      <dgm:t>
        <a:bodyPr/>
        <a:lstStyle/>
        <a:p>
          <a:endParaRPr lang="en-US"/>
        </a:p>
      </dgm:t>
    </dgm:pt>
    <dgm:pt modelId="{579767BC-8750-4615-B184-862D6EB06F8C}" type="pres">
      <dgm:prSet presAssocID="{F2415301-8569-4C7C-A526-CDB88C649EA5}" presName="root2" presStyleCnt="0"/>
      <dgm:spPr/>
    </dgm:pt>
    <dgm:pt modelId="{F587C9B6-A92A-4D4F-A43E-33D38F4E4518}" type="pres">
      <dgm:prSet presAssocID="{F2415301-8569-4C7C-A526-CDB88C649EA5}" presName="LevelTwoTextNode" presStyleLbl="node2" presStyleIdx="1" presStyleCnt="2" custScaleY="149348">
        <dgm:presLayoutVars>
          <dgm:chPref val="3"/>
        </dgm:presLayoutVars>
      </dgm:prSet>
      <dgm:spPr/>
      <dgm:t>
        <a:bodyPr/>
        <a:lstStyle/>
        <a:p>
          <a:endParaRPr lang="en-US"/>
        </a:p>
      </dgm:t>
    </dgm:pt>
    <dgm:pt modelId="{FE91CE95-FF66-4C96-A9A4-BD5B0F17B552}" type="pres">
      <dgm:prSet presAssocID="{F2415301-8569-4C7C-A526-CDB88C649EA5}" presName="level3hierChild" presStyleCnt="0"/>
      <dgm:spPr/>
    </dgm:pt>
    <dgm:pt modelId="{ADDE086B-5BA6-4395-AC7D-374A733D7FC1}" type="pres">
      <dgm:prSet presAssocID="{C299A9FB-809E-474F-97D1-E66EDB49319B}" presName="conn2-1" presStyleLbl="parChTrans1D3" presStyleIdx="2" presStyleCnt="3"/>
      <dgm:spPr/>
      <dgm:t>
        <a:bodyPr/>
        <a:lstStyle/>
        <a:p>
          <a:endParaRPr lang="en-US"/>
        </a:p>
      </dgm:t>
    </dgm:pt>
    <dgm:pt modelId="{7D871FB6-E60F-4AC0-A795-B2716854F3B5}" type="pres">
      <dgm:prSet presAssocID="{C299A9FB-809E-474F-97D1-E66EDB49319B}" presName="connTx" presStyleLbl="parChTrans1D3" presStyleIdx="2" presStyleCnt="3"/>
      <dgm:spPr/>
      <dgm:t>
        <a:bodyPr/>
        <a:lstStyle/>
        <a:p>
          <a:endParaRPr lang="en-US"/>
        </a:p>
      </dgm:t>
    </dgm:pt>
    <dgm:pt modelId="{6B4DE7E3-9169-4E4A-82B4-E19258E63157}" type="pres">
      <dgm:prSet presAssocID="{8387701D-FC26-4F62-B18D-105DF034A533}" presName="root2" presStyleCnt="0"/>
      <dgm:spPr/>
    </dgm:pt>
    <dgm:pt modelId="{5CA5D683-5189-4643-80A7-052CE9AC217A}" type="pres">
      <dgm:prSet presAssocID="{8387701D-FC26-4F62-B18D-105DF034A533}" presName="LevelTwoTextNode" presStyleLbl="node3" presStyleIdx="2" presStyleCnt="3" custLinFactNeighborX="-1951" custLinFactNeighborY="44597">
        <dgm:presLayoutVars>
          <dgm:chPref val="3"/>
        </dgm:presLayoutVars>
      </dgm:prSet>
      <dgm:spPr/>
      <dgm:t>
        <a:bodyPr/>
        <a:lstStyle/>
        <a:p>
          <a:endParaRPr lang="en-US"/>
        </a:p>
      </dgm:t>
    </dgm:pt>
    <dgm:pt modelId="{9908D6AC-34D8-42A3-8C6A-CCDD6D9C7C04}" type="pres">
      <dgm:prSet presAssocID="{8387701D-FC26-4F62-B18D-105DF034A533}" presName="level3hierChild" presStyleCnt="0"/>
      <dgm:spPr/>
    </dgm:pt>
  </dgm:ptLst>
  <dgm:cxnLst>
    <dgm:cxn modelId="{62FB44B8-CF51-4557-9D8E-095E3C79DC6B}" type="presOf" srcId="{F2415301-8569-4C7C-A526-CDB88C649EA5}" destId="{F587C9B6-A92A-4D4F-A43E-33D38F4E4518}" srcOrd="0" destOrd="0" presId="urn:microsoft.com/office/officeart/2005/8/layout/hierarchy2"/>
    <dgm:cxn modelId="{9E5354B9-5844-482D-B1FE-EE51D0C937A3}" type="presOf" srcId="{54B98B25-6865-4747-A84D-DD0586605F0F}" destId="{081E4C2D-20C7-4459-8672-6A39F9B4B45D}" srcOrd="1" destOrd="0" presId="urn:microsoft.com/office/officeart/2005/8/layout/hierarchy2"/>
    <dgm:cxn modelId="{0AA14035-19A1-4F28-B1D7-5B80573EC978}" type="presOf" srcId="{6BF075F7-8CC6-4933-BC32-1DB8F88F0F35}" destId="{0A3F0AAB-E0EB-463B-B9A3-5C4F626DE963}" srcOrd="0" destOrd="0" presId="urn:microsoft.com/office/officeart/2005/8/layout/hierarchy2"/>
    <dgm:cxn modelId="{DCB53596-73DD-4531-902F-F09BB4D5E672}" type="presOf" srcId="{10786CCD-DE10-42C0-90D3-C23961A92747}" destId="{F4148AA3-DBC4-4692-B032-E5C06A02F2CA}" srcOrd="0" destOrd="0" presId="urn:microsoft.com/office/officeart/2005/8/layout/hierarchy2"/>
    <dgm:cxn modelId="{AE422EAA-B5D2-46CC-A5CA-CEA27F3D2170}" srcId="{B609A758-A31E-4620-B86C-11F6B208B433}" destId="{F2415301-8569-4C7C-A526-CDB88C649EA5}" srcOrd="1" destOrd="0" parTransId="{54B98B25-6865-4747-A84D-DD0586605F0F}" sibTransId="{1B449CB4-A177-4CFC-8471-D7F8C8719850}"/>
    <dgm:cxn modelId="{6C15B601-6D9E-4122-921F-D18DA8B52090}" srcId="{B609A758-A31E-4620-B86C-11F6B208B433}" destId="{34DDE828-FDA5-4A15-B209-CC3877EDD8C4}" srcOrd="0" destOrd="0" parTransId="{EEC08187-84C5-4658-A2B2-AB24295AED78}" sibTransId="{6204A807-7488-47A0-B483-AE57A0C41B06}"/>
    <dgm:cxn modelId="{5D67F478-63DC-4E03-BB13-4C4960700DDD}" type="presOf" srcId="{54B98B25-6865-4747-A84D-DD0586605F0F}" destId="{18C31DFF-8B46-44DF-A46A-DE9F5CAEE864}" srcOrd="0" destOrd="0" presId="urn:microsoft.com/office/officeart/2005/8/layout/hierarchy2"/>
    <dgm:cxn modelId="{ED890580-3AE2-420E-9432-FA0162269E3A}" type="presOf" srcId="{10786CCD-DE10-42C0-90D3-C23961A92747}" destId="{7BBCA92A-6170-41D0-8DF1-EF1966840D50}" srcOrd="1" destOrd="0" presId="urn:microsoft.com/office/officeart/2005/8/layout/hierarchy2"/>
    <dgm:cxn modelId="{705B4FF6-F88C-4C9A-9331-C9B0B87D9C07}" type="presOf" srcId="{EEC08187-84C5-4658-A2B2-AB24295AED78}" destId="{D7F54B60-C0DA-405C-B1FC-3AC459AC8839}" srcOrd="0" destOrd="0" presId="urn:microsoft.com/office/officeart/2005/8/layout/hierarchy2"/>
    <dgm:cxn modelId="{726ABD3D-1DE2-4CE9-9846-C8BA0E4E84D0}" srcId="{F2415301-8569-4C7C-A526-CDB88C649EA5}" destId="{8387701D-FC26-4F62-B18D-105DF034A533}" srcOrd="0" destOrd="0" parTransId="{C299A9FB-809E-474F-97D1-E66EDB49319B}" sibTransId="{E1B04A72-A72B-4B8C-BCF5-505D42C23AF7}"/>
    <dgm:cxn modelId="{D8C7C4A0-E76E-4F35-99DE-9620CF8AC699}" srcId="{34DDE828-FDA5-4A15-B209-CC3877EDD8C4}" destId="{C706D3AD-E200-4E25-8F37-0F3416FD7289}" srcOrd="0" destOrd="0" parTransId="{355FBDC0-E4F4-4E2F-8661-086ECC73CEC5}" sibTransId="{734A70E4-5F63-4541-89B6-3DCFE61E82D4}"/>
    <dgm:cxn modelId="{E550FAD0-5D6F-4287-A025-44B05EEC8812}" type="presOf" srcId="{385086B3-CD7D-47E0-AF25-164563B147CE}" destId="{E0453BAC-7488-45ED-82DF-40B3FD0D27D7}" srcOrd="0" destOrd="0" presId="urn:microsoft.com/office/officeart/2005/8/layout/hierarchy2"/>
    <dgm:cxn modelId="{039EA776-A6B2-4B8E-A433-AE3934A4BE2E}" type="presOf" srcId="{C299A9FB-809E-474F-97D1-E66EDB49319B}" destId="{7D871FB6-E60F-4AC0-A795-B2716854F3B5}" srcOrd="1" destOrd="0" presId="urn:microsoft.com/office/officeart/2005/8/layout/hierarchy2"/>
    <dgm:cxn modelId="{AAFFE588-CD41-430C-9F88-3254578E2124}" srcId="{385086B3-CD7D-47E0-AF25-164563B147CE}" destId="{B609A758-A31E-4620-B86C-11F6B208B433}" srcOrd="0" destOrd="0" parTransId="{6D2DED2C-38D1-4555-BD42-60E5FC9A321B}" sibTransId="{EDC3C3F2-A0A1-4F7A-A77D-A2AE45884249}"/>
    <dgm:cxn modelId="{8306AB84-B276-42B9-B393-3F3705226F29}" type="presOf" srcId="{C299A9FB-809E-474F-97D1-E66EDB49319B}" destId="{ADDE086B-5BA6-4395-AC7D-374A733D7FC1}" srcOrd="0" destOrd="0" presId="urn:microsoft.com/office/officeart/2005/8/layout/hierarchy2"/>
    <dgm:cxn modelId="{25952872-D712-484C-BA71-BE28BB12F77F}" type="presOf" srcId="{355FBDC0-E4F4-4E2F-8661-086ECC73CEC5}" destId="{92DF2B74-F5FB-4A4B-AD3C-988017DF8E13}" srcOrd="1" destOrd="0" presId="urn:microsoft.com/office/officeart/2005/8/layout/hierarchy2"/>
    <dgm:cxn modelId="{D3580D1D-C495-4D9F-A675-C53DA40D3B24}" type="presOf" srcId="{34DDE828-FDA5-4A15-B209-CC3877EDD8C4}" destId="{A161E053-F167-49C3-9B94-364EB574B390}" srcOrd="0" destOrd="0" presId="urn:microsoft.com/office/officeart/2005/8/layout/hierarchy2"/>
    <dgm:cxn modelId="{AD30CB31-EAD2-4DCA-8437-B2C6EFD8A32B}" type="presOf" srcId="{C706D3AD-E200-4E25-8F37-0F3416FD7289}" destId="{D56F98CD-A1B1-4D53-9761-223ADC4B59CA}" srcOrd="0" destOrd="0" presId="urn:microsoft.com/office/officeart/2005/8/layout/hierarchy2"/>
    <dgm:cxn modelId="{3A1B21B4-C2C2-4A7E-8773-01995578DF19}" type="presOf" srcId="{B609A758-A31E-4620-B86C-11F6B208B433}" destId="{3C0A6FB3-C99F-473A-8868-5E32E66ED4BD}" srcOrd="0" destOrd="0" presId="urn:microsoft.com/office/officeart/2005/8/layout/hierarchy2"/>
    <dgm:cxn modelId="{6D8DFD8A-9ABF-4FF8-9528-436F7702A6B4}" type="presOf" srcId="{355FBDC0-E4F4-4E2F-8661-086ECC73CEC5}" destId="{05A862F0-A249-4ED5-8EE8-F56AFC450620}" srcOrd="0" destOrd="0" presId="urn:microsoft.com/office/officeart/2005/8/layout/hierarchy2"/>
    <dgm:cxn modelId="{3D95786C-BFC5-4D09-B725-7E6726B7ABA3}" type="presOf" srcId="{EEC08187-84C5-4658-A2B2-AB24295AED78}" destId="{F4D156C5-8955-4C91-BA89-56A2AD87CD00}" srcOrd="1" destOrd="0" presId="urn:microsoft.com/office/officeart/2005/8/layout/hierarchy2"/>
    <dgm:cxn modelId="{5B77336E-C8FF-45DB-B829-91C318AA7A8E}" srcId="{34DDE828-FDA5-4A15-B209-CC3877EDD8C4}" destId="{6BF075F7-8CC6-4933-BC32-1DB8F88F0F35}" srcOrd="1" destOrd="0" parTransId="{10786CCD-DE10-42C0-90D3-C23961A92747}" sibTransId="{27362A96-0B54-46D6-95A5-2B1EB2A878C4}"/>
    <dgm:cxn modelId="{A8D91E70-7885-4F8F-AF6F-60F5DC07A5D3}" type="presOf" srcId="{8387701D-FC26-4F62-B18D-105DF034A533}" destId="{5CA5D683-5189-4643-80A7-052CE9AC217A}" srcOrd="0" destOrd="0" presId="urn:microsoft.com/office/officeart/2005/8/layout/hierarchy2"/>
    <dgm:cxn modelId="{52A02C2D-2A24-4473-A7BE-F03C0B7DD6BE}" type="presParOf" srcId="{E0453BAC-7488-45ED-82DF-40B3FD0D27D7}" destId="{D1F59AE2-A48E-4755-AB51-E44AA4E6DEA3}" srcOrd="0" destOrd="0" presId="urn:microsoft.com/office/officeart/2005/8/layout/hierarchy2"/>
    <dgm:cxn modelId="{73EB0C5D-4B93-4E4C-B7E0-81142470C3BF}" type="presParOf" srcId="{D1F59AE2-A48E-4755-AB51-E44AA4E6DEA3}" destId="{3C0A6FB3-C99F-473A-8868-5E32E66ED4BD}" srcOrd="0" destOrd="0" presId="urn:microsoft.com/office/officeart/2005/8/layout/hierarchy2"/>
    <dgm:cxn modelId="{349E8C1E-6F9E-446E-8BC3-517EA0D1C2FE}" type="presParOf" srcId="{D1F59AE2-A48E-4755-AB51-E44AA4E6DEA3}" destId="{A55D7FE7-E07C-4692-A8B1-F66173402E89}" srcOrd="1" destOrd="0" presId="urn:microsoft.com/office/officeart/2005/8/layout/hierarchy2"/>
    <dgm:cxn modelId="{536BC5FD-F232-424E-A6CC-C88A758D3AE9}" type="presParOf" srcId="{A55D7FE7-E07C-4692-A8B1-F66173402E89}" destId="{D7F54B60-C0DA-405C-B1FC-3AC459AC8839}" srcOrd="0" destOrd="0" presId="urn:microsoft.com/office/officeart/2005/8/layout/hierarchy2"/>
    <dgm:cxn modelId="{03701457-7848-42E7-B8EC-849056B20333}" type="presParOf" srcId="{D7F54B60-C0DA-405C-B1FC-3AC459AC8839}" destId="{F4D156C5-8955-4C91-BA89-56A2AD87CD00}" srcOrd="0" destOrd="0" presId="urn:microsoft.com/office/officeart/2005/8/layout/hierarchy2"/>
    <dgm:cxn modelId="{B14A3DE2-7C3A-4E45-A50D-D8CBC6CB8BDD}" type="presParOf" srcId="{A55D7FE7-E07C-4692-A8B1-F66173402E89}" destId="{47420C6C-A805-4CFC-846D-AF3741413665}" srcOrd="1" destOrd="0" presId="urn:microsoft.com/office/officeart/2005/8/layout/hierarchy2"/>
    <dgm:cxn modelId="{0792088D-C263-49B8-8E2F-DBC1483D9493}" type="presParOf" srcId="{47420C6C-A805-4CFC-846D-AF3741413665}" destId="{A161E053-F167-49C3-9B94-364EB574B390}" srcOrd="0" destOrd="0" presId="urn:microsoft.com/office/officeart/2005/8/layout/hierarchy2"/>
    <dgm:cxn modelId="{E91F6CD0-C19D-4835-939B-CD7801E2871A}" type="presParOf" srcId="{47420C6C-A805-4CFC-846D-AF3741413665}" destId="{249964A9-AF2F-420A-A3AE-4F95B98757BB}" srcOrd="1" destOrd="0" presId="urn:microsoft.com/office/officeart/2005/8/layout/hierarchy2"/>
    <dgm:cxn modelId="{878C5C5C-A885-496B-8C3D-257D7162B66C}" type="presParOf" srcId="{249964A9-AF2F-420A-A3AE-4F95B98757BB}" destId="{05A862F0-A249-4ED5-8EE8-F56AFC450620}" srcOrd="0" destOrd="0" presId="urn:microsoft.com/office/officeart/2005/8/layout/hierarchy2"/>
    <dgm:cxn modelId="{91A31A10-662D-45F3-B6FC-48683B895559}" type="presParOf" srcId="{05A862F0-A249-4ED5-8EE8-F56AFC450620}" destId="{92DF2B74-F5FB-4A4B-AD3C-988017DF8E13}" srcOrd="0" destOrd="0" presId="urn:microsoft.com/office/officeart/2005/8/layout/hierarchy2"/>
    <dgm:cxn modelId="{9911CF63-2C93-4A82-8BF5-56E40AADDD90}" type="presParOf" srcId="{249964A9-AF2F-420A-A3AE-4F95B98757BB}" destId="{F02DC7A2-8262-4C93-8977-5692B811CAE3}" srcOrd="1" destOrd="0" presId="urn:microsoft.com/office/officeart/2005/8/layout/hierarchy2"/>
    <dgm:cxn modelId="{17524ECB-9C26-45F1-85C1-C1D2F276B13A}" type="presParOf" srcId="{F02DC7A2-8262-4C93-8977-5692B811CAE3}" destId="{D56F98CD-A1B1-4D53-9761-223ADC4B59CA}" srcOrd="0" destOrd="0" presId="urn:microsoft.com/office/officeart/2005/8/layout/hierarchy2"/>
    <dgm:cxn modelId="{0879D81C-00DA-44CB-BCAE-B4567EFC758E}" type="presParOf" srcId="{F02DC7A2-8262-4C93-8977-5692B811CAE3}" destId="{C871FBB6-B1B3-47FB-B876-20846116146D}" srcOrd="1" destOrd="0" presId="urn:microsoft.com/office/officeart/2005/8/layout/hierarchy2"/>
    <dgm:cxn modelId="{1CDE343F-252B-43DF-BD45-CEF31E6D0113}" type="presParOf" srcId="{249964A9-AF2F-420A-A3AE-4F95B98757BB}" destId="{F4148AA3-DBC4-4692-B032-E5C06A02F2CA}" srcOrd="2" destOrd="0" presId="urn:microsoft.com/office/officeart/2005/8/layout/hierarchy2"/>
    <dgm:cxn modelId="{01DF06CC-0D8C-44AB-AFC2-FED33F83219C}" type="presParOf" srcId="{F4148AA3-DBC4-4692-B032-E5C06A02F2CA}" destId="{7BBCA92A-6170-41D0-8DF1-EF1966840D50}" srcOrd="0" destOrd="0" presId="urn:microsoft.com/office/officeart/2005/8/layout/hierarchy2"/>
    <dgm:cxn modelId="{304BA74E-D818-478D-9D26-3A35B90E8A72}" type="presParOf" srcId="{249964A9-AF2F-420A-A3AE-4F95B98757BB}" destId="{287F8F28-F70A-4338-ABB1-38B420449E9A}" srcOrd="3" destOrd="0" presId="urn:microsoft.com/office/officeart/2005/8/layout/hierarchy2"/>
    <dgm:cxn modelId="{A1CC9B3E-9B3E-4528-8089-15A18E51A519}" type="presParOf" srcId="{287F8F28-F70A-4338-ABB1-38B420449E9A}" destId="{0A3F0AAB-E0EB-463B-B9A3-5C4F626DE963}" srcOrd="0" destOrd="0" presId="urn:microsoft.com/office/officeart/2005/8/layout/hierarchy2"/>
    <dgm:cxn modelId="{0F268C70-911F-4A1A-9AF4-A991595E22A0}" type="presParOf" srcId="{287F8F28-F70A-4338-ABB1-38B420449E9A}" destId="{0482BB3F-9D35-4D18-8AF3-BFDC0CA5E2A7}" srcOrd="1" destOrd="0" presId="urn:microsoft.com/office/officeart/2005/8/layout/hierarchy2"/>
    <dgm:cxn modelId="{E8FC0F00-65D2-49B5-952B-2C315298EEEE}" type="presParOf" srcId="{A55D7FE7-E07C-4692-A8B1-F66173402E89}" destId="{18C31DFF-8B46-44DF-A46A-DE9F5CAEE864}" srcOrd="2" destOrd="0" presId="urn:microsoft.com/office/officeart/2005/8/layout/hierarchy2"/>
    <dgm:cxn modelId="{0E5D74BE-09FE-4580-BCD2-4E7DCA0C68D6}" type="presParOf" srcId="{18C31DFF-8B46-44DF-A46A-DE9F5CAEE864}" destId="{081E4C2D-20C7-4459-8672-6A39F9B4B45D}" srcOrd="0" destOrd="0" presId="urn:microsoft.com/office/officeart/2005/8/layout/hierarchy2"/>
    <dgm:cxn modelId="{523562D2-E79D-4C82-9BF5-F099A8ACC523}" type="presParOf" srcId="{A55D7FE7-E07C-4692-A8B1-F66173402E89}" destId="{579767BC-8750-4615-B184-862D6EB06F8C}" srcOrd="3" destOrd="0" presId="urn:microsoft.com/office/officeart/2005/8/layout/hierarchy2"/>
    <dgm:cxn modelId="{62ED8ACD-2428-4B12-89C2-70153BC6FB6D}" type="presParOf" srcId="{579767BC-8750-4615-B184-862D6EB06F8C}" destId="{F587C9B6-A92A-4D4F-A43E-33D38F4E4518}" srcOrd="0" destOrd="0" presId="urn:microsoft.com/office/officeart/2005/8/layout/hierarchy2"/>
    <dgm:cxn modelId="{5A97EE86-5D07-4664-9BD9-8561C8AF9975}" type="presParOf" srcId="{579767BC-8750-4615-B184-862D6EB06F8C}" destId="{FE91CE95-FF66-4C96-A9A4-BD5B0F17B552}" srcOrd="1" destOrd="0" presId="urn:microsoft.com/office/officeart/2005/8/layout/hierarchy2"/>
    <dgm:cxn modelId="{1C15CA1E-034D-40B0-BC99-393E4312B7FD}" type="presParOf" srcId="{FE91CE95-FF66-4C96-A9A4-BD5B0F17B552}" destId="{ADDE086B-5BA6-4395-AC7D-374A733D7FC1}" srcOrd="0" destOrd="0" presId="urn:microsoft.com/office/officeart/2005/8/layout/hierarchy2"/>
    <dgm:cxn modelId="{B54C90E5-19C5-4CC5-B5E9-1DB447086060}" type="presParOf" srcId="{ADDE086B-5BA6-4395-AC7D-374A733D7FC1}" destId="{7D871FB6-E60F-4AC0-A795-B2716854F3B5}" srcOrd="0" destOrd="0" presId="urn:microsoft.com/office/officeart/2005/8/layout/hierarchy2"/>
    <dgm:cxn modelId="{10F3DE3D-64F6-453E-A8F9-EB5B496BB970}" type="presParOf" srcId="{FE91CE95-FF66-4C96-A9A4-BD5B0F17B552}" destId="{6B4DE7E3-9169-4E4A-82B4-E19258E63157}" srcOrd="1" destOrd="0" presId="urn:microsoft.com/office/officeart/2005/8/layout/hierarchy2"/>
    <dgm:cxn modelId="{3C279BFB-8A80-4A9E-914C-A2433F45126F}" type="presParOf" srcId="{6B4DE7E3-9169-4E4A-82B4-E19258E63157}" destId="{5CA5D683-5189-4643-80A7-052CE9AC217A}" srcOrd="0" destOrd="0" presId="urn:microsoft.com/office/officeart/2005/8/layout/hierarchy2"/>
    <dgm:cxn modelId="{653B1E3B-73A8-48BF-9C7A-E64BFE4E24ED}" type="presParOf" srcId="{6B4DE7E3-9169-4E4A-82B4-E19258E63157}" destId="{9908D6AC-34D8-42A3-8C6A-CCDD6D9C7C04}"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48FDBF2A-84BD-434F-8198-F7A9AD82D0B2}" type="doc">
      <dgm:prSet loTypeId="urn:microsoft.com/office/officeart/2005/8/layout/process1" loCatId="process" qsTypeId="urn:microsoft.com/office/officeart/2005/8/quickstyle/simple1" qsCatId="simple" csTypeId="urn:microsoft.com/office/officeart/2005/8/colors/accent1_2" csCatId="accent1" phldr="1"/>
      <dgm:spPr/>
    </dgm:pt>
    <dgm:pt modelId="{4A7F60E4-6637-4DFA-AA57-0C126524C31C}">
      <dgm:prSet phldrT="[Text]" custT="1"/>
      <dgm:spPr>
        <a:noFill/>
        <a:ln>
          <a:solidFill>
            <a:schemeClr val="accent1"/>
          </a:solidFill>
        </a:ln>
      </dgm:spPr>
      <dgm:t>
        <a:bodyPr/>
        <a:lstStyle/>
        <a:p>
          <a:r>
            <a:rPr lang="en-US" sz="2400" dirty="0" err="1" smtClean="0">
              <a:solidFill>
                <a:schemeClr val="tx1"/>
              </a:solidFill>
            </a:rPr>
            <a:t>Keputusan</a:t>
          </a:r>
          <a:r>
            <a:rPr lang="en-US" sz="2400" dirty="0" smtClean="0">
              <a:solidFill>
                <a:schemeClr val="tx1"/>
              </a:solidFill>
            </a:rPr>
            <a:t> </a:t>
          </a:r>
          <a:r>
            <a:rPr lang="en-US" sz="2400" dirty="0" err="1" smtClean="0">
              <a:solidFill>
                <a:schemeClr val="tx1"/>
              </a:solidFill>
            </a:rPr>
            <a:t>Keberatan</a:t>
          </a:r>
          <a:endParaRPr lang="en-US" sz="2400" dirty="0">
            <a:solidFill>
              <a:schemeClr val="tx1"/>
            </a:solidFill>
          </a:endParaRPr>
        </a:p>
      </dgm:t>
    </dgm:pt>
    <dgm:pt modelId="{B80BEBB0-9C4D-4428-86CD-FA3EAEC6356B}" type="parTrans" cxnId="{166D11BC-CFDC-49C4-9E9B-E6A4AC0BC9A6}">
      <dgm:prSet/>
      <dgm:spPr/>
      <dgm:t>
        <a:bodyPr/>
        <a:lstStyle/>
        <a:p>
          <a:endParaRPr lang="en-US"/>
        </a:p>
      </dgm:t>
    </dgm:pt>
    <dgm:pt modelId="{81F9FA21-F01C-4376-A53A-F3552EF5DE05}" type="sibTrans" cxnId="{166D11BC-CFDC-49C4-9E9B-E6A4AC0BC9A6}">
      <dgm:prSet/>
      <dgm:spPr>
        <a:solidFill>
          <a:schemeClr val="bg1"/>
        </a:solidFill>
      </dgm:spPr>
      <dgm:t>
        <a:bodyPr/>
        <a:lstStyle/>
        <a:p>
          <a:endParaRPr lang="en-US"/>
        </a:p>
      </dgm:t>
    </dgm:pt>
    <dgm:pt modelId="{FAE5B7C6-1627-4F80-9F25-653D95904854}">
      <dgm:prSet phldrT="[Text]" custT="1"/>
      <dgm:spPr>
        <a:noFill/>
        <a:ln>
          <a:solidFill>
            <a:schemeClr val="accent1"/>
          </a:solidFill>
        </a:ln>
      </dgm:spPr>
      <dgm:t>
        <a:bodyPr/>
        <a:lstStyle/>
        <a:p>
          <a:r>
            <a:rPr lang="en-US" sz="2800" dirty="0" smtClean="0">
              <a:solidFill>
                <a:schemeClr val="tx1"/>
              </a:solidFill>
            </a:rPr>
            <a:t>Banding</a:t>
          </a:r>
          <a:endParaRPr lang="en-US" sz="2800" dirty="0">
            <a:solidFill>
              <a:schemeClr val="tx1"/>
            </a:solidFill>
          </a:endParaRPr>
        </a:p>
      </dgm:t>
    </dgm:pt>
    <dgm:pt modelId="{3FDEA322-607C-4F66-8A35-5484CC6318F4}" type="parTrans" cxnId="{8C655260-D432-4718-ACD1-74927F48F74F}">
      <dgm:prSet/>
      <dgm:spPr/>
      <dgm:t>
        <a:bodyPr/>
        <a:lstStyle/>
        <a:p>
          <a:endParaRPr lang="en-US"/>
        </a:p>
      </dgm:t>
    </dgm:pt>
    <dgm:pt modelId="{1C86D406-A7AA-4F0C-BB02-CCC4FDC6815E}" type="sibTrans" cxnId="{8C655260-D432-4718-ACD1-74927F48F74F}">
      <dgm:prSet/>
      <dgm:spPr>
        <a:solidFill>
          <a:schemeClr val="bg1"/>
        </a:solidFill>
      </dgm:spPr>
      <dgm:t>
        <a:bodyPr/>
        <a:lstStyle/>
        <a:p>
          <a:endParaRPr lang="en-US"/>
        </a:p>
      </dgm:t>
    </dgm:pt>
    <dgm:pt modelId="{342C2FD1-9405-4E6A-A7E3-B955CD52D4AE}">
      <dgm:prSet phldrT="[Text]" custT="1"/>
      <dgm:spPr>
        <a:noFill/>
        <a:ln>
          <a:solidFill>
            <a:schemeClr val="accent1"/>
          </a:solidFill>
        </a:ln>
      </dgm:spPr>
      <dgm:t>
        <a:bodyPr/>
        <a:lstStyle/>
        <a:p>
          <a:r>
            <a:rPr lang="en-US" sz="2800" dirty="0" err="1" smtClean="0">
              <a:solidFill>
                <a:schemeClr val="tx1"/>
              </a:solidFill>
            </a:rPr>
            <a:t>Gugatan</a:t>
          </a:r>
          <a:endParaRPr lang="en-US" sz="2800" dirty="0">
            <a:solidFill>
              <a:schemeClr val="tx1"/>
            </a:solidFill>
          </a:endParaRPr>
        </a:p>
      </dgm:t>
    </dgm:pt>
    <dgm:pt modelId="{F155EC6B-BBCB-4848-A5E9-8FC63082628B}" type="parTrans" cxnId="{041A6070-26F0-42CA-902C-3B829764C61C}">
      <dgm:prSet/>
      <dgm:spPr/>
      <dgm:t>
        <a:bodyPr/>
        <a:lstStyle/>
        <a:p>
          <a:endParaRPr lang="en-US"/>
        </a:p>
      </dgm:t>
    </dgm:pt>
    <dgm:pt modelId="{9028710C-9BC2-4429-9324-6E710AB52A06}" type="sibTrans" cxnId="{041A6070-26F0-42CA-902C-3B829764C61C}">
      <dgm:prSet/>
      <dgm:spPr>
        <a:solidFill>
          <a:schemeClr val="bg1"/>
        </a:solidFill>
      </dgm:spPr>
      <dgm:t>
        <a:bodyPr/>
        <a:lstStyle/>
        <a:p>
          <a:endParaRPr lang="en-US"/>
        </a:p>
      </dgm:t>
    </dgm:pt>
    <dgm:pt modelId="{CA3FDF77-C62C-432C-B2A5-00736B46D162}">
      <dgm:prSet phldrT="[Text]" custT="1"/>
      <dgm:spPr>
        <a:noFill/>
        <a:ln>
          <a:solidFill>
            <a:schemeClr val="accent1"/>
          </a:solidFill>
        </a:ln>
      </dgm:spPr>
      <dgm:t>
        <a:bodyPr/>
        <a:lstStyle/>
        <a:p>
          <a:r>
            <a:rPr lang="en-US" sz="2400" dirty="0" err="1" smtClean="0">
              <a:solidFill>
                <a:schemeClr val="tx1"/>
              </a:solidFill>
            </a:rPr>
            <a:t>Keputusan</a:t>
          </a:r>
          <a:r>
            <a:rPr lang="en-US" sz="2400" dirty="0" smtClean="0">
              <a:solidFill>
                <a:schemeClr val="tx1"/>
              </a:solidFill>
            </a:rPr>
            <a:t> </a:t>
          </a:r>
          <a:r>
            <a:rPr lang="en-US" sz="2400" dirty="0" err="1" smtClean="0">
              <a:solidFill>
                <a:schemeClr val="tx1"/>
              </a:solidFill>
            </a:rPr>
            <a:t>atau</a:t>
          </a:r>
          <a:endParaRPr lang="en-US" sz="2400" dirty="0" smtClean="0">
            <a:solidFill>
              <a:schemeClr val="tx1"/>
            </a:solidFill>
          </a:endParaRPr>
        </a:p>
        <a:p>
          <a:r>
            <a:rPr lang="en-US" sz="2400" dirty="0" err="1" smtClean="0">
              <a:solidFill>
                <a:schemeClr val="tx1"/>
              </a:solidFill>
            </a:rPr>
            <a:t>Ketetapan</a:t>
          </a:r>
          <a:endParaRPr lang="en-US" sz="2400" dirty="0">
            <a:solidFill>
              <a:schemeClr val="tx1"/>
            </a:solidFill>
          </a:endParaRPr>
        </a:p>
      </dgm:t>
    </dgm:pt>
    <dgm:pt modelId="{5AE67130-30AB-412F-9060-DF5324620FA3}" type="parTrans" cxnId="{F6F7817D-9857-42A2-B45A-086D1397DEC7}">
      <dgm:prSet/>
      <dgm:spPr/>
      <dgm:t>
        <a:bodyPr/>
        <a:lstStyle/>
        <a:p>
          <a:endParaRPr lang="en-US"/>
        </a:p>
      </dgm:t>
    </dgm:pt>
    <dgm:pt modelId="{B1B771C9-6507-4DBF-A29B-FE5D7CA57BF3}" type="sibTrans" cxnId="{F6F7817D-9857-42A2-B45A-086D1397DEC7}">
      <dgm:prSet/>
      <dgm:spPr/>
      <dgm:t>
        <a:bodyPr/>
        <a:lstStyle/>
        <a:p>
          <a:endParaRPr lang="en-US"/>
        </a:p>
      </dgm:t>
    </dgm:pt>
    <dgm:pt modelId="{1A892333-1BB1-4639-8113-ED86E71D39EF}">
      <dgm:prSet phldrT="[Text]" custT="1"/>
      <dgm:spPr>
        <a:noFill/>
        <a:ln>
          <a:solidFill>
            <a:schemeClr val="accent1"/>
          </a:solidFill>
        </a:ln>
      </dgm:spPr>
      <dgm:t>
        <a:bodyPr/>
        <a:lstStyle/>
        <a:p>
          <a:r>
            <a:rPr lang="en-US" sz="2400" dirty="0" smtClean="0">
              <a:solidFill>
                <a:schemeClr val="tx1"/>
              </a:solidFill>
            </a:rPr>
            <a:t> </a:t>
          </a:r>
          <a:r>
            <a:rPr lang="en-US" sz="2400" dirty="0" err="1" smtClean="0">
              <a:solidFill>
                <a:schemeClr val="tx1"/>
              </a:solidFill>
            </a:rPr>
            <a:t>Upaya</a:t>
          </a:r>
          <a:r>
            <a:rPr lang="en-US" sz="2400" dirty="0" smtClean="0">
              <a:solidFill>
                <a:schemeClr val="tx1"/>
              </a:solidFill>
            </a:rPr>
            <a:t> </a:t>
          </a:r>
          <a:r>
            <a:rPr lang="en-US" sz="2400" dirty="0" err="1" smtClean="0">
              <a:solidFill>
                <a:schemeClr val="tx1"/>
              </a:solidFill>
            </a:rPr>
            <a:t>Administrasi</a:t>
          </a:r>
          <a:endParaRPr lang="en-US" sz="2400" dirty="0">
            <a:solidFill>
              <a:schemeClr val="tx1"/>
            </a:solidFill>
          </a:endParaRPr>
        </a:p>
      </dgm:t>
    </dgm:pt>
    <dgm:pt modelId="{6858867F-74E1-4DAD-BB57-0A383282A6E7}" type="parTrans" cxnId="{9178A6A1-7254-4DB7-A092-3BE4F3258775}">
      <dgm:prSet/>
      <dgm:spPr/>
      <dgm:t>
        <a:bodyPr/>
        <a:lstStyle/>
        <a:p>
          <a:endParaRPr lang="en-US"/>
        </a:p>
      </dgm:t>
    </dgm:pt>
    <dgm:pt modelId="{AE90D1E1-D3BB-46D5-AD99-84899B6D06CC}" type="sibTrans" cxnId="{9178A6A1-7254-4DB7-A092-3BE4F3258775}">
      <dgm:prSet/>
      <dgm:spPr>
        <a:solidFill>
          <a:schemeClr val="bg1"/>
        </a:solidFill>
      </dgm:spPr>
      <dgm:t>
        <a:bodyPr/>
        <a:lstStyle/>
        <a:p>
          <a:endParaRPr lang="en-US"/>
        </a:p>
      </dgm:t>
    </dgm:pt>
    <dgm:pt modelId="{2F4CBBBE-A4F2-49B3-BEA9-06CE1A6D68A9}" type="pres">
      <dgm:prSet presAssocID="{48FDBF2A-84BD-434F-8198-F7A9AD82D0B2}" presName="Name0" presStyleCnt="0">
        <dgm:presLayoutVars>
          <dgm:dir/>
          <dgm:resizeHandles val="exact"/>
        </dgm:presLayoutVars>
      </dgm:prSet>
      <dgm:spPr/>
    </dgm:pt>
    <dgm:pt modelId="{C8F40521-6A51-4B54-9C59-B0602BC8F4B0}" type="pres">
      <dgm:prSet presAssocID="{4A7F60E4-6637-4DFA-AA57-0C126524C31C}" presName="node" presStyleLbl="node1" presStyleIdx="0" presStyleCnt="5" custScaleX="2000000" custScaleY="114736" custLinFactX="4373" custLinFactNeighborX="100000" custLinFactNeighborY="-15913">
        <dgm:presLayoutVars>
          <dgm:bulletEnabled val="1"/>
        </dgm:presLayoutVars>
      </dgm:prSet>
      <dgm:spPr/>
      <dgm:t>
        <a:bodyPr/>
        <a:lstStyle/>
        <a:p>
          <a:endParaRPr lang="en-US"/>
        </a:p>
      </dgm:t>
    </dgm:pt>
    <dgm:pt modelId="{66FF47B2-4DBD-4550-90AA-105E3601B8EA}" type="pres">
      <dgm:prSet presAssocID="{81F9FA21-F01C-4376-A53A-F3552EF5DE05}" presName="sibTrans" presStyleLbl="sibTrans2D1" presStyleIdx="0" presStyleCnt="4" custLinFactNeighborY="71677"/>
      <dgm:spPr/>
      <dgm:t>
        <a:bodyPr/>
        <a:lstStyle/>
        <a:p>
          <a:endParaRPr lang="en-US"/>
        </a:p>
      </dgm:t>
    </dgm:pt>
    <dgm:pt modelId="{3565BB4F-0EE0-46A9-A8C2-4422C3465D2E}" type="pres">
      <dgm:prSet presAssocID="{81F9FA21-F01C-4376-A53A-F3552EF5DE05}" presName="connectorText" presStyleLbl="sibTrans2D1" presStyleIdx="0" presStyleCnt="4"/>
      <dgm:spPr/>
      <dgm:t>
        <a:bodyPr/>
        <a:lstStyle/>
        <a:p>
          <a:endParaRPr lang="en-US"/>
        </a:p>
      </dgm:t>
    </dgm:pt>
    <dgm:pt modelId="{234586BD-6B9D-4B6C-9BD0-DC06F7078FE1}" type="pres">
      <dgm:prSet presAssocID="{FAE5B7C6-1627-4F80-9F25-653D95904854}" presName="node" presStyleLbl="node1" presStyleIdx="1" presStyleCnt="5" custScaleX="1795541" custScaleY="85071" custLinFactX="864782" custLinFactNeighborX="900000" custLinFactNeighborY="-17638">
        <dgm:presLayoutVars>
          <dgm:bulletEnabled val="1"/>
        </dgm:presLayoutVars>
      </dgm:prSet>
      <dgm:spPr/>
      <dgm:t>
        <a:bodyPr/>
        <a:lstStyle/>
        <a:p>
          <a:endParaRPr lang="en-US"/>
        </a:p>
      </dgm:t>
    </dgm:pt>
    <dgm:pt modelId="{05C03932-9013-4416-A5B1-2312987DD545}" type="pres">
      <dgm:prSet presAssocID="{1C86D406-A7AA-4F0C-BB02-CCC4FDC6815E}" presName="sibTrans" presStyleLbl="sibTrans2D1" presStyleIdx="1" presStyleCnt="4" custAng="16731843" custScaleX="223170" custLinFactX="-104086" custLinFactY="100000" custLinFactNeighborX="-200000" custLinFactNeighborY="107491"/>
      <dgm:spPr/>
      <dgm:t>
        <a:bodyPr/>
        <a:lstStyle/>
        <a:p>
          <a:endParaRPr lang="en-US"/>
        </a:p>
      </dgm:t>
    </dgm:pt>
    <dgm:pt modelId="{F0FB2255-7731-45F4-85EF-AFB4D79FD2C4}" type="pres">
      <dgm:prSet presAssocID="{1C86D406-A7AA-4F0C-BB02-CCC4FDC6815E}" presName="connectorText" presStyleLbl="sibTrans2D1" presStyleIdx="1" presStyleCnt="4"/>
      <dgm:spPr/>
      <dgm:t>
        <a:bodyPr/>
        <a:lstStyle/>
        <a:p>
          <a:endParaRPr lang="en-US"/>
        </a:p>
      </dgm:t>
    </dgm:pt>
    <dgm:pt modelId="{EC4E8354-524D-49C1-950C-5C5AE4723AE4}" type="pres">
      <dgm:prSet presAssocID="{1A892333-1BB1-4639-8113-ED86E71D39EF}" presName="node" presStyleLbl="node1" presStyleIdx="2" presStyleCnt="5" custScaleX="2000000" custScaleY="97097" custLinFactX="-36607" custLinFactY="-87319" custLinFactNeighborX="-100000" custLinFactNeighborY="-100000">
        <dgm:presLayoutVars>
          <dgm:bulletEnabled val="1"/>
        </dgm:presLayoutVars>
      </dgm:prSet>
      <dgm:spPr/>
      <dgm:t>
        <a:bodyPr/>
        <a:lstStyle/>
        <a:p>
          <a:endParaRPr lang="en-US"/>
        </a:p>
      </dgm:t>
    </dgm:pt>
    <dgm:pt modelId="{BD4C0A9C-10E5-4F0D-881E-F44BDB326932}" type="pres">
      <dgm:prSet presAssocID="{AE90D1E1-D3BB-46D5-AD99-84899B6D06CC}" presName="sibTrans" presStyleLbl="sibTrans2D1" presStyleIdx="2" presStyleCnt="4" custAng="16731843" custScaleX="52949" custScaleY="70441" custLinFactX="-104086" custLinFactY="100000" custLinFactNeighborX="-200000" custLinFactNeighborY="107491"/>
      <dgm:spPr/>
      <dgm:t>
        <a:bodyPr/>
        <a:lstStyle/>
        <a:p>
          <a:endParaRPr lang="en-US"/>
        </a:p>
      </dgm:t>
    </dgm:pt>
    <dgm:pt modelId="{FCF97BAC-CF17-4AD6-BB74-84B6F891A41B}" type="pres">
      <dgm:prSet presAssocID="{AE90D1E1-D3BB-46D5-AD99-84899B6D06CC}" presName="connectorText" presStyleLbl="sibTrans2D1" presStyleIdx="2" presStyleCnt="4"/>
      <dgm:spPr/>
      <dgm:t>
        <a:bodyPr/>
        <a:lstStyle/>
        <a:p>
          <a:endParaRPr lang="en-US"/>
        </a:p>
      </dgm:t>
    </dgm:pt>
    <dgm:pt modelId="{1D22B602-F79A-4A55-B90D-BE0DFAB1DB4D}" type="pres">
      <dgm:prSet presAssocID="{342C2FD1-9405-4E6A-A7E3-B955CD52D4AE}" presName="node" presStyleLbl="node1" presStyleIdx="3" presStyleCnt="5" custScaleX="1958760" custLinFactX="-6471" custLinFactY="22791" custLinFactNeighborX="-100000" custLinFactNeighborY="100000">
        <dgm:presLayoutVars>
          <dgm:bulletEnabled val="1"/>
        </dgm:presLayoutVars>
      </dgm:prSet>
      <dgm:spPr/>
      <dgm:t>
        <a:bodyPr/>
        <a:lstStyle/>
        <a:p>
          <a:endParaRPr lang="en-US"/>
        </a:p>
      </dgm:t>
    </dgm:pt>
    <dgm:pt modelId="{489BB741-9547-4676-8D71-99DACA8F5041}" type="pres">
      <dgm:prSet presAssocID="{9028710C-9BC2-4429-9324-6E710AB52A06}" presName="sibTrans" presStyleLbl="sibTrans2D1" presStyleIdx="3" presStyleCnt="4" custLinFactX="211207" custLinFactY="400000" custLinFactNeighborX="300000" custLinFactNeighborY="489982"/>
      <dgm:spPr/>
      <dgm:t>
        <a:bodyPr/>
        <a:lstStyle/>
        <a:p>
          <a:endParaRPr lang="en-US"/>
        </a:p>
      </dgm:t>
    </dgm:pt>
    <dgm:pt modelId="{34F40137-24BA-4E79-B86B-650BA53C3452}" type="pres">
      <dgm:prSet presAssocID="{9028710C-9BC2-4429-9324-6E710AB52A06}" presName="connectorText" presStyleLbl="sibTrans2D1" presStyleIdx="3" presStyleCnt="4"/>
      <dgm:spPr/>
      <dgm:t>
        <a:bodyPr/>
        <a:lstStyle/>
        <a:p>
          <a:endParaRPr lang="en-US"/>
        </a:p>
      </dgm:t>
    </dgm:pt>
    <dgm:pt modelId="{20A68EB1-7571-4AE4-A72A-404D2EF3F09A}" type="pres">
      <dgm:prSet presAssocID="{CA3FDF77-C62C-432C-B2A5-00736B46D162}" presName="node" presStyleLbl="node1" presStyleIdx="4" presStyleCnt="5" custScaleX="2000000" custLinFactX="-3700000" custLinFactY="26063" custLinFactNeighborX="-3761517" custLinFactNeighborY="100000">
        <dgm:presLayoutVars>
          <dgm:bulletEnabled val="1"/>
        </dgm:presLayoutVars>
      </dgm:prSet>
      <dgm:spPr/>
      <dgm:t>
        <a:bodyPr/>
        <a:lstStyle/>
        <a:p>
          <a:endParaRPr lang="en-US"/>
        </a:p>
      </dgm:t>
    </dgm:pt>
  </dgm:ptLst>
  <dgm:cxnLst>
    <dgm:cxn modelId="{FA680661-B594-4C6A-B795-F3DBE0FD57F4}" type="presOf" srcId="{81F9FA21-F01C-4376-A53A-F3552EF5DE05}" destId="{3565BB4F-0EE0-46A9-A8C2-4422C3465D2E}" srcOrd="1" destOrd="0" presId="urn:microsoft.com/office/officeart/2005/8/layout/process1"/>
    <dgm:cxn modelId="{1AD8ED34-9FD2-4DBD-8CF2-868C63447040}" type="presOf" srcId="{CA3FDF77-C62C-432C-B2A5-00736B46D162}" destId="{20A68EB1-7571-4AE4-A72A-404D2EF3F09A}" srcOrd="0" destOrd="0" presId="urn:microsoft.com/office/officeart/2005/8/layout/process1"/>
    <dgm:cxn modelId="{7005CEA1-7597-459D-9F90-02DBDE35FCD8}" type="presOf" srcId="{FAE5B7C6-1627-4F80-9F25-653D95904854}" destId="{234586BD-6B9D-4B6C-9BD0-DC06F7078FE1}" srcOrd="0" destOrd="0" presId="urn:microsoft.com/office/officeart/2005/8/layout/process1"/>
    <dgm:cxn modelId="{041A6070-26F0-42CA-902C-3B829764C61C}" srcId="{48FDBF2A-84BD-434F-8198-F7A9AD82D0B2}" destId="{342C2FD1-9405-4E6A-A7E3-B955CD52D4AE}" srcOrd="3" destOrd="0" parTransId="{F155EC6B-BBCB-4848-A5E9-8FC63082628B}" sibTransId="{9028710C-9BC2-4429-9324-6E710AB52A06}"/>
    <dgm:cxn modelId="{F7A574CF-F86C-46B6-A1CC-0C5B401400A7}" type="presOf" srcId="{9028710C-9BC2-4429-9324-6E710AB52A06}" destId="{489BB741-9547-4676-8D71-99DACA8F5041}" srcOrd="0" destOrd="0" presId="urn:microsoft.com/office/officeart/2005/8/layout/process1"/>
    <dgm:cxn modelId="{166D11BC-CFDC-49C4-9E9B-E6A4AC0BC9A6}" srcId="{48FDBF2A-84BD-434F-8198-F7A9AD82D0B2}" destId="{4A7F60E4-6637-4DFA-AA57-0C126524C31C}" srcOrd="0" destOrd="0" parTransId="{B80BEBB0-9C4D-4428-86CD-FA3EAEC6356B}" sibTransId="{81F9FA21-F01C-4376-A53A-F3552EF5DE05}"/>
    <dgm:cxn modelId="{BDA6C13D-4F29-4FE4-B56D-25D424455541}" type="presOf" srcId="{48FDBF2A-84BD-434F-8198-F7A9AD82D0B2}" destId="{2F4CBBBE-A4F2-49B3-BEA9-06CE1A6D68A9}" srcOrd="0" destOrd="0" presId="urn:microsoft.com/office/officeart/2005/8/layout/process1"/>
    <dgm:cxn modelId="{F63E7A5C-4B77-4430-A173-5BAD4511FCBE}" type="presOf" srcId="{AE90D1E1-D3BB-46D5-AD99-84899B6D06CC}" destId="{FCF97BAC-CF17-4AD6-BB74-84B6F891A41B}" srcOrd="1" destOrd="0" presId="urn:microsoft.com/office/officeart/2005/8/layout/process1"/>
    <dgm:cxn modelId="{8C655260-D432-4718-ACD1-74927F48F74F}" srcId="{48FDBF2A-84BD-434F-8198-F7A9AD82D0B2}" destId="{FAE5B7C6-1627-4F80-9F25-653D95904854}" srcOrd="1" destOrd="0" parTransId="{3FDEA322-607C-4F66-8A35-5484CC6318F4}" sibTransId="{1C86D406-A7AA-4F0C-BB02-CCC4FDC6815E}"/>
    <dgm:cxn modelId="{9596B7C0-0B0E-401A-A916-C67845B90821}" type="presOf" srcId="{81F9FA21-F01C-4376-A53A-F3552EF5DE05}" destId="{66FF47B2-4DBD-4550-90AA-105E3601B8EA}" srcOrd="0" destOrd="0" presId="urn:microsoft.com/office/officeart/2005/8/layout/process1"/>
    <dgm:cxn modelId="{008DB373-EB6F-4BE7-8188-FEB7D3A1871A}" type="presOf" srcId="{1A892333-1BB1-4639-8113-ED86E71D39EF}" destId="{EC4E8354-524D-49C1-950C-5C5AE4723AE4}" srcOrd="0" destOrd="0" presId="urn:microsoft.com/office/officeart/2005/8/layout/process1"/>
    <dgm:cxn modelId="{AD264B51-D71B-4ED8-9A54-3CB0FBFBB6B7}" type="presOf" srcId="{4A7F60E4-6637-4DFA-AA57-0C126524C31C}" destId="{C8F40521-6A51-4B54-9C59-B0602BC8F4B0}" srcOrd="0" destOrd="0" presId="urn:microsoft.com/office/officeart/2005/8/layout/process1"/>
    <dgm:cxn modelId="{9178A6A1-7254-4DB7-A092-3BE4F3258775}" srcId="{48FDBF2A-84BD-434F-8198-F7A9AD82D0B2}" destId="{1A892333-1BB1-4639-8113-ED86E71D39EF}" srcOrd="2" destOrd="0" parTransId="{6858867F-74E1-4DAD-BB57-0A383282A6E7}" sibTransId="{AE90D1E1-D3BB-46D5-AD99-84899B6D06CC}"/>
    <dgm:cxn modelId="{71A01414-F8B7-4C36-95C0-3555B6D266CE}" type="presOf" srcId="{AE90D1E1-D3BB-46D5-AD99-84899B6D06CC}" destId="{BD4C0A9C-10E5-4F0D-881E-F44BDB326932}" srcOrd="0" destOrd="0" presId="urn:microsoft.com/office/officeart/2005/8/layout/process1"/>
    <dgm:cxn modelId="{C3FDA5B1-C3B6-4BE7-B00F-6043180B5701}" type="presOf" srcId="{342C2FD1-9405-4E6A-A7E3-B955CD52D4AE}" destId="{1D22B602-F79A-4A55-B90D-BE0DFAB1DB4D}" srcOrd="0" destOrd="0" presId="urn:microsoft.com/office/officeart/2005/8/layout/process1"/>
    <dgm:cxn modelId="{4C7FE476-CDF5-474B-9825-38BA14C6612B}" type="presOf" srcId="{1C86D406-A7AA-4F0C-BB02-CCC4FDC6815E}" destId="{F0FB2255-7731-45F4-85EF-AFB4D79FD2C4}" srcOrd="1" destOrd="0" presId="urn:microsoft.com/office/officeart/2005/8/layout/process1"/>
    <dgm:cxn modelId="{6C096F9A-F250-488D-B3BD-7AECFE2023F9}" type="presOf" srcId="{1C86D406-A7AA-4F0C-BB02-CCC4FDC6815E}" destId="{05C03932-9013-4416-A5B1-2312987DD545}" srcOrd="0" destOrd="0" presId="urn:microsoft.com/office/officeart/2005/8/layout/process1"/>
    <dgm:cxn modelId="{5DF7DAA6-FFB6-4D73-9C89-3E0A0C71D866}" type="presOf" srcId="{9028710C-9BC2-4429-9324-6E710AB52A06}" destId="{34F40137-24BA-4E79-B86B-650BA53C3452}" srcOrd="1" destOrd="0" presId="urn:microsoft.com/office/officeart/2005/8/layout/process1"/>
    <dgm:cxn modelId="{F6F7817D-9857-42A2-B45A-086D1397DEC7}" srcId="{48FDBF2A-84BD-434F-8198-F7A9AD82D0B2}" destId="{CA3FDF77-C62C-432C-B2A5-00736B46D162}" srcOrd="4" destOrd="0" parTransId="{5AE67130-30AB-412F-9060-DF5324620FA3}" sibTransId="{B1B771C9-6507-4DBF-A29B-FE5D7CA57BF3}"/>
    <dgm:cxn modelId="{42C2EBFA-5399-4BE4-BCC6-0B0F8B24F910}" type="presParOf" srcId="{2F4CBBBE-A4F2-49B3-BEA9-06CE1A6D68A9}" destId="{C8F40521-6A51-4B54-9C59-B0602BC8F4B0}" srcOrd="0" destOrd="0" presId="urn:microsoft.com/office/officeart/2005/8/layout/process1"/>
    <dgm:cxn modelId="{ED192780-99BA-4E9C-B730-A392A86B3CDA}" type="presParOf" srcId="{2F4CBBBE-A4F2-49B3-BEA9-06CE1A6D68A9}" destId="{66FF47B2-4DBD-4550-90AA-105E3601B8EA}" srcOrd="1" destOrd="0" presId="urn:microsoft.com/office/officeart/2005/8/layout/process1"/>
    <dgm:cxn modelId="{00D3EE23-29CF-4CEA-9CED-7940ACF18AE8}" type="presParOf" srcId="{66FF47B2-4DBD-4550-90AA-105E3601B8EA}" destId="{3565BB4F-0EE0-46A9-A8C2-4422C3465D2E}" srcOrd="0" destOrd="0" presId="urn:microsoft.com/office/officeart/2005/8/layout/process1"/>
    <dgm:cxn modelId="{9D12AEB6-3596-4188-AB82-48EA8C52BCB8}" type="presParOf" srcId="{2F4CBBBE-A4F2-49B3-BEA9-06CE1A6D68A9}" destId="{234586BD-6B9D-4B6C-9BD0-DC06F7078FE1}" srcOrd="2" destOrd="0" presId="urn:microsoft.com/office/officeart/2005/8/layout/process1"/>
    <dgm:cxn modelId="{10933D8F-6772-4387-860C-BC06DDB8736A}" type="presParOf" srcId="{2F4CBBBE-A4F2-49B3-BEA9-06CE1A6D68A9}" destId="{05C03932-9013-4416-A5B1-2312987DD545}" srcOrd="3" destOrd="0" presId="urn:microsoft.com/office/officeart/2005/8/layout/process1"/>
    <dgm:cxn modelId="{D19C9B70-C17F-45F0-938E-85EEE5A78CEC}" type="presParOf" srcId="{05C03932-9013-4416-A5B1-2312987DD545}" destId="{F0FB2255-7731-45F4-85EF-AFB4D79FD2C4}" srcOrd="0" destOrd="0" presId="urn:microsoft.com/office/officeart/2005/8/layout/process1"/>
    <dgm:cxn modelId="{9A15435D-68E7-4DBD-84A4-765E5300AE03}" type="presParOf" srcId="{2F4CBBBE-A4F2-49B3-BEA9-06CE1A6D68A9}" destId="{EC4E8354-524D-49C1-950C-5C5AE4723AE4}" srcOrd="4" destOrd="0" presId="urn:microsoft.com/office/officeart/2005/8/layout/process1"/>
    <dgm:cxn modelId="{7A5340AD-76C0-4B87-AE24-528812C15E84}" type="presParOf" srcId="{2F4CBBBE-A4F2-49B3-BEA9-06CE1A6D68A9}" destId="{BD4C0A9C-10E5-4F0D-881E-F44BDB326932}" srcOrd="5" destOrd="0" presId="urn:microsoft.com/office/officeart/2005/8/layout/process1"/>
    <dgm:cxn modelId="{8402D1E3-66FC-42F5-9498-BCE170B8214B}" type="presParOf" srcId="{BD4C0A9C-10E5-4F0D-881E-F44BDB326932}" destId="{FCF97BAC-CF17-4AD6-BB74-84B6F891A41B}" srcOrd="0" destOrd="0" presId="urn:microsoft.com/office/officeart/2005/8/layout/process1"/>
    <dgm:cxn modelId="{887D9867-A428-47FF-AF28-3D6D183B46D7}" type="presParOf" srcId="{2F4CBBBE-A4F2-49B3-BEA9-06CE1A6D68A9}" destId="{1D22B602-F79A-4A55-B90D-BE0DFAB1DB4D}" srcOrd="6" destOrd="0" presId="urn:microsoft.com/office/officeart/2005/8/layout/process1"/>
    <dgm:cxn modelId="{D95A4137-108F-4376-9E36-66AACAB16660}" type="presParOf" srcId="{2F4CBBBE-A4F2-49B3-BEA9-06CE1A6D68A9}" destId="{489BB741-9547-4676-8D71-99DACA8F5041}" srcOrd="7" destOrd="0" presId="urn:microsoft.com/office/officeart/2005/8/layout/process1"/>
    <dgm:cxn modelId="{F79AA326-2731-432E-8118-60052826519E}" type="presParOf" srcId="{489BB741-9547-4676-8D71-99DACA8F5041}" destId="{34F40137-24BA-4E79-B86B-650BA53C3452}" srcOrd="0" destOrd="0" presId="urn:microsoft.com/office/officeart/2005/8/layout/process1"/>
    <dgm:cxn modelId="{8EDDBACD-3CE9-4529-A332-695F47A83C6C}" type="presParOf" srcId="{2F4CBBBE-A4F2-49B3-BEA9-06CE1A6D68A9}" destId="{20A68EB1-7571-4AE4-A72A-404D2EF3F09A}" srcOrd="8" destOrd="0" presId="urn:microsoft.com/office/officeart/2005/8/layout/process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5998FEFC-DEC5-40BE-B474-BB44EFFA6EE4}"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D17A6F41-0A7D-4FF7-A027-7C12AFF386A9}">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Banding</a:t>
          </a:r>
          <a:endParaRPr lang="en-US" dirty="0"/>
        </a:p>
      </dgm:t>
    </dgm:pt>
    <dgm:pt modelId="{331B7331-8174-4F99-ADF1-1572AF3DDB1F}" type="parTrans" cxnId="{9186B2FB-9BA5-4399-A8BD-B94546AD7ECD}">
      <dgm:prSet/>
      <dgm:spPr/>
      <dgm:t>
        <a:bodyPr/>
        <a:lstStyle/>
        <a:p>
          <a:endParaRPr lang="en-US"/>
        </a:p>
      </dgm:t>
    </dgm:pt>
    <dgm:pt modelId="{8896093B-5166-43AC-BB97-CAE174E3C0A1}" type="sibTrans" cxnId="{9186B2FB-9BA5-4399-A8BD-B94546AD7ECD}">
      <dgm:prSet/>
      <dgm:spPr/>
      <dgm:t>
        <a:bodyPr/>
        <a:lstStyle/>
        <a:p>
          <a:endParaRPr lang="en-US"/>
        </a:p>
      </dgm:t>
    </dgm:pt>
    <dgm:pt modelId="{B96736E2-431D-470B-AC78-FDF221C79733}">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Keputusan</a:t>
          </a:r>
          <a:r>
            <a:rPr lang="en-US" dirty="0" smtClean="0"/>
            <a:t> </a:t>
          </a:r>
          <a:r>
            <a:rPr lang="en-US" dirty="0" err="1" smtClean="0"/>
            <a:t>Keberatan</a:t>
          </a:r>
          <a:endParaRPr lang="en-US" dirty="0"/>
        </a:p>
      </dgm:t>
    </dgm:pt>
    <dgm:pt modelId="{A2CBC4CF-06BA-423F-BEA9-F9698AB64C06}" type="parTrans" cxnId="{E299A7FA-08FB-42CC-9CD5-3D41C91A72D9}">
      <dgm:prSet/>
      <dgm:spPr/>
      <dgm:t>
        <a:bodyPr/>
        <a:lstStyle/>
        <a:p>
          <a:endParaRPr lang="en-US"/>
        </a:p>
      </dgm:t>
    </dgm:pt>
    <dgm:pt modelId="{2602F594-26C3-488A-B10F-900C88318EEB}" type="sibTrans" cxnId="{E299A7FA-08FB-42CC-9CD5-3D41C91A72D9}">
      <dgm:prSet/>
      <dgm:spPr/>
      <dgm:t>
        <a:bodyPr/>
        <a:lstStyle/>
        <a:p>
          <a:endParaRPr lang="en-US"/>
        </a:p>
      </dgm:t>
    </dgm:pt>
    <dgm:pt modelId="{62540BEF-6A1A-43B0-A59D-70E3ACA128A7}">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Upaya</a:t>
          </a:r>
          <a:r>
            <a:rPr lang="en-US" dirty="0" smtClean="0"/>
            <a:t> </a:t>
          </a:r>
          <a:r>
            <a:rPr lang="en-US" dirty="0" err="1" smtClean="0"/>
            <a:t>Hukum</a:t>
          </a:r>
          <a:endParaRPr lang="en-US" dirty="0"/>
        </a:p>
      </dgm:t>
    </dgm:pt>
    <dgm:pt modelId="{0F15F0EE-D56B-4432-A535-6499608A3A2D}" type="parTrans" cxnId="{DCFC2735-FDB8-483B-BE1D-818583FE5F0C}">
      <dgm:prSet/>
      <dgm:spPr/>
      <dgm:t>
        <a:bodyPr/>
        <a:lstStyle/>
        <a:p>
          <a:endParaRPr lang="en-US"/>
        </a:p>
      </dgm:t>
    </dgm:pt>
    <dgm:pt modelId="{4E74C35C-7FDC-4317-BB4C-099AADFA1135}" type="sibTrans" cxnId="{DCFC2735-FDB8-483B-BE1D-818583FE5F0C}">
      <dgm:prSet/>
      <dgm:spPr/>
      <dgm:t>
        <a:bodyPr/>
        <a:lstStyle/>
        <a:p>
          <a:endParaRPr lang="en-US"/>
        </a:p>
      </dgm:t>
    </dgm:pt>
    <dgm:pt modelId="{B80A0508-D1B5-4D02-9FF4-9705B1FE03B0}">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Terjadi</a:t>
          </a:r>
          <a:r>
            <a:rPr lang="en-US" dirty="0" smtClean="0"/>
            <a:t> </a:t>
          </a:r>
          <a:r>
            <a:rPr lang="en-US" dirty="0" err="1" smtClean="0"/>
            <a:t>sengketa</a:t>
          </a:r>
          <a:r>
            <a:rPr lang="en-US" dirty="0" smtClean="0"/>
            <a:t> </a:t>
          </a:r>
          <a:r>
            <a:rPr lang="en-US" dirty="0" err="1" smtClean="0"/>
            <a:t>perpajakan</a:t>
          </a:r>
          <a:endParaRPr lang="en-US" dirty="0"/>
        </a:p>
      </dgm:t>
    </dgm:pt>
    <dgm:pt modelId="{A48B3600-45AA-439A-AC77-3FC852E46086}" type="parTrans" cxnId="{BD490E51-6C5B-45F9-A66F-EED3804339F9}">
      <dgm:prSet/>
      <dgm:spPr/>
      <dgm:t>
        <a:bodyPr/>
        <a:lstStyle/>
        <a:p>
          <a:endParaRPr lang="en-US"/>
        </a:p>
      </dgm:t>
    </dgm:pt>
    <dgm:pt modelId="{8D82ABBA-4B3D-44EE-94B1-CAA419261D13}" type="sibTrans" cxnId="{BD490E51-6C5B-45F9-A66F-EED3804339F9}">
      <dgm:prSet/>
      <dgm:spPr/>
      <dgm:t>
        <a:bodyPr/>
        <a:lstStyle/>
        <a:p>
          <a:endParaRPr lang="en-US"/>
        </a:p>
      </dgm:t>
    </dgm:pt>
    <dgm:pt modelId="{2EBA9B90-82B2-4911-ADD7-D693C6F38516}">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Peradilan</a:t>
          </a:r>
          <a:r>
            <a:rPr lang="en-US" dirty="0" smtClean="0"/>
            <a:t> </a:t>
          </a:r>
          <a:r>
            <a:rPr lang="en-US" dirty="0" err="1" smtClean="0"/>
            <a:t>Perpajakan</a:t>
          </a:r>
          <a:endParaRPr lang="en-US" dirty="0"/>
        </a:p>
      </dgm:t>
    </dgm:pt>
    <dgm:pt modelId="{9D9336D4-9725-424D-AC72-13168FF5FE85}" type="parTrans" cxnId="{9EF35439-F055-4C28-825B-9E710E5ECD65}">
      <dgm:prSet/>
      <dgm:spPr/>
      <dgm:t>
        <a:bodyPr/>
        <a:lstStyle/>
        <a:p>
          <a:endParaRPr lang="en-US"/>
        </a:p>
      </dgm:t>
    </dgm:pt>
    <dgm:pt modelId="{5F5B1A8D-8A1D-49A3-B75C-1C6C76BF528A}" type="sibTrans" cxnId="{9EF35439-F055-4C28-825B-9E710E5ECD65}">
      <dgm:prSet/>
      <dgm:spPr/>
      <dgm:t>
        <a:bodyPr/>
        <a:lstStyle/>
        <a:p>
          <a:endParaRPr lang="en-US"/>
        </a:p>
      </dgm:t>
    </dgm:pt>
    <dgm:pt modelId="{C5B9342E-DEC0-4B3F-BED3-287B406EB6B0}" type="pres">
      <dgm:prSet presAssocID="{5998FEFC-DEC5-40BE-B474-BB44EFFA6EE4}" presName="cycle" presStyleCnt="0">
        <dgm:presLayoutVars>
          <dgm:dir/>
          <dgm:resizeHandles val="exact"/>
        </dgm:presLayoutVars>
      </dgm:prSet>
      <dgm:spPr/>
      <dgm:t>
        <a:bodyPr/>
        <a:lstStyle/>
        <a:p>
          <a:endParaRPr lang="en-US"/>
        </a:p>
      </dgm:t>
    </dgm:pt>
    <dgm:pt modelId="{1EE7B8B5-EB74-4559-8AD6-3D06219BFB5C}" type="pres">
      <dgm:prSet presAssocID="{D17A6F41-0A7D-4FF7-A027-7C12AFF386A9}" presName="node" presStyleLbl="node1" presStyleIdx="0" presStyleCnt="5">
        <dgm:presLayoutVars>
          <dgm:bulletEnabled val="1"/>
        </dgm:presLayoutVars>
      </dgm:prSet>
      <dgm:spPr/>
      <dgm:t>
        <a:bodyPr/>
        <a:lstStyle/>
        <a:p>
          <a:endParaRPr lang="en-US"/>
        </a:p>
      </dgm:t>
    </dgm:pt>
    <dgm:pt modelId="{F688CF6A-D78B-45B6-B9AC-1AC3368340E6}" type="pres">
      <dgm:prSet presAssocID="{D17A6F41-0A7D-4FF7-A027-7C12AFF386A9}" presName="spNode" presStyleCnt="0"/>
      <dgm:spPr/>
    </dgm:pt>
    <dgm:pt modelId="{83911CED-5B3C-4051-B471-02E1D6D9022D}" type="pres">
      <dgm:prSet presAssocID="{8896093B-5166-43AC-BB97-CAE174E3C0A1}" presName="sibTrans" presStyleLbl="sibTrans1D1" presStyleIdx="0" presStyleCnt="5"/>
      <dgm:spPr/>
      <dgm:t>
        <a:bodyPr/>
        <a:lstStyle/>
        <a:p>
          <a:endParaRPr lang="en-US"/>
        </a:p>
      </dgm:t>
    </dgm:pt>
    <dgm:pt modelId="{D3A48F0D-0F81-43AD-973C-A1CD653505EC}" type="pres">
      <dgm:prSet presAssocID="{B96736E2-431D-470B-AC78-FDF221C79733}" presName="node" presStyleLbl="node1" presStyleIdx="1" presStyleCnt="5">
        <dgm:presLayoutVars>
          <dgm:bulletEnabled val="1"/>
        </dgm:presLayoutVars>
      </dgm:prSet>
      <dgm:spPr/>
      <dgm:t>
        <a:bodyPr/>
        <a:lstStyle/>
        <a:p>
          <a:endParaRPr lang="en-US"/>
        </a:p>
      </dgm:t>
    </dgm:pt>
    <dgm:pt modelId="{09B745BC-9E63-4C80-B3E6-F32806F0C184}" type="pres">
      <dgm:prSet presAssocID="{B96736E2-431D-470B-AC78-FDF221C79733}" presName="spNode" presStyleCnt="0"/>
      <dgm:spPr/>
    </dgm:pt>
    <dgm:pt modelId="{AD039986-DE8D-4AFA-8E3B-FBD03EE546F8}" type="pres">
      <dgm:prSet presAssocID="{2602F594-26C3-488A-B10F-900C88318EEB}" presName="sibTrans" presStyleLbl="sibTrans1D1" presStyleIdx="1" presStyleCnt="5"/>
      <dgm:spPr/>
      <dgm:t>
        <a:bodyPr/>
        <a:lstStyle/>
        <a:p>
          <a:endParaRPr lang="en-US"/>
        </a:p>
      </dgm:t>
    </dgm:pt>
    <dgm:pt modelId="{DA079364-53A7-4A30-82FF-12746BB457CE}" type="pres">
      <dgm:prSet presAssocID="{62540BEF-6A1A-43B0-A59D-70E3ACA128A7}" presName="node" presStyleLbl="node1" presStyleIdx="2" presStyleCnt="5">
        <dgm:presLayoutVars>
          <dgm:bulletEnabled val="1"/>
        </dgm:presLayoutVars>
      </dgm:prSet>
      <dgm:spPr/>
      <dgm:t>
        <a:bodyPr/>
        <a:lstStyle/>
        <a:p>
          <a:endParaRPr lang="en-US"/>
        </a:p>
      </dgm:t>
    </dgm:pt>
    <dgm:pt modelId="{C03E8FED-C6ED-42BE-A678-3A899F9B2B75}" type="pres">
      <dgm:prSet presAssocID="{62540BEF-6A1A-43B0-A59D-70E3ACA128A7}" presName="spNode" presStyleCnt="0"/>
      <dgm:spPr/>
    </dgm:pt>
    <dgm:pt modelId="{BC70383A-23D1-488B-92FF-F4CA3782140F}" type="pres">
      <dgm:prSet presAssocID="{4E74C35C-7FDC-4317-BB4C-099AADFA1135}" presName="sibTrans" presStyleLbl="sibTrans1D1" presStyleIdx="2" presStyleCnt="5"/>
      <dgm:spPr/>
      <dgm:t>
        <a:bodyPr/>
        <a:lstStyle/>
        <a:p>
          <a:endParaRPr lang="en-US"/>
        </a:p>
      </dgm:t>
    </dgm:pt>
    <dgm:pt modelId="{DF0CE672-83F4-4A46-A08D-131F99EC0660}" type="pres">
      <dgm:prSet presAssocID="{B80A0508-D1B5-4D02-9FF4-9705B1FE03B0}" presName="node" presStyleLbl="node1" presStyleIdx="3" presStyleCnt="5">
        <dgm:presLayoutVars>
          <dgm:bulletEnabled val="1"/>
        </dgm:presLayoutVars>
      </dgm:prSet>
      <dgm:spPr/>
      <dgm:t>
        <a:bodyPr/>
        <a:lstStyle/>
        <a:p>
          <a:endParaRPr lang="en-US"/>
        </a:p>
      </dgm:t>
    </dgm:pt>
    <dgm:pt modelId="{E2C202B8-2D65-45B3-9DFE-E92A7AEDDC87}" type="pres">
      <dgm:prSet presAssocID="{B80A0508-D1B5-4D02-9FF4-9705B1FE03B0}" presName="spNode" presStyleCnt="0"/>
      <dgm:spPr/>
    </dgm:pt>
    <dgm:pt modelId="{228168D5-BAE1-485F-8F70-A62B62180521}" type="pres">
      <dgm:prSet presAssocID="{8D82ABBA-4B3D-44EE-94B1-CAA419261D13}" presName="sibTrans" presStyleLbl="sibTrans1D1" presStyleIdx="3" presStyleCnt="5"/>
      <dgm:spPr/>
      <dgm:t>
        <a:bodyPr/>
        <a:lstStyle/>
        <a:p>
          <a:endParaRPr lang="en-US"/>
        </a:p>
      </dgm:t>
    </dgm:pt>
    <dgm:pt modelId="{49415593-BD52-41D2-851E-3550998B4EC7}" type="pres">
      <dgm:prSet presAssocID="{2EBA9B90-82B2-4911-ADD7-D693C6F38516}" presName="node" presStyleLbl="node1" presStyleIdx="4" presStyleCnt="5">
        <dgm:presLayoutVars>
          <dgm:bulletEnabled val="1"/>
        </dgm:presLayoutVars>
      </dgm:prSet>
      <dgm:spPr/>
      <dgm:t>
        <a:bodyPr/>
        <a:lstStyle/>
        <a:p>
          <a:endParaRPr lang="en-US"/>
        </a:p>
      </dgm:t>
    </dgm:pt>
    <dgm:pt modelId="{4D83EF4F-B594-4482-A4C8-A60FB31F99D9}" type="pres">
      <dgm:prSet presAssocID="{2EBA9B90-82B2-4911-ADD7-D693C6F38516}" presName="spNode" presStyleCnt="0"/>
      <dgm:spPr/>
    </dgm:pt>
    <dgm:pt modelId="{53D6F59E-AE48-436B-8BDA-BE2A6966E76F}" type="pres">
      <dgm:prSet presAssocID="{5F5B1A8D-8A1D-49A3-B75C-1C6C76BF528A}" presName="sibTrans" presStyleLbl="sibTrans1D1" presStyleIdx="4" presStyleCnt="5"/>
      <dgm:spPr/>
      <dgm:t>
        <a:bodyPr/>
        <a:lstStyle/>
        <a:p>
          <a:endParaRPr lang="en-US"/>
        </a:p>
      </dgm:t>
    </dgm:pt>
  </dgm:ptLst>
  <dgm:cxnLst>
    <dgm:cxn modelId="{FC7E4DBB-0E67-4F26-BD0E-1FF85ACA062D}" type="presOf" srcId="{8896093B-5166-43AC-BB97-CAE174E3C0A1}" destId="{83911CED-5B3C-4051-B471-02E1D6D9022D}" srcOrd="0" destOrd="0" presId="urn:microsoft.com/office/officeart/2005/8/layout/cycle6"/>
    <dgm:cxn modelId="{B7EE69E3-056E-4BFA-A68B-1D93F4612BDC}" type="presOf" srcId="{5F5B1A8D-8A1D-49A3-B75C-1C6C76BF528A}" destId="{53D6F59E-AE48-436B-8BDA-BE2A6966E76F}" srcOrd="0" destOrd="0" presId="urn:microsoft.com/office/officeart/2005/8/layout/cycle6"/>
    <dgm:cxn modelId="{C661E256-4061-456D-8A1F-346F6A03EC9A}" type="presOf" srcId="{8D82ABBA-4B3D-44EE-94B1-CAA419261D13}" destId="{228168D5-BAE1-485F-8F70-A62B62180521}" srcOrd="0" destOrd="0" presId="urn:microsoft.com/office/officeart/2005/8/layout/cycle6"/>
    <dgm:cxn modelId="{77436FFF-3BF0-4D94-B16D-F75FF56CA6F2}" type="presOf" srcId="{2EBA9B90-82B2-4911-ADD7-D693C6F38516}" destId="{49415593-BD52-41D2-851E-3550998B4EC7}" srcOrd="0" destOrd="0" presId="urn:microsoft.com/office/officeart/2005/8/layout/cycle6"/>
    <dgm:cxn modelId="{E299A7FA-08FB-42CC-9CD5-3D41C91A72D9}" srcId="{5998FEFC-DEC5-40BE-B474-BB44EFFA6EE4}" destId="{B96736E2-431D-470B-AC78-FDF221C79733}" srcOrd="1" destOrd="0" parTransId="{A2CBC4CF-06BA-423F-BEA9-F9698AB64C06}" sibTransId="{2602F594-26C3-488A-B10F-900C88318EEB}"/>
    <dgm:cxn modelId="{BD490E51-6C5B-45F9-A66F-EED3804339F9}" srcId="{5998FEFC-DEC5-40BE-B474-BB44EFFA6EE4}" destId="{B80A0508-D1B5-4D02-9FF4-9705B1FE03B0}" srcOrd="3" destOrd="0" parTransId="{A48B3600-45AA-439A-AC77-3FC852E46086}" sibTransId="{8D82ABBA-4B3D-44EE-94B1-CAA419261D13}"/>
    <dgm:cxn modelId="{9EF35439-F055-4C28-825B-9E710E5ECD65}" srcId="{5998FEFC-DEC5-40BE-B474-BB44EFFA6EE4}" destId="{2EBA9B90-82B2-4911-ADD7-D693C6F38516}" srcOrd="4" destOrd="0" parTransId="{9D9336D4-9725-424D-AC72-13168FF5FE85}" sibTransId="{5F5B1A8D-8A1D-49A3-B75C-1C6C76BF528A}"/>
    <dgm:cxn modelId="{1B9EAD82-1A1D-4875-865F-1992279AA5AA}" type="presOf" srcId="{2602F594-26C3-488A-B10F-900C88318EEB}" destId="{AD039986-DE8D-4AFA-8E3B-FBD03EE546F8}" srcOrd="0" destOrd="0" presId="urn:microsoft.com/office/officeart/2005/8/layout/cycle6"/>
    <dgm:cxn modelId="{DCFC2735-FDB8-483B-BE1D-818583FE5F0C}" srcId="{5998FEFC-DEC5-40BE-B474-BB44EFFA6EE4}" destId="{62540BEF-6A1A-43B0-A59D-70E3ACA128A7}" srcOrd="2" destOrd="0" parTransId="{0F15F0EE-D56B-4432-A535-6499608A3A2D}" sibTransId="{4E74C35C-7FDC-4317-BB4C-099AADFA1135}"/>
    <dgm:cxn modelId="{7D443A44-9A40-49CC-A3C5-FA5EA4643E01}" type="presOf" srcId="{B96736E2-431D-470B-AC78-FDF221C79733}" destId="{D3A48F0D-0F81-43AD-973C-A1CD653505EC}" srcOrd="0" destOrd="0" presId="urn:microsoft.com/office/officeart/2005/8/layout/cycle6"/>
    <dgm:cxn modelId="{B03881C7-10CE-4676-9C36-B006840BE995}" type="presOf" srcId="{B80A0508-D1B5-4D02-9FF4-9705B1FE03B0}" destId="{DF0CE672-83F4-4A46-A08D-131F99EC0660}" srcOrd="0" destOrd="0" presId="urn:microsoft.com/office/officeart/2005/8/layout/cycle6"/>
    <dgm:cxn modelId="{A0913DC5-0671-4237-A0D2-262695ABB14A}" type="presOf" srcId="{D17A6F41-0A7D-4FF7-A027-7C12AFF386A9}" destId="{1EE7B8B5-EB74-4559-8AD6-3D06219BFB5C}" srcOrd="0" destOrd="0" presId="urn:microsoft.com/office/officeart/2005/8/layout/cycle6"/>
    <dgm:cxn modelId="{3F6545A5-96B6-4D4B-BE7E-4ABABEE58554}" type="presOf" srcId="{62540BEF-6A1A-43B0-A59D-70E3ACA128A7}" destId="{DA079364-53A7-4A30-82FF-12746BB457CE}" srcOrd="0" destOrd="0" presId="urn:microsoft.com/office/officeart/2005/8/layout/cycle6"/>
    <dgm:cxn modelId="{94A47701-2348-4D45-9F3E-C5E648D4A5F9}" type="presOf" srcId="{4E74C35C-7FDC-4317-BB4C-099AADFA1135}" destId="{BC70383A-23D1-488B-92FF-F4CA3782140F}" srcOrd="0" destOrd="0" presId="urn:microsoft.com/office/officeart/2005/8/layout/cycle6"/>
    <dgm:cxn modelId="{4F6DDFC7-4B8C-42A6-A5F4-BC249EDD7C77}" type="presOf" srcId="{5998FEFC-DEC5-40BE-B474-BB44EFFA6EE4}" destId="{C5B9342E-DEC0-4B3F-BED3-287B406EB6B0}" srcOrd="0" destOrd="0" presId="urn:microsoft.com/office/officeart/2005/8/layout/cycle6"/>
    <dgm:cxn modelId="{9186B2FB-9BA5-4399-A8BD-B94546AD7ECD}" srcId="{5998FEFC-DEC5-40BE-B474-BB44EFFA6EE4}" destId="{D17A6F41-0A7D-4FF7-A027-7C12AFF386A9}" srcOrd="0" destOrd="0" parTransId="{331B7331-8174-4F99-ADF1-1572AF3DDB1F}" sibTransId="{8896093B-5166-43AC-BB97-CAE174E3C0A1}"/>
    <dgm:cxn modelId="{7ABD06E9-53C0-4A0A-BAF2-713622A560AC}" type="presParOf" srcId="{C5B9342E-DEC0-4B3F-BED3-287B406EB6B0}" destId="{1EE7B8B5-EB74-4559-8AD6-3D06219BFB5C}" srcOrd="0" destOrd="0" presId="urn:microsoft.com/office/officeart/2005/8/layout/cycle6"/>
    <dgm:cxn modelId="{C0655D60-087A-4EFA-8A26-47F135F5554B}" type="presParOf" srcId="{C5B9342E-DEC0-4B3F-BED3-287B406EB6B0}" destId="{F688CF6A-D78B-45B6-B9AC-1AC3368340E6}" srcOrd="1" destOrd="0" presId="urn:microsoft.com/office/officeart/2005/8/layout/cycle6"/>
    <dgm:cxn modelId="{AD0E672B-7D10-48E8-B47F-F020697B3B92}" type="presParOf" srcId="{C5B9342E-DEC0-4B3F-BED3-287B406EB6B0}" destId="{83911CED-5B3C-4051-B471-02E1D6D9022D}" srcOrd="2" destOrd="0" presId="urn:microsoft.com/office/officeart/2005/8/layout/cycle6"/>
    <dgm:cxn modelId="{0D46705E-6A23-4C1A-971D-8A5973B63917}" type="presParOf" srcId="{C5B9342E-DEC0-4B3F-BED3-287B406EB6B0}" destId="{D3A48F0D-0F81-43AD-973C-A1CD653505EC}" srcOrd="3" destOrd="0" presId="urn:microsoft.com/office/officeart/2005/8/layout/cycle6"/>
    <dgm:cxn modelId="{5F8D49EF-20E2-4342-8152-40D7199C0FE0}" type="presParOf" srcId="{C5B9342E-DEC0-4B3F-BED3-287B406EB6B0}" destId="{09B745BC-9E63-4C80-B3E6-F32806F0C184}" srcOrd="4" destOrd="0" presId="urn:microsoft.com/office/officeart/2005/8/layout/cycle6"/>
    <dgm:cxn modelId="{94FE54B2-A681-4481-AB2C-B823E2D64880}" type="presParOf" srcId="{C5B9342E-DEC0-4B3F-BED3-287B406EB6B0}" destId="{AD039986-DE8D-4AFA-8E3B-FBD03EE546F8}" srcOrd="5" destOrd="0" presId="urn:microsoft.com/office/officeart/2005/8/layout/cycle6"/>
    <dgm:cxn modelId="{66E326D6-5373-4443-8DA3-612EE9335A86}" type="presParOf" srcId="{C5B9342E-DEC0-4B3F-BED3-287B406EB6B0}" destId="{DA079364-53A7-4A30-82FF-12746BB457CE}" srcOrd="6" destOrd="0" presId="urn:microsoft.com/office/officeart/2005/8/layout/cycle6"/>
    <dgm:cxn modelId="{78EE5CC4-40BB-4F14-8C40-3F75A5016B73}" type="presParOf" srcId="{C5B9342E-DEC0-4B3F-BED3-287B406EB6B0}" destId="{C03E8FED-C6ED-42BE-A678-3A899F9B2B75}" srcOrd="7" destOrd="0" presId="urn:microsoft.com/office/officeart/2005/8/layout/cycle6"/>
    <dgm:cxn modelId="{68FF9417-5EFC-40EA-8522-BF11660DF493}" type="presParOf" srcId="{C5B9342E-DEC0-4B3F-BED3-287B406EB6B0}" destId="{BC70383A-23D1-488B-92FF-F4CA3782140F}" srcOrd="8" destOrd="0" presId="urn:microsoft.com/office/officeart/2005/8/layout/cycle6"/>
    <dgm:cxn modelId="{DB598969-586C-43F3-8B66-ED5E84BC981A}" type="presParOf" srcId="{C5B9342E-DEC0-4B3F-BED3-287B406EB6B0}" destId="{DF0CE672-83F4-4A46-A08D-131F99EC0660}" srcOrd="9" destOrd="0" presId="urn:microsoft.com/office/officeart/2005/8/layout/cycle6"/>
    <dgm:cxn modelId="{7C558B8A-4702-4512-9CAC-061D4F03EB5B}" type="presParOf" srcId="{C5B9342E-DEC0-4B3F-BED3-287B406EB6B0}" destId="{E2C202B8-2D65-45B3-9DFE-E92A7AEDDC87}" srcOrd="10" destOrd="0" presId="urn:microsoft.com/office/officeart/2005/8/layout/cycle6"/>
    <dgm:cxn modelId="{4DED10EE-A775-4746-A680-62A11529A274}" type="presParOf" srcId="{C5B9342E-DEC0-4B3F-BED3-287B406EB6B0}" destId="{228168D5-BAE1-485F-8F70-A62B62180521}" srcOrd="11" destOrd="0" presId="urn:microsoft.com/office/officeart/2005/8/layout/cycle6"/>
    <dgm:cxn modelId="{D2C86191-8491-4F41-8704-3B7E8C04C12A}" type="presParOf" srcId="{C5B9342E-DEC0-4B3F-BED3-287B406EB6B0}" destId="{49415593-BD52-41D2-851E-3550998B4EC7}" srcOrd="12" destOrd="0" presId="urn:microsoft.com/office/officeart/2005/8/layout/cycle6"/>
    <dgm:cxn modelId="{CB1427FC-F0BE-45AC-BFEC-D8D6E5D42FB7}" type="presParOf" srcId="{C5B9342E-DEC0-4B3F-BED3-287B406EB6B0}" destId="{4D83EF4F-B594-4482-A4C8-A60FB31F99D9}" srcOrd="13" destOrd="0" presId="urn:microsoft.com/office/officeart/2005/8/layout/cycle6"/>
    <dgm:cxn modelId="{40B622DA-5E26-450F-AE77-5DD45AA24E0E}" type="presParOf" srcId="{C5B9342E-DEC0-4B3F-BED3-287B406EB6B0}" destId="{53D6F59E-AE48-436B-8BDA-BE2A6966E76F}" srcOrd="14" destOrd="0" presId="urn:microsoft.com/office/officeart/2005/8/layout/cycle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93209C09-FB0A-48A7-8AC0-AA7ED297B3A6}"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id-ID"/>
        </a:p>
      </dgm:t>
    </dgm:pt>
    <dgm:pt modelId="{4F4F488D-16A6-4DBD-831C-93E09C5A85F4}">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000" dirty="0" smtClean="0"/>
            <a:t>  Banding  Ps 1 angka 6.</a:t>
          </a:r>
          <a:endParaRPr lang="id-ID" sz="2000" dirty="0"/>
        </a:p>
      </dgm:t>
    </dgm:pt>
    <dgm:pt modelId="{093B2BE0-0C89-460C-AD81-6A0ACC4C50A2}" type="parTrans" cxnId="{6E358C69-6F0A-491B-88B9-62845059D795}">
      <dgm:prSet/>
      <dgm:spPr/>
      <dgm:t>
        <a:bodyPr/>
        <a:lstStyle/>
        <a:p>
          <a:endParaRPr lang="id-ID"/>
        </a:p>
      </dgm:t>
    </dgm:pt>
    <dgm:pt modelId="{364E3D52-55D5-4E5F-AA8F-420EB04A59B6}" type="sibTrans" cxnId="{6E358C69-6F0A-491B-88B9-62845059D795}">
      <dgm:prSet>
        <dgm:style>
          <a:lnRef idx="2">
            <a:schemeClr val="accent6"/>
          </a:lnRef>
          <a:fillRef idx="1">
            <a:schemeClr val="lt1"/>
          </a:fillRef>
          <a:effectRef idx="0">
            <a:schemeClr val="accent6"/>
          </a:effectRef>
          <a:fontRef idx="minor">
            <a:schemeClr val="dk1"/>
          </a:fontRef>
        </dgm:style>
      </dgm:prSet>
      <dgm:spPr/>
      <dgm:t>
        <a:bodyPr/>
        <a:lstStyle/>
        <a:p>
          <a:endParaRPr lang="id-ID"/>
        </a:p>
      </dgm:t>
    </dgm:pt>
    <dgm:pt modelId="{96B4BEBD-A96F-4645-B2B0-102469C555A1}">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700" dirty="0" smtClean="0"/>
            <a:t> </a:t>
          </a:r>
          <a:r>
            <a:rPr lang="id-ID" sz="2000" dirty="0" smtClean="0"/>
            <a:t> Pasal 35, 36 UU 14/2002</a:t>
          </a:r>
          <a:endParaRPr lang="id-ID" sz="2000" dirty="0"/>
        </a:p>
      </dgm:t>
    </dgm:pt>
    <dgm:pt modelId="{D435C9B3-3BF1-4534-95CC-5D5062B826E4}" type="parTrans" cxnId="{4E988096-C907-4680-A30F-AE34D240F07F}">
      <dgm:prSet/>
      <dgm:spPr/>
      <dgm:t>
        <a:bodyPr/>
        <a:lstStyle/>
        <a:p>
          <a:endParaRPr lang="id-ID"/>
        </a:p>
      </dgm:t>
    </dgm:pt>
    <dgm:pt modelId="{161E2573-A26E-48BA-A9DB-3B897F7C44F1}" type="sibTrans" cxnId="{4E988096-C907-4680-A30F-AE34D240F07F}">
      <dgm:prSet/>
      <dgm:spPr/>
      <dgm:t>
        <a:bodyPr/>
        <a:lstStyle/>
        <a:p>
          <a:endParaRPr lang="id-ID"/>
        </a:p>
      </dgm:t>
    </dgm:pt>
    <dgm:pt modelId="{45D57110-65A2-494D-8C4D-E54D13498326}">
      <dgm:prSet phldrT="[Text]">
        <dgm:style>
          <a:lnRef idx="2">
            <a:schemeClr val="accent6"/>
          </a:lnRef>
          <a:fillRef idx="1">
            <a:schemeClr val="lt1"/>
          </a:fillRef>
          <a:effectRef idx="0">
            <a:schemeClr val="accent6"/>
          </a:effectRef>
          <a:fontRef idx="minor">
            <a:schemeClr val="dk1"/>
          </a:fontRef>
        </dgm:style>
      </dgm:prSet>
      <dgm:spPr/>
      <dgm:t>
        <a:bodyPr/>
        <a:lstStyle/>
        <a:p>
          <a:r>
            <a:rPr lang="id-ID" dirty="0" smtClean="0"/>
            <a:t> Ps 36/4 masih menjadi pertanyaan hakim</a:t>
          </a:r>
          <a:endParaRPr lang="id-ID" dirty="0"/>
        </a:p>
      </dgm:t>
    </dgm:pt>
    <dgm:pt modelId="{5EE3AD76-28AA-48B2-B776-AA5F691E7252}" type="parTrans" cxnId="{DEE8518A-05DD-4CCE-869C-BF9E22CF5BC4}">
      <dgm:prSet/>
      <dgm:spPr/>
      <dgm:t>
        <a:bodyPr/>
        <a:lstStyle/>
        <a:p>
          <a:endParaRPr lang="id-ID"/>
        </a:p>
      </dgm:t>
    </dgm:pt>
    <dgm:pt modelId="{05F168C5-F924-4F5A-A617-2B0D4CB6C6FD}" type="sibTrans" cxnId="{DEE8518A-05DD-4CCE-869C-BF9E22CF5BC4}">
      <dgm:prSet/>
      <dgm:spPr/>
      <dgm:t>
        <a:bodyPr/>
        <a:lstStyle/>
        <a:p>
          <a:endParaRPr lang="id-ID"/>
        </a:p>
      </dgm:t>
    </dgm:pt>
    <dgm:pt modelId="{9B0E982E-4AE3-429F-8F54-6C5319D6CC35}">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1700" dirty="0" smtClean="0"/>
            <a:t> </a:t>
          </a:r>
          <a:r>
            <a:rPr lang="id-ID" sz="2000" dirty="0" smtClean="0"/>
            <a:t>Alasan banding diambil dari keptsn keberatan</a:t>
          </a:r>
          <a:endParaRPr lang="id-ID" sz="2000" dirty="0"/>
        </a:p>
      </dgm:t>
    </dgm:pt>
    <dgm:pt modelId="{AD78DAAE-38C9-4FCA-9895-E6BF111B9E73}" type="parTrans" cxnId="{800F22F3-E1C6-4D2E-8ED3-B3182FF54355}">
      <dgm:prSet/>
      <dgm:spPr/>
      <dgm:t>
        <a:bodyPr/>
        <a:lstStyle/>
        <a:p>
          <a:endParaRPr lang="id-ID"/>
        </a:p>
      </dgm:t>
    </dgm:pt>
    <dgm:pt modelId="{77B6513B-B938-469B-AF87-1E1DBE08B1AE}" type="sibTrans" cxnId="{800F22F3-E1C6-4D2E-8ED3-B3182FF54355}">
      <dgm:prSet/>
      <dgm:spPr/>
      <dgm:t>
        <a:bodyPr/>
        <a:lstStyle/>
        <a:p>
          <a:endParaRPr lang="id-ID"/>
        </a:p>
      </dgm:t>
    </dgm:pt>
    <dgm:pt modelId="{2D6EC097-C157-47F5-A2E4-455EBE2971C1}">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1700" dirty="0" smtClean="0"/>
            <a:t> </a:t>
          </a:r>
          <a:r>
            <a:rPr lang="id-ID" sz="2000" dirty="0" smtClean="0"/>
            <a:t>Kelengkapan dokumen, akta notaris dsb.</a:t>
          </a:r>
          <a:endParaRPr lang="id-ID" sz="2000" dirty="0"/>
        </a:p>
      </dgm:t>
    </dgm:pt>
    <dgm:pt modelId="{2BC0AE31-9BC8-4242-9232-E41BCBC390A6}" type="parTrans" cxnId="{58AB9662-2B2A-4A8F-BED8-08BCA58D2DAD}">
      <dgm:prSet/>
      <dgm:spPr/>
      <dgm:t>
        <a:bodyPr/>
        <a:lstStyle/>
        <a:p>
          <a:endParaRPr lang="id-ID"/>
        </a:p>
      </dgm:t>
    </dgm:pt>
    <dgm:pt modelId="{0668F47F-BAFD-4AD0-A17D-D201515A2639}" type="sibTrans" cxnId="{58AB9662-2B2A-4A8F-BED8-08BCA58D2DAD}">
      <dgm:prSet/>
      <dgm:spPr/>
      <dgm:t>
        <a:bodyPr/>
        <a:lstStyle/>
        <a:p>
          <a:endParaRPr lang="id-ID"/>
        </a:p>
      </dgm:t>
    </dgm:pt>
    <dgm:pt modelId="{76EC150D-F343-4347-AAA6-C445FCCB77D1}">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800" dirty="0" smtClean="0"/>
            <a:t> </a:t>
          </a:r>
          <a:r>
            <a:rPr lang="id-ID" sz="2400" dirty="0" smtClean="0"/>
            <a:t>Upaya Hukum</a:t>
          </a:r>
          <a:endParaRPr lang="id-ID" sz="2400" dirty="0"/>
        </a:p>
      </dgm:t>
    </dgm:pt>
    <dgm:pt modelId="{F4F9DACB-8605-46C7-B690-F44AC1E2AF87}" type="parTrans" cxnId="{FE0FDDD2-A44B-41C2-9858-FC7DF83A68CE}">
      <dgm:prSet/>
      <dgm:spPr/>
      <dgm:t>
        <a:bodyPr/>
        <a:lstStyle/>
        <a:p>
          <a:endParaRPr lang="id-ID"/>
        </a:p>
      </dgm:t>
    </dgm:pt>
    <dgm:pt modelId="{76C647AE-68FB-40A3-AE3A-D220D8DC3573}" type="sibTrans" cxnId="{FE0FDDD2-A44B-41C2-9858-FC7DF83A68CE}">
      <dgm:prSet/>
      <dgm:spPr/>
      <dgm:t>
        <a:bodyPr/>
        <a:lstStyle/>
        <a:p>
          <a:endParaRPr lang="id-ID"/>
        </a:p>
      </dgm:t>
    </dgm:pt>
    <dgm:pt modelId="{C258D93A-0662-4CF2-AE37-7FEEB8525A0A}">
      <dgm:prSe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 Akta notaris dilegalisasi ktr pos</a:t>
          </a:r>
          <a:endParaRPr lang="id-ID" sz="2400" dirty="0"/>
        </a:p>
      </dgm:t>
    </dgm:pt>
    <dgm:pt modelId="{AA948FE1-8B6E-41C8-B4B0-A5A1CEE28330}" type="parTrans" cxnId="{6CDF0F0C-66C7-4434-A378-C9A9688D8059}">
      <dgm:prSet/>
      <dgm:spPr/>
      <dgm:t>
        <a:bodyPr/>
        <a:lstStyle/>
        <a:p>
          <a:endParaRPr lang="id-ID"/>
        </a:p>
      </dgm:t>
    </dgm:pt>
    <dgm:pt modelId="{10138852-7AD9-4AF6-865C-BF9B93C8F0B4}" type="sibTrans" cxnId="{6CDF0F0C-66C7-4434-A378-C9A9688D8059}">
      <dgm:prSet/>
      <dgm:spPr/>
      <dgm:t>
        <a:bodyPr/>
        <a:lstStyle/>
        <a:p>
          <a:endParaRPr lang="id-ID"/>
        </a:p>
      </dgm:t>
    </dgm:pt>
    <dgm:pt modelId="{BA00D1D8-847A-42A3-B6A6-DD1F5B62EDDE}" type="pres">
      <dgm:prSet presAssocID="{93209C09-FB0A-48A7-8AC0-AA7ED297B3A6}" presName="Name0" presStyleCnt="0">
        <dgm:presLayoutVars>
          <dgm:dir/>
          <dgm:resizeHandles val="exact"/>
        </dgm:presLayoutVars>
      </dgm:prSet>
      <dgm:spPr/>
      <dgm:t>
        <a:bodyPr/>
        <a:lstStyle/>
        <a:p>
          <a:endParaRPr lang="id-ID"/>
        </a:p>
      </dgm:t>
    </dgm:pt>
    <dgm:pt modelId="{7FBF4013-0D63-49F9-A7BE-BDEEA4ACEB85}" type="pres">
      <dgm:prSet presAssocID="{93209C09-FB0A-48A7-8AC0-AA7ED297B3A6}" presName="cycle" presStyleCnt="0"/>
      <dgm:spPr/>
    </dgm:pt>
    <dgm:pt modelId="{24374DF2-2532-4D82-95E4-8E585D0CDAE6}" type="pres">
      <dgm:prSet presAssocID="{4F4F488D-16A6-4DBD-831C-93E09C5A85F4}" presName="nodeFirstNode" presStyleLbl="node1" presStyleIdx="0" presStyleCnt="7" custScaleY="143490">
        <dgm:presLayoutVars>
          <dgm:bulletEnabled val="1"/>
        </dgm:presLayoutVars>
      </dgm:prSet>
      <dgm:spPr/>
      <dgm:t>
        <a:bodyPr/>
        <a:lstStyle/>
        <a:p>
          <a:endParaRPr lang="id-ID"/>
        </a:p>
      </dgm:t>
    </dgm:pt>
    <dgm:pt modelId="{BF3AB6D4-6E02-49B5-A47D-2C97981D3015}" type="pres">
      <dgm:prSet presAssocID="{364E3D52-55D5-4E5F-AA8F-420EB04A59B6}" presName="sibTransFirstNode" presStyleLbl="bgShp" presStyleIdx="0" presStyleCnt="1"/>
      <dgm:spPr/>
      <dgm:t>
        <a:bodyPr/>
        <a:lstStyle/>
        <a:p>
          <a:endParaRPr lang="id-ID"/>
        </a:p>
      </dgm:t>
    </dgm:pt>
    <dgm:pt modelId="{0722E6C5-E929-4BBA-A517-D7871D8E095F}" type="pres">
      <dgm:prSet presAssocID="{76EC150D-F343-4347-AAA6-C445FCCB77D1}" presName="nodeFollowingNodes" presStyleLbl="node1" presStyleIdx="1" presStyleCnt="7" custScaleY="144740" custRadScaleRad="6670" custRadScaleInc="42127">
        <dgm:presLayoutVars>
          <dgm:bulletEnabled val="1"/>
        </dgm:presLayoutVars>
      </dgm:prSet>
      <dgm:spPr/>
      <dgm:t>
        <a:bodyPr/>
        <a:lstStyle/>
        <a:p>
          <a:endParaRPr lang="id-ID"/>
        </a:p>
      </dgm:t>
    </dgm:pt>
    <dgm:pt modelId="{3E8D91EA-7122-46B7-8C84-B6698486BA79}" type="pres">
      <dgm:prSet presAssocID="{96B4BEBD-A96F-4645-B2B0-102469C555A1}" presName="nodeFollowingNodes" presStyleLbl="node1" presStyleIdx="2" presStyleCnt="7" custScaleY="198990" custRadScaleRad="112364" custRadScaleInc="-96903">
        <dgm:presLayoutVars>
          <dgm:bulletEnabled val="1"/>
        </dgm:presLayoutVars>
      </dgm:prSet>
      <dgm:spPr/>
      <dgm:t>
        <a:bodyPr/>
        <a:lstStyle/>
        <a:p>
          <a:endParaRPr lang="id-ID"/>
        </a:p>
      </dgm:t>
    </dgm:pt>
    <dgm:pt modelId="{832AD6C5-199C-4308-B415-6B568F3FC1E1}" type="pres">
      <dgm:prSet presAssocID="{45D57110-65A2-494D-8C4D-E54D13498326}" presName="nodeFollowingNodes" presStyleLbl="node1" presStyleIdx="3" presStyleCnt="7" custScaleX="98294" custScaleY="150579" custRadScaleRad="116288" custRadScaleInc="-91070">
        <dgm:presLayoutVars>
          <dgm:bulletEnabled val="1"/>
        </dgm:presLayoutVars>
      </dgm:prSet>
      <dgm:spPr/>
      <dgm:t>
        <a:bodyPr/>
        <a:lstStyle/>
        <a:p>
          <a:endParaRPr lang="id-ID"/>
        </a:p>
      </dgm:t>
    </dgm:pt>
    <dgm:pt modelId="{A356AE4F-875E-48D1-BAE5-EA77A62F125E}" type="pres">
      <dgm:prSet presAssocID="{9B0E982E-4AE3-429F-8F54-6C5319D6CC35}" presName="nodeFollowingNodes" presStyleLbl="node1" presStyleIdx="4" presStyleCnt="7" custScaleY="166937" custRadScaleRad="91705" custRadScaleInc="-56383">
        <dgm:presLayoutVars>
          <dgm:bulletEnabled val="1"/>
        </dgm:presLayoutVars>
      </dgm:prSet>
      <dgm:spPr/>
      <dgm:t>
        <a:bodyPr/>
        <a:lstStyle/>
        <a:p>
          <a:endParaRPr lang="id-ID"/>
        </a:p>
      </dgm:t>
    </dgm:pt>
    <dgm:pt modelId="{D1B28822-FE4E-4FEB-84C7-3ED2E3A3FD0B}" type="pres">
      <dgm:prSet presAssocID="{2D6EC097-C157-47F5-A2E4-455EBE2971C1}" presName="nodeFollowingNodes" presStyleLbl="node1" presStyleIdx="5" presStyleCnt="7" custScaleY="163537" custRadScaleRad="104277" custRadScaleInc="-33946">
        <dgm:presLayoutVars>
          <dgm:bulletEnabled val="1"/>
        </dgm:presLayoutVars>
      </dgm:prSet>
      <dgm:spPr/>
      <dgm:t>
        <a:bodyPr/>
        <a:lstStyle/>
        <a:p>
          <a:endParaRPr lang="id-ID"/>
        </a:p>
      </dgm:t>
    </dgm:pt>
    <dgm:pt modelId="{A41AE92A-CC98-4B85-9532-D655F36A4668}" type="pres">
      <dgm:prSet presAssocID="{C258D93A-0662-4CF2-AE37-7FEEB8525A0A}" presName="nodeFollowingNodes" presStyleLbl="node1" presStyleIdx="6" presStyleCnt="7" custScaleY="165354" custRadScaleRad="93473" custRadScaleInc="-11858">
        <dgm:presLayoutVars>
          <dgm:bulletEnabled val="1"/>
        </dgm:presLayoutVars>
      </dgm:prSet>
      <dgm:spPr/>
      <dgm:t>
        <a:bodyPr/>
        <a:lstStyle/>
        <a:p>
          <a:endParaRPr lang="id-ID"/>
        </a:p>
      </dgm:t>
    </dgm:pt>
  </dgm:ptLst>
  <dgm:cxnLst>
    <dgm:cxn modelId="{6CDF0F0C-66C7-4434-A378-C9A9688D8059}" srcId="{93209C09-FB0A-48A7-8AC0-AA7ED297B3A6}" destId="{C258D93A-0662-4CF2-AE37-7FEEB8525A0A}" srcOrd="6" destOrd="0" parTransId="{AA948FE1-8B6E-41C8-B4B0-A5A1CEE28330}" sibTransId="{10138852-7AD9-4AF6-865C-BF9B93C8F0B4}"/>
    <dgm:cxn modelId="{963D459E-1DDF-44D6-B737-9775F195F9FF}" type="presOf" srcId="{45D57110-65A2-494D-8C4D-E54D13498326}" destId="{832AD6C5-199C-4308-B415-6B568F3FC1E1}" srcOrd="0" destOrd="0" presId="urn:microsoft.com/office/officeart/2005/8/layout/cycle3"/>
    <dgm:cxn modelId="{4E988096-C907-4680-A30F-AE34D240F07F}" srcId="{93209C09-FB0A-48A7-8AC0-AA7ED297B3A6}" destId="{96B4BEBD-A96F-4645-B2B0-102469C555A1}" srcOrd="2" destOrd="0" parTransId="{D435C9B3-3BF1-4534-95CC-5D5062B826E4}" sibTransId="{161E2573-A26E-48BA-A9DB-3B897F7C44F1}"/>
    <dgm:cxn modelId="{F0652837-DBA1-4385-A3D1-276F31B3E08F}" type="presOf" srcId="{2D6EC097-C157-47F5-A2E4-455EBE2971C1}" destId="{D1B28822-FE4E-4FEB-84C7-3ED2E3A3FD0B}" srcOrd="0" destOrd="0" presId="urn:microsoft.com/office/officeart/2005/8/layout/cycle3"/>
    <dgm:cxn modelId="{583056C2-9BDF-496B-ABAD-153A20BADEA8}" type="presOf" srcId="{4F4F488D-16A6-4DBD-831C-93E09C5A85F4}" destId="{24374DF2-2532-4D82-95E4-8E585D0CDAE6}" srcOrd="0" destOrd="0" presId="urn:microsoft.com/office/officeart/2005/8/layout/cycle3"/>
    <dgm:cxn modelId="{B5B21A03-4F73-4DCF-850D-7A25DF5D0857}" type="presOf" srcId="{9B0E982E-4AE3-429F-8F54-6C5319D6CC35}" destId="{A356AE4F-875E-48D1-BAE5-EA77A62F125E}" srcOrd="0" destOrd="0" presId="urn:microsoft.com/office/officeart/2005/8/layout/cycle3"/>
    <dgm:cxn modelId="{7327EE5B-2D0D-4907-B19C-F980DE8A02BD}" type="presOf" srcId="{96B4BEBD-A96F-4645-B2B0-102469C555A1}" destId="{3E8D91EA-7122-46B7-8C84-B6698486BA79}" srcOrd="0" destOrd="0" presId="urn:microsoft.com/office/officeart/2005/8/layout/cycle3"/>
    <dgm:cxn modelId="{58AB9662-2B2A-4A8F-BED8-08BCA58D2DAD}" srcId="{93209C09-FB0A-48A7-8AC0-AA7ED297B3A6}" destId="{2D6EC097-C157-47F5-A2E4-455EBE2971C1}" srcOrd="5" destOrd="0" parTransId="{2BC0AE31-9BC8-4242-9232-E41BCBC390A6}" sibTransId="{0668F47F-BAFD-4AD0-A17D-D201515A2639}"/>
    <dgm:cxn modelId="{98F1148C-490C-46BE-8288-4B6A44DAF1F6}" type="presOf" srcId="{76EC150D-F343-4347-AAA6-C445FCCB77D1}" destId="{0722E6C5-E929-4BBA-A517-D7871D8E095F}" srcOrd="0" destOrd="0" presId="urn:microsoft.com/office/officeart/2005/8/layout/cycle3"/>
    <dgm:cxn modelId="{DEE8518A-05DD-4CCE-869C-BF9E22CF5BC4}" srcId="{93209C09-FB0A-48A7-8AC0-AA7ED297B3A6}" destId="{45D57110-65A2-494D-8C4D-E54D13498326}" srcOrd="3" destOrd="0" parTransId="{5EE3AD76-28AA-48B2-B776-AA5F691E7252}" sibTransId="{05F168C5-F924-4F5A-A617-2B0D4CB6C6FD}"/>
    <dgm:cxn modelId="{031A6D15-BB64-4611-BA4A-D7AC76093305}" type="presOf" srcId="{93209C09-FB0A-48A7-8AC0-AA7ED297B3A6}" destId="{BA00D1D8-847A-42A3-B6A6-DD1F5B62EDDE}" srcOrd="0" destOrd="0" presId="urn:microsoft.com/office/officeart/2005/8/layout/cycle3"/>
    <dgm:cxn modelId="{FE0FDDD2-A44B-41C2-9858-FC7DF83A68CE}" srcId="{93209C09-FB0A-48A7-8AC0-AA7ED297B3A6}" destId="{76EC150D-F343-4347-AAA6-C445FCCB77D1}" srcOrd="1" destOrd="0" parTransId="{F4F9DACB-8605-46C7-B690-F44AC1E2AF87}" sibTransId="{76C647AE-68FB-40A3-AE3A-D220D8DC3573}"/>
    <dgm:cxn modelId="{C020C971-B7EC-4FCC-A7EC-6EC23416A380}" type="presOf" srcId="{C258D93A-0662-4CF2-AE37-7FEEB8525A0A}" destId="{A41AE92A-CC98-4B85-9532-D655F36A4668}" srcOrd="0" destOrd="0" presId="urn:microsoft.com/office/officeart/2005/8/layout/cycle3"/>
    <dgm:cxn modelId="{800F22F3-E1C6-4D2E-8ED3-B3182FF54355}" srcId="{93209C09-FB0A-48A7-8AC0-AA7ED297B3A6}" destId="{9B0E982E-4AE3-429F-8F54-6C5319D6CC35}" srcOrd="4" destOrd="0" parTransId="{AD78DAAE-38C9-4FCA-9895-E6BF111B9E73}" sibTransId="{77B6513B-B938-469B-AF87-1E1DBE08B1AE}"/>
    <dgm:cxn modelId="{C1E1D8A6-D0CA-4218-902C-5A607D435AA6}" type="presOf" srcId="{364E3D52-55D5-4E5F-AA8F-420EB04A59B6}" destId="{BF3AB6D4-6E02-49B5-A47D-2C97981D3015}" srcOrd="0" destOrd="0" presId="urn:microsoft.com/office/officeart/2005/8/layout/cycle3"/>
    <dgm:cxn modelId="{6E358C69-6F0A-491B-88B9-62845059D795}" srcId="{93209C09-FB0A-48A7-8AC0-AA7ED297B3A6}" destId="{4F4F488D-16A6-4DBD-831C-93E09C5A85F4}" srcOrd="0" destOrd="0" parTransId="{093B2BE0-0C89-460C-AD81-6A0ACC4C50A2}" sibTransId="{364E3D52-55D5-4E5F-AA8F-420EB04A59B6}"/>
    <dgm:cxn modelId="{48792BC2-ADED-4DF6-B4FC-E5EDE4D6DE68}" type="presParOf" srcId="{BA00D1D8-847A-42A3-B6A6-DD1F5B62EDDE}" destId="{7FBF4013-0D63-49F9-A7BE-BDEEA4ACEB85}" srcOrd="0" destOrd="0" presId="urn:microsoft.com/office/officeart/2005/8/layout/cycle3"/>
    <dgm:cxn modelId="{42CAFC4D-5926-49B3-9958-74326D2CF5CF}" type="presParOf" srcId="{7FBF4013-0D63-49F9-A7BE-BDEEA4ACEB85}" destId="{24374DF2-2532-4D82-95E4-8E585D0CDAE6}" srcOrd="0" destOrd="0" presId="urn:microsoft.com/office/officeart/2005/8/layout/cycle3"/>
    <dgm:cxn modelId="{F68FDFA5-8AE5-4596-8906-895868B40E67}" type="presParOf" srcId="{7FBF4013-0D63-49F9-A7BE-BDEEA4ACEB85}" destId="{BF3AB6D4-6E02-49B5-A47D-2C97981D3015}" srcOrd="1" destOrd="0" presId="urn:microsoft.com/office/officeart/2005/8/layout/cycle3"/>
    <dgm:cxn modelId="{02DE2334-61A1-40E4-9ED5-03B524ACDD99}" type="presParOf" srcId="{7FBF4013-0D63-49F9-A7BE-BDEEA4ACEB85}" destId="{0722E6C5-E929-4BBA-A517-D7871D8E095F}" srcOrd="2" destOrd="0" presId="urn:microsoft.com/office/officeart/2005/8/layout/cycle3"/>
    <dgm:cxn modelId="{22E11CB9-71B0-4414-BED2-ED19560D2852}" type="presParOf" srcId="{7FBF4013-0D63-49F9-A7BE-BDEEA4ACEB85}" destId="{3E8D91EA-7122-46B7-8C84-B6698486BA79}" srcOrd="3" destOrd="0" presId="urn:microsoft.com/office/officeart/2005/8/layout/cycle3"/>
    <dgm:cxn modelId="{9C1DD927-8561-4BE1-922D-EA8DC8E3327D}" type="presParOf" srcId="{7FBF4013-0D63-49F9-A7BE-BDEEA4ACEB85}" destId="{832AD6C5-199C-4308-B415-6B568F3FC1E1}" srcOrd="4" destOrd="0" presId="urn:microsoft.com/office/officeart/2005/8/layout/cycle3"/>
    <dgm:cxn modelId="{06BF91D7-365B-4219-A190-B090520F1162}" type="presParOf" srcId="{7FBF4013-0D63-49F9-A7BE-BDEEA4ACEB85}" destId="{A356AE4F-875E-48D1-BAE5-EA77A62F125E}" srcOrd="5" destOrd="0" presId="urn:microsoft.com/office/officeart/2005/8/layout/cycle3"/>
    <dgm:cxn modelId="{5DE12802-E925-4C04-841F-9814A4B493C6}" type="presParOf" srcId="{7FBF4013-0D63-49F9-A7BE-BDEEA4ACEB85}" destId="{D1B28822-FE4E-4FEB-84C7-3ED2E3A3FD0B}" srcOrd="6" destOrd="0" presId="urn:microsoft.com/office/officeart/2005/8/layout/cycle3"/>
    <dgm:cxn modelId="{C461B4C9-00AA-4EDF-9B3C-F9DF3B2B453C}" type="presParOf" srcId="{7FBF4013-0D63-49F9-A7BE-BDEEA4ACEB85}" destId="{A41AE92A-CC98-4B85-9532-D655F36A4668}" srcOrd="7" destOrd="0" presId="urn:microsoft.com/office/officeart/2005/8/layout/cycle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5219BE80-7083-4C65-B40B-7C20ACFA9D8E}"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2C734405-3156-4EBC-87F9-574D8D41C6B6}">
      <dgm:prSet phldrT="[Text]"/>
      <dgm:spPr>
        <a:noFill/>
        <a:ln>
          <a:solidFill>
            <a:schemeClr val="accent1"/>
          </a:solidFill>
        </a:ln>
      </dgm:spPr>
      <dgm:t>
        <a:bodyPr/>
        <a:lstStyle/>
        <a:p>
          <a:r>
            <a:rPr lang="en-US" dirty="0" smtClean="0">
              <a:solidFill>
                <a:schemeClr val="tx1"/>
              </a:solidFill>
            </a:rPr>
            <a:t>Banding</a:t>
          </a:r>
          <a:endParaRPr lang="en-US" dirty="0">
            <a:solidFill>
              <a:schemeClr val="tx1"/>
            </a:solidFill>
          </a:endParaRPr>
        </a:p>
      </dgm:t>
    </dgm:pt>
    <dgm:pt modelId="{6397228F-10DB-4A29-A990-180181CB7FD4}" type="parTrans" cxnId="{C7A4E5D0-B113-4CD5-B614-885765392257}">
      <dgm:prSet/>
      <dgm:spPr/>
      <dgm:t>
        <a:bodyPr/>
        <a:lstStyle/>
        <a:p>
          <a:endParaRPr lang="en-US"/>
        </a:p>
      </dgm:t>
    </dgm:pt>
    <dgm:pt modelId="{34AE0278-2805-42DF-B0C3-7224BC19442A}" type="sibTrans" cxnId="{C7A4E5D0-B113-4CD5-B614-885765392257}">
      <dgm:prSet>
        <dgm:style>
          <a:lnRef idx="2">
            <a:schemeClr val="accent6"/>
          </a:lnRef>
          <a:fillRef idx="1">
            <a:schemeClr val="lt1"/>
          </a:fillRef>
          <a:effectRef idx="0">
            <a:schemeClr val="accent6"/>
          </a:effectRef>
          <a:fontRef idx="minor">
            <a:schemeClr val="dk1"/>
          </a:fontRef>
        </dgm:style>
      </dgm:prSet>
      <dgm:spPr/>
      <dgm:t>
        <a:bodyPr/>
        <a:lstStyle/>
        <a:p>
          <a:endParaRPr lang="en-US"/>
        </a:p>
      </dgm:t>
    </dgm:pt>
    <dgm:pt modelId="{37E21872-9DB4-443B-8999-E0581BC40EC7}">
      <dgm:prSet phldrT="[Text]"/>
      <dgm:spPr>
        <a:noFill/>
        <a:ln>
          <a:solidFill>
            <a:schemeClr val="accent1"/>
          </a:solidFill>
        </a:ln>
      </dgm:spPr>
      <dgm:t>
        <a:bodyPr/>
        <a:lstStyle/>
        <a:p>
          <a:r>
            <a:rPr lang="en-US" dirty="0" err="1" smtClean="0">
              <a:solidFill>
                <a:schemeClr val="tx1"/>
              </a:solidFill>
            </a:rPr>
            <a:t>Ada</a:t>
          </a:r>
          <a:r>
            <a:rPr lang="en-US" dirty="0" smtClean="0">
              <a:solidFill>
                <a:schemeClr val="tx1"/>
              </a:solidFill>
            </a:rPr>
            <a:t> </a:t>
          </a:r>
          <a:r>
            <a:rPr lang="en-US" dirty="0" err="1" smtClean="0">
              <a:solidFill>
                <a:schemeClr val="tx1"/>
              </a:solidFill>
            </a:rPr>
            <a:t>keputusan</a:t>
          </a:r>
          <a:r>
            <a:rPr lang="en-US" dirty="0" smtClean="0">
              <a:solidFill>
                <a:schemeClr val="tx1"/>
              </a:solidFill>
            </a:rPr>
            <a:t>  </a:t>
          </a:r>
          <a:r>
            <a:rPr lang="en-US" dirty="0" err="1" smtClean="0">
              <a:solidFill>
                <a:schemeClr val="tx1"/>
              </a:solidFill>
            </a:rPr>
            <a:t>yg</a:t>
          </a:r>
          <a:r>
            <a:rPr lang="en-US" dirty="0" smtClean="0">
              <a:solidFill>
                <a:schemeClr val="tx1"/>
              </a:solidFill>
            </a:rPr>
            <a:t> </a:t>
          </a:r>
          <a:r>
            <a:rPr lang="en-US" dirty="0" err="1" smtClean="0">
              <a:solidFill>
                <a:schemeClr val="tx1"/>
              </a:solidFill>
            </a:rPr>
            <a:t>dapat</a:t>
          </a:r>
          <a:r>
            <a:rPr lang="en-US" dirty="0" smtClean="0">
              <a:solidFill>
                <a:schemeClr val="tx1"/>
              </a:solidFill>
            </a:rPr>
            <a:t> </a:t>
          </a:r>
          <a:r>
            <a:rPr lang="en-US" dirty="0" err="1" smtClean="0">
              <a:solidFill>
                <a:schemeClr val="tx1"/>
              </a:solidFill>
            </a:rPr>
            <a:t>dibanding</a:t>
          </a:r>
          <a:endParaRPr lang="en-US" dirty="0">
            <a:solidFill>
              <a:schemeClr val="tx1"/>
            </a:solidFill>
          </a:endParaRPr>
        </a:p>
      </dgm:t>
    </dgm:pt>
    <dgm:pt modelId="{4FB9EDF9-2251-40D7-A588-F57B4C6A8A02}" type="parTrans" cxnId="{E690BD72-3230-4C47-AFFD-9341156B9500}">
      <dgm:prSet/>
      <dgm:spPr/>
      <dgm:t>
        <a:bodyPr/>
        <a:lstStyle/>
        <a:p>
          <a:endParaRPr lang="en-US"/>
        </a:p>
      </dgm:t>
    </dgm:pt>
    <dgm:pt modelId="{2441D080-28BF-433A-8D53-9942B4A5B0AD}" type="sibTrans" cxnId="{E690BD72-3230-4C47-AFFD-9341156B9500}">
      <dgm:prSet>
        <dgm:style>
          <a:lnRef idx="2">
            <a:schemeClr val="accent6"/>
          </a:lnRef>
          <a:fillRef idx="1">
            <a:schemeClr val="lt1"/>
          </a:fillRef>
          <a:effectRef idx="0">
            <a:schemeClr val="accent6"/>
          </a:effectRef>
          <a:fontRef idx="minor">
            <a:schemeClr val="dk1"/>
          </a:fontRef>
        </dgm:style>
      </dgm:prSet>
      <dgm:spPr/>
      <dgm:t>
        <a:bodyPr/>
        <a:lstStyle/>
        <a:p>
          <a:endParaRPr lang="en-US"/>
        </a:p>
      </dgm:t>
    </dgm:pt>
    <dgm:pt modelId="{616977EA-D054-4215-83EA-BC380D66A2C6}">
      <dgm:prSet phldrT="[Text]" custT="1"/>
      <dgm:spPr>
        <a:noFill/>
        <a:ln>
          <a:solidFill>
            <a:schemeClr val="accent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2400" dirty="0" err="1" smtClean="0">
              <a:solidFill>
                <a:schemeClr val="tx1"/>
              </a:solidFill>
            </a:rPr>
            <a:t>Sengketa</a:t>
          </a:r>
          <a:r>
            <a:rPr lang="en-US" sz="2400" dirty="0" smtClean="0">
              <a:solidFill>
                <a:schemeClr val="tx1"/>
              </a:solidFill>
            </a:rPr>
            <a:t> </a:t>
          </a:r>
          <a:r>
            <a:rPr lang="en-US" sz="2400" dirty="0" err="1" smtClean="0">
              <a:solidFill>
                <a:schemeClr val="tx1"/>
              </a:solidFill>
            </a:rPr>
            <a:t>Pajak</a:t>
          </a:r>
          <a:endParaRPr lang="en-US" sz="2400" dirty="0" smtClean="0">
            <a:solidFill>
              <a:schemeClr val="tx1"/>
            </a:solidFill>
          </a:endParaRPr>
        </a:p>
        <a:p>
          <a:pPr marL="0" marR="0" indent="0" defTabSz="914400" eaLnBrk="1" fontAlgn="auto" latinLnBrk="0" hangingPunct="1">
            <a:lnSpc>
              <a:spcPct val="100000"/>
            </a:lnSpc>
            <a:spcBef>
              <a:spcPts val="0"/>
            </a:spcBef>
            <a:spcAft>
              <a:spcPts val="0"/>
            </a:spcAft>
            <a:buClrTx/>
            <a:buSzTx/>
            <a:buFontTx/>
            <a:buNone/>
            <a:tabLst/>
            <a:defRPr/>
          </a:pPr>
          <a:r>
            <a:rPr lang="en-US" sz="2400" dirty="0" err="1" smtClean="0">
              <a:solidFill>
                <a:schemeClr val="tx1"/>
              </a:solidFill>
            </a:rPr>
            <a:t>Upaya</a:t>
          </a:r>
          <a:r>
            <a:rPr lang="en-US" sz="2400" dirty="0" smtClean="0">
              <a:solidFill>
                <a:schemeClr val="tx1"/>
              </a:solidFill>
            </a:rPr>
            <a:t> </a:t>
          </a:r>
          <a:r>
            <a:rPr lang="en-US" sz="2400" dirty="0" err="1" smtClean="0">
              <a:solidFill>
                <a:schemeClr val="tx1"/>
              </a:solidFill>
            </a:rPr>
            <a:t>hukum</a:t>
          </a:r>
          <a:endParaRPr lang="en-US" sz="2400" dirty="0" smtClean="0">
            <a:solidFill>
              <a:schemeClr val="tx1"/>
            </a:solidFill>
          </a:endParaRPr>
        </a:p>
        <a:p>
          <a:pPr defTabSz="1111250">
            <a:lnSpc>
              <a:spcPct val="90000"/>
            </a:lnSpc>
            <a:spcBef>
              <a:spcPct val="0"/>
            </a:spcBef>
            <a:spcAft>
              <a:spcPct val="35000"/>
            </a:spcAft>
          </a:pPr>
          <a:endParaRPr lang="en-US" sz="1900" dirty="0">
            <a:solidFill>
              <a:schemeClr val="tx1"/>
            </a:solidFill>
          </a:endParaRPr>
        </a:p>
      </dgm:t>
    </dgm:pt>
    <dgm:pt modelId="{D396F78A-9041-4BF0-A5BC-3F7C54FABD23}" type="parTrans" cxnId="{8472E67D-572B-4C0B-A411-E5866E90873F}">
      <dgm:prSet/>
      <dgm:spPr/>
      <dgm:t>
        <a:bodyPr/>
        <a:lstStyle/>
        <a:p>
          <a:endParaRPr lang="en-US"/>
        </a:p>
      </dgm:t>
    </dgm:pt>
    <dgm:pt modelId="{358A1EA7-B715-477C-A701-B99EAA7EA011}" type="sibTrans" cxnId="{8472E67D-572B-4C0B-A411-E5866E90873F}">
      <dgm:prSet>
        <dgm:style>
          <a:lnRef idx="2">
            <a:schemeClr val="accent6"/>
          </a:lnRef>
          <a:fillRef idx="1">
            <a:schemeClr val="lt1"/>
          </a:fillRef>
          <a:effectRef idx="0">
            <a:schemeClr val="accent6"/>
          </a:effectRef>
          <a:fontRef idx="minor">
            <a:schemeClr val="dk1"/>
          </a:fontRef>
        </dgm:style>
      </dgm:prSet>
      <dgm:spPr/>
      <dgm:t>
        <a:bodyPr/>
        <a:lstStyle/>
        <a:p>
          <a:endParaRPr lang="en-US"/>
        </a:p>
      </dgm:t>
    </dgm:pt>
    <dgm:pt modelId="{4063225B-8FD5-4B1A-A75C-88516C426561}">
      <dgm:prSet phldrT="[Text]"/>
      <dgm:spPr>
        <a:noFill/>
        <a:ln>
          <a:solidFill>
            <a:schemeClr val="accent1"/>
          </a:solidFill>
        </a:ln>
      </dgm:spPr>
      <dgm:t>
        <a:bodyPr/>
        <a:lstStyle/>
        <a:p>
          <a:r>
            <a:rPr lang="en-US" dirty="0" err="1" smtClean="0">
              <a:solidFill>
                <a:schemeClr val="tx1"/>
              </a:solidFill>
            </a:rPr>
            <a:t>Peradilan</a:t>
          </a:r>
          <a:r>
            <a:rPr lang="en-US" dirty="0" smtClean="0">
              <a:solidFill>
                <a:schemeClr val="tx1"/>
              </a:solidFill>
            </a:rPr>
            <a:t> </a:t>
          </a:r>
        </a:p>
        <a:p>
          <a:r>
            <a:rPr lang="en-US" dirty="0" err="1" smtClean="0">
              <a:solidFill>
                <a:schemeClr val="tx1"/>
              </a:solidFill>
            </a:rPr>
            <a:t>Pajak</a:t>
          </a:r>
          <a:endParaRPr lang="en-US" dirty="0">
            <a:solidFill>
              <a:schemeClr val="tx1"/>
            </a:solidFill>
          </a:endParaRPr>
        </a:p>
      </dgm:t>
    </dgm:pt>
    <dgm:pt modelId="{214BC913-8719-4F02-BE55-EF880044D3BA}" type="parTrans" cxnId="{7FC7EC56-235F-4525-8632-08F70B471F2E}">
      <dgm:prSet/>
      <dgm:spPr/>
      <dgm:t>
        <a:bodyPr/>
        <a:lstStyle/>
        <a:p>
          <a:endParaRPr lang="en-US"/>
        </a:p>
      </dgm:t>
    </dgm:pt>
    <dgm:pt modelId="{5CDFFBAF-BE65-40F5-AF09-5A0B7F9A3A29}" type="sibTrans" cxnId="{7FC7EC56-235F-4525-8632-08F70B471F2E}">
      <dgm:prSet>
        <dgm:style>
          <a:lnRef idx="2">
            <a:schemeClr val="accent6"/>
          </a:lnRef>
          <a:fillRef idx="1">
            <a:schemeClr val="lt1"/>
          </a:fillRef>
          <a:effectRef idx="0">
            <a:schemeClr val="accent6"/>
          </a:effectRef>
          <a:fontRef idx="minor">
            <a:schemeClr val="dk1"/>
          </a:fontRef>
        </dgm:style>
      </dgm:prSet>
      <dgm:spPr/>
      <dgm:t>
        <a:bodyPr/>
        <a:lstStyle/>
        <a:p>
          <a:endParaRPr lang="en-US"/>
        </a:p>
      </dgm:t>
    </dgm:pt>
    <dgm:pt modelId="{1B0ED64A-EA8C-4EC3-BE31-D81DF20A1C94}">
      <dgm:prSet phldrT="[Text]"/>
      <dgm:spPr>
        <a:noFill/>
        <a:ln>
          <a:solidFill>
            <a:schemeClr val="accent1"/>
          </a:solidFill>
        </a:ln>
      </dgm:spPr>
      <dgm:t>
        <a:bodyPr/>
        <a:lstStyle/>
        <a:p>
          <a:r>
            <a:rPr lang="en-US" dirty="0" err="1" smtClean="0">
              <a:solidFill>
                <a:schemeClr val="tx1"/>
              </a:solidFill>
            </a:rPr>
            <a:t>Dasar</a:t>
          </a:r>
          <a:r>
            <a:rPr lang="en-US" dirty="0" smtClean="0">
              <a:solidFill>
                <a:schemeClr val="tx1"/>
              </a:solidFill>
            </a:rPr>
            <a:t> : </a:t>
          </a:r>
        </a:p>
        <a:p>
          <a:r>
            <a:rPr lang="en-US" dirty="0" smtClean="0">
              <a:solidFill>
                <a:schemeClr val="tx1"/>
              </a:solidFill>
            </a:rPr>
            <a:t>UU no 14 </a:t>
          </a:r>
          <a:r>
            <a:rPr lang="en-US" dirty="0" err="1" smtClean="0">
              <a:solidFill>
                <a:schemeClr val="tx1"/>
              </a:solidFill>
            </a:rPr>
            <a:t>th</a:t>
          </a:r>
          <a:r>
            <a:rPr lang="en-US" dirty="0" smtClean="0">
              <a:solidFill>
                <a:schemeClr val="tx1"/>
              </a:solidFill>
            </a:rPr>
            <a:t>. 2002</a:t>
          </a:r>
          <a:endParaRPr lang="en-US" dirty="0">
            <a:solidFill>
              <a:schemeClr val="tx1"/>
            </a:solidFill>
          </a:endParaRPr>
        </a:p>
      </dgm:t>
    </dgm:pt>
    <dgm:pt modelId="{0478EB43-C070-45FB-B33E-37003F3AD8AB}" type="parTrans" cxnId="{BEDFACA8-B55F-42F3-8F8F-33A01F061014}">
      <dgm:prSet/>
      <dgm:spPr/>
      <dgm:t>
        <a:bodyPr/>
        <a:lstStyle/>
        <a:p>
          <a:endParaRPr lang="en-US"/>
        </a:p>
      </dgm:t>
    </dgm:pt>
    <dgm:pt modelId="{25918902-CEED-46DC-9F05-65272F562FA6}" type="sibTrans" cxnId="{BEDFACA8-B55F-42F3-8F8F-33A01F061014}">
      <dgm:prSet/>
      <dgm:spPr/>
      <dgm:t>
        <a:bodyPr/>
        <a:lstStyle/>
        <a:p>
          <a:endParaRPr lang="en-US"/>
        </a:p>
      </dgm:t>
    </dgm:pt>
    <dgm:pt modelId="{63B680A9-6259-418F-8BF5-9F15864C856A}" type="pres">
      <dgm:prSet presAssocID="{5219BE80-7083-4C65-B40B-7C20ACFA9D8E}" presName="diagram" presStyleCnt="0">
        <dgm:presLayoutVars>
          <dgm:dir/>
          <dgm:resizeHandles val="exact"/>
        </dgm:presLayoutVars>
      </dgm:prSet>
      <dgm:spPr/>
      <dgm:t>
        <a:bodyPr/>
        <a:lstStyle/>
        <a:p>
          <a:endParaRPr lang="en-US"/>
        </a:p>
      </dgm:t>
    </dgm:pt>
    <dgm:pt modelId="{B1F1DF34-5824-4788-AD8B-FFB423F65235}" type="pres">
      <dgm:prSet presAssocID="{2C734405-3156-4EBC-87F9-574D8D41C6B6}" presName="node" presStyleLbl="node1" presStyleIdx="0" presStyleCnt="5">
        <dgm:presLayoutVars>
          <dgm:bulletEnabled val="1"/>
        </dgm:presLayoutVars>
      </dgm:prSet>
      <dgm:spPr/>
      <dgm:t>
        <a:bodyPr/>
        <a:lstStyle/>
        <a:p>
          <a:endParaRPr lang="en-US"/>
        </a:p>
      </dgm:t>
    </dgm:pt>
    <dgm:pt modelId="{D3603688-0BC3-468B-96B0-E83BA65263E8}" type="pres">
      <dgm:prSet presAssocID="{34AE0278-2805-42DF-B0C3-7224BC19442A}" presName="sibTrans" presStyleLbl="sibTrans2D1" presStyleIdx="0" presStyleCnt="4"/>
      <dgm:spPr/>
      <dgm:t>
        <a:bodyPr/>
        <a:lstStyle/>
        <a:p>
          <a:endParaRPr lang="en-US"/>
        </a:p>
      </dgm:t>
    </dgm:pt>
    <dgm:pt modelId="{956DF682-C12F-4E5B-96B2-E708E8E85A13}" type="pres">
      <dgm:prSet presAssocID="{34AE0278-2805-42DF-B0C3-7224BC19442A}" presName="connectorText" presStyleLbl="sibTrans2D1" presStyleIdx="0" presStyleCnt="4"/>
      <dgm:spPr/>
      <dgm:t>
        <a:bodyPr/>
        <a:lstStyle/>
        <a:p>
          <a:endParaRPr lang="en-US"/>
        </a:p>
      </dgm:t>
    </dgm:pt>
    <dgm:pt modelId="{FB99DACB-9626-4595-B90F-8DA77DE05FAF}" type="pres">
      <dgm:prSet presAssocID="{37E21872-9DB4-443B-8999-E0581BC40EC7}" presName="node" presStyleLbl="node1" presStyleIdx="1" presStyleCnt="5">
        <dgm:presLayoutVars>
          <dgm:bulletEnabled val="1"/>
        </dgm:presLayoutVars>
      </dgm:prSet>
      <dgm:spPr/>
      <dgm:t>
        <a:bodyPr/>
        <a:lstStyle/>
        <a:p>
          <a:endParaRPr lang="en-US"/>
        </a:p>
      </dgm:t>
    </dgm:pt>
    <dgm:pt modelId="{EC5D9A7D-5A50-4B69-82A4-E7E12B82B751}" type="pres">
      <dgm:prSet presAssocID="{2441D080-28BF-433A-8D53-9942B4A5B0AD}" presName="sibTrans" presStyleLbl="sibTrans2D1" presStyleIdx="1" presStyleCnt="4"/>
      <dgm:spPr/>
      <dgm:t>
        <a:bodyPr/>
        <a:lstStyle/>
        <a:p>
          <a:endParaRPr lang="en-US"/>
        </a:p>
      </dgm:t>
    </dgm:pt>
    <dgm:pt modelId="{F6891783-E0C7-47BC-B474-5635C5691D4D}" type="pres">
      <dgm:prSet presAssocID="{2441D080-28BF-433A-8D53-9942B4A5B0AD}" presName="connectorText" presStyleLbl="sibTrans2D1" presStyleIdx="1" presStyleCnt="4"/>
      <dgm:spPr/>
      <dgm:t>
        <a:bodyPr/>
        <a:lstStyle/>
        <a:p>
          <a:endParaRPr lang="en-US"/>
        </a:p>
      </dgm:t>
    </dgm:pt>
    <dgm:pt modelId="{38D37C06-E5A9-4EE6-99E6-EC501336F461}" type="pres">
      <dgm:prSet presAssocID="{616977EA-D054-4215-83EA-BC380D66A2C6}" presName="node" presStyleLbl="node1" presStyleIdx="2" presStyleCnt="5">
        <dgm:presLayoutVars>
          <dgm:bulletEnabled val="1"/>
        </dgm:presLayoutVars>
      </dgm:prSet>
      <dgm:spPr/>
      <dgm:t>
        <a:bodyPr/>
        <a:lstStyle/>
        <a:p>
          <a:endParaRPr lang="en-US"/>
        </a:p>
      </dgm:t>
    </dgm:pt>
    <dgm:pt modelId="{23D1A582-7338-4D3C-9C78-3CD93C748029}" type="pres">
      <dgm:prSet presAssocID="{358A1EA7-B715-477C-A701-B99EAA7EA011}" presName="sibTrans" presStyleLbl="sibTrans2D1" presStyleIdx="2" presStyleCnt="4"/>
      <dgm:spPr/>
      <dgm:t>
        <a:bodyPr/>
        <a:lstStyle/>
        <a:p>
          <a:endParaRPr lang="en-US"/>
        </a:p>
      </dgm:t>
    </dgm:pt>
    <dgm:pt modelId="{6A65D829-5952-45A9-92A0-AB6F17A1E7CC}" type="pres">
      <dgm:prSet presAssocID="{358A1EA7-B715-477C-A701-B99EAA7EA011}" presName="connectorText" presStyleLbl="sibTrans2D1" presStyleIdx="2" presStyleCnt="4"/>
      <dgm:spPr/>
      <dgm:t>
        <a:bodyPr/>
        <a:lstStyle/>
        <a:p>
          <a:endParaRPr lang="en-US"/>
        </a:p>
      </dgm:t>
    </dgm:pt>
    <dgm:pt modelId="{B2A401CC-084B-4146-949C-59DFD249BF2B}" type="pres">
      <dgm:prSet presAssocID="{4063225B-8FD5-4B1A-A75C-88516C426561}" presName="node" presStyleLbl="node1" presStyleIdx="3" presStyleCnt="5">
        <dgm:presLayoutVars>
          <dgm:bulletEnabled val="1"/>
        </dgm:presLayoutVars>
      </dgm:prSet>
      <dgm:spPr/>
      <dgm:t>
        <a:bodyPr/>
        <a:lstStyle/>
        <a:p>
          <a:endParaRPr lang="en-US"/>
        </a:p>
      </dgm:t>
    </dgm:pt>
    <dgm:pt modelId="{A2EB7325-A17C-4689-8D1B-9BAA42C383BD}" type="pres">
      <dgm:prSet presAssocID="{5CDFFBAF-BE65-40F5-AF09-5A0B7F9A3A29}" presName="sibTrans" presStyleLbl="sibTrans2D1" presStyleIdx="3" presStyleCnt="4"/>
      <dgm:spPr/>
      <dgm:t>
        <a:bodyPr/>
        <a:lstStyle/>
        <a:p>
          <a:endParaRPr lang="en-US"/>
        </a:p>
      </dgm:t>
    </dgm:pt>
    <dgm:pt modelId="{249AF08E-8746-4158-B541-9B85921DFDF4}" type="pres">
      <dgm:prSet presAssocID="{5CDFFBAF-BE65-40F5-AF09-5A0B7F9A3A29}" presName="connectorText" presStyleLbl="sibTrans2D1" presStyleIdx="3" presStyleCnt="4"/>
      <dgm:spPr/>
      <dgm:t>
        <a:bodyPr/>
        <a:lstStyle/>
        <a:p>
          <a:endParaRPr lang="en-US"/>
        </a:p>
      </dgm:t>
    </dgm:pt>
    <dgm:pt modelId="{E03E7C1C-1D8C-4D46-AA89-735B2B49AFA3}" type="pres">
      <dgm:prSet presAssocID="{1B0ED64A-EA8C-4EC3-BE31-D81DF20A1C94}" presName="node" presStyleLbl="node1" presStyleIdx="4" presStyleCnt="5">
        <dgm:presLayoutVars>
          <dgm:bulletEnabled val="1"/>
        </dgm:presLayoutVars>
      </dgm:prSet>
      <dgm:spPr/>
      <dgm:t>
        <a:bodyPr/>
        <a:lstStyle/>
        <a:p>
          <a:endParaRPr lang="en-US"/>
        </a:p>
      </dgm:t>
    </dgm:pt>
  </dgm:ptLst>
  <dgm:cxnLst>
    <dgm:cxn modelId="{4513D120-960A-4B02-A81E-8D08343FC3C6}" type="presOf" srcId="{34AE0278-2805-42DF-B0C3-7224BC19442A}" destId="{956DF682-C12F-4E5B-96B2-E708E8E85A13}" srcOrd="1" destOrd="0" presId="urn:microsoft.com/office/officeart/2005/8/layout/process5"/>
    <dgm:cxn modelId="{73D97A30-03D2-46C7-A72F-81495A33DBAD}" type="presOf" srcId="{1B0ED64A-EA8C-4EC3-BE31-D81DF20A1C94}" destId="{E03E7C1C-1D8C-4D46-AA89-735B2B49AFA3}" srcOrd="0" destOrd="0" presId="urn:microsoft.com/office/officeart/2005/8/layout/process5"/>
    <dgm:cxn modelId="{BEDFACA8-B55F-42F3-8F8F-33A01F061014}" srcId="{5219BE80-7083-4C65-B40B-7C20ACFA9D8E}" destId="{1B0ED64A-EA8C-4EC3-BE31-D81DF20A1C94}" srcOrd="4" destOrd="0" parTransId="{0478EB43-C070-45FB-B33E-37003F3AD8AB}" sibTransId="{25918902-CEED-46DC-9F05-65272F562FA6}"/>
    <dgm:cxn modelId="{F407CD4E-F3C9-4AC3-9544-490180BCAFBC}" type="presOf" srcId="{5219BE80-7083-4C65-B40B-7C20ACFA9D8E}" destId="{63B680A9-6259-418F-8BF5-9F15864C856A}" srcOrd="0" destOrd="0" presId="urn:microsoft.com/office/officeart/2005/8/layout/process5"/>
    <dgm:cxn modelId="{DD7710A6-3067-4916-B255-7E25518EF973}" type="presOf" srcId="{34AE0278-2805-42DF-B0C3-7224BC19442A}" destId="{D3603688-0BC3-468B-96B0-E83BA65263E8}" srcOrd="0" destOrd="0" presId="urn:microsoft.com/office/officeart/2005/8/layout/process5"/>
    <dgm:cxn modelId="{1F0A853F-B993-43D4-AC31-121A8AE2CDAF}" type="presOf" srcId="{5CDFFBAF-BE65-40F5-AF09-5A0B7F9A3A29}" destId="{A2EB7325-A17C-4689-8D1B-9BAA42C383BD}" srcOrd="0" destOrd="0" presId="urn:microsoft.com/office/officeart/2005/8/layout/process5"/>
    <dgm:cxn modelId="{A2B973CC-3294-4477-A707-1D0F7AC7ECEA}" type="presOf" srcId="{616977EA-D054-4215-83EA-BC380D66A2C6}" destId="{38D37C06-E5A9-4EE6-99E6-EC501336F461}" srcOrd="0" destOrd="0" presId="urn:microsoft.com/office/officeart/2005/8/layout/process5"/>
    <dgm:cxn modelId="{7FC7EC56-235F-4525-8632-08F70B471F2E}" srcId="{5219BE80-7083-4C65-B40B-7C20ACFA9D8E}" destId="{4063225B-8FD5-4B1A-A75C-88516C426561}" srcOrd="3" destOrd="0" parTransId="{214BC913-8719-4F02-BE55-EF880044D3BA}" sibTransId="{5CDFFBAF-BE65-40F5-AF09-5A0B7F9A3A29}"/>
    <dgm:cxn modelId="{C7A4E5D0-B113-4CD5-B614-885765392257}" srcId="{5219BE80-7083-4C65-B40B-7C20ACFA9D8E}" destId="{2C734405-3156-4EBC-87F9-574D8D41C6B6}" srcOrd="0" destOrd="0" parTransId="{6397228F-10DB-4A29-A990-180181CB7FD4}" sibTransId="{34AE0278-2805-42DF-B0C3-7224BC19442A}"/>
    <dgm:cxn modelId="{8472E67D-572B-4C0B-A411-E5866E90873F}" srcId="{5219BE80-7083-4C65-B40B-7C20ACFA9D8E}" destId="{616977EA-D054-4215-83EA-BC380D66A2C6}" srcOrd="2" destOrd="0" parTransId="{D396F78A-9041-4BF0-A5BC-3F7C54FABD23}" sibTransId="{358A1EA7-B715-477C-A701-B99EAA7EA011}"/>
    <dgm:cxn modelId="{0B87B433-77F6-4DE4-B697-D3385F6165D2}" type="presOf" srcId="{2441D080-28BF-433A-8D53-9942B4A5B0AD}" destId="{F6891783-E0C7-47BC-B474-5635C5691D4D}" srcOrd="1" destOrd="0" presId="urn:microsoft.com/office/officeart/2005/8/layout/process5"/>
    <dgm:cxn modelId="{B703D034-4BB4-4281-A8F4-6FAD0E9C6168}" type="presOf" srcId="{4063225B-8FD5-4B1A-A75C-88516C426561}" destId="{B2A401CC-084B-4146-949C-59DFD249BF2B}" srcOrd="0" destOrd="0" presId="urn:microsoft.com/office/officeart/2005/8/layout/process5"/>
    <dgm:cxn modelId="{CFD6FD5F-D341-4CF5-824F-6CE09979E97E}" type="presOf" srcId="{2C734405-3156-4EBC-87F9-574D8D41C6B6}" destId="{B1F1DF34-5824-4788-AD8B-FFB423F65235}" srcOrd="0" destOrd="0" presId="urn:microsoft.com/office/officeart/2005/8/layout/process5"/>
    <dgm:cxn modelId="{2650DEE8-41DF-49BF-8417-8081F46D74EA}" type="presOf" srcId="{358A1EA7-B715-477C-A701-B99EAA7EA011}" destId="{6A65D829-5952-45A9-92A0-AB6F17A1E7CC}" srcOrd="1" destOrd="0" presId="urn:microsoft.com/office/officeart/2005/8/layout/process5"/>
    <dgm:cxn modelId="{199C2285-9730-482B-968F-3B89AFFA0D15}" type="presOf" srcId="{358A1EA7-B715-477C-A701-B99EAA7EA011}" destId="{23D1A582-7338-4D3C-9C78-3CD93C748029}" srcOrd="0" destOrd="0" presId="urn:microsoft.com/office/officeart/2005/8/layout/process5"/>
    <dgm:cxn modelId="{C455B94D-418D-4B1F-BCCB-F572C2B29A7C}" type="presOf" srcId="{2441D080-28BF-433A-8D53-9942B4A5B0AD}" destId="{EC5D9A7D-5A50-4B69-82A4-E7E12B82B751}" srcOrd="0" destOrd="0" presId="urn:microsoft.com/office/officeart/2005/8/layout/process5"/>
    <dgm:cxn modelId="{F021676A-56F7-4ACB-B539-DB654970C415}" type="presOf" srcId="{5CDFFBAF-BE65-40F5-AF09-5A0B7F9A3A29}" destId="{249AF08E-8746-4158-B541-9B85921DFDF4}" srcOrd="1" destOrd="0" presId="urn:microsoft.com/office/officeart/2005/8/layout/process5"/>
    <dgm:cxn modelId="{E690BD72-3230-4C47-AFFD-9341156B9500}" srcId="{5219BE80-7083-4C65-B40B-7C20ACFA9D8E}" destId="{37E21872-9DB4-443B-8999-E0581BC40EC7}" srcOrd="1" destOrd="0" parTransId="{4FB9EDF9-2251-40D7-A588-F57B4C6A8A02}" sibTransId="{2441D080-28BF-433A-8D53-9942B4A5B0AD}"/>
    <dgm:cxn modelId="{37346D2D-9349-4905-B7EA-C5774860DBEA}" type="presOf" srcId="{37E21872-9DB4-443B-8999-E0581BC40EC7}" destId="{FB99DACB-9626-4595-B90F-8DA77DE05FAF}" srcOrd="0" destOrd="0" presId="urn:microsoft.com/office/officeart/2005/8/layout/process5"/>
    <dgm:cxn modelId="{43E11CEF-A017-424F-9ABD-981684E14D72}" type="presParOf" srcId="{63B680A9-6259-418F-8BF5-9F15864C856A}" destId="{B1F1DF34-5824-4788-AD8B-FFB423F65235}" srcOrd="0" destOrd="0" presId="urn:microsoft.com/office/officeart/2005/8/layout/process5"/>
    <dgm:cxn modelId="{70ED7581-3820-4405-A222-EA3AD3FA81F0}" type="presParOf" srcId="{63B680A9-6259-418F-8BF5-9F15864C856A}" destId="{D3603688-0BC3-468B-96B0-E83BA65263E8}" srcOrd="1" destOrd="0" presId="urn:microsoft.com/office/officeart/2005/8/layout/process5"/>
    <dgm:cxn modelId="{D77A32A6-3199-4AD3-B60E-EB6045248B94}" type="presParOf" srcId="{D3603688-0BC3-468B-96B0-E83BA65263E8}" destId="{956DF682-C12F-4E5B-96B2-E708E8E85A13}" srcOrd="0" destOrd="0" presId="urn:microsoft.com/office/officeart/2005/8/layout/process5"/>
    <dgm:cxn modelId="{F0DC5828-2D3A-4F9A-8FD7-A1BB2904A901}" type="presParOf" srcId="{63B680A9-6259-418F-8BF5-9F15864C856A}" destId="{FB99DACB-9626-4595-B90F-8DA77DE05FAF}" srcOrd="2" destOrd="0" presId="urn:microsoft.com/office/officeart/2005/8/layout/process5"/>
    <dgm:cxn modelId="{B12C4B77-FBC9-4C28-9668-1FBE6B149BE3}" type="presParOf" srcId="{63B680A9-6259-418F-8BF5-9F15864C856A}" destId="{EC5D9A7D-5A50-4B69-82A4-E7E12B82B751}" srcOrd="3" destOrd="0" presId="urn:microsoft.com/office/officeart/2005/8/layout/process5"/>
    <dgm:cxn modelId="{59297D3D-3D2A-4DAF-9016-A26B7D3B77F0}" type="presParOf" srcId="{EC5D9A7D-5A50-4B69-82A4-E7E12B82B751}" destId="{F6891783-E0C7-47BC-B474-5635C5691D4D}" srcOrd="0" destOrd="0" presId="urn:microsoft.com/office/officeart/2005/8/layout/process5"/>
    <dgm:cxn modelId="{4526411C-4C95-4D4E-8ED7-BF1E0968FF7B}" type="presParOf" srcId="{63B680A9-6259-418F-8BF5-9F15864C856A}" destId="{38D37C06-E5A9-4EE6-99E6-EC501336F461}" srcOrd="4" destOrd="0" presId="urn:microsoft.com/office/officeart/2005/8/layout/process5"/>
    <dgm:cxn modelId="{B95E327D-EEDC-439F-A5B8-CD9A1598A1BD}" type="presParOf" srcId="{63B680A9-6259-418F-8BF5-9F15864C856A}" destId="{23D1A582-7338-4D3C-9C78-3CD93C748029}" srcOrd="5" destOrd="0" presId="urn:microsoft.com/office/officeart/2005/8/layout/process5"/>
    <dgm:cxn modelId="{070A7632-306E-4F2E-BF91-889D852B0BF3}" type="presParOf" srcId="{23D1A582-7338-4D3C-9C78-3CD93C748029}" destId="{6A65D829-5952-45A9-92A0-AB6F17A1E7CC}" srcOrd="0" destOrd="0" presId="urn:microsoft.com/office/officeart/2005/8/layout/process5"/>
    <dgm:cxn modelId="{80442FB2-5A05-4D6D-A5FA-5CE256429AF2}" type="presParOf" srcId="{63B680A9-6259-418F-8BF5-9F15864C856A}" destId="{B2A401CC-084B-4146-949C-59DFD249BF2B}" srcOrd="6" destOrd="0" presId="urn:microsoft.com/office/officeart/2005/8/layout/process5"/>
    <dgm:cxn modelId="{F7F1F741-5B05-4E50-9405-FD2F5DC90BFA}" type="presParOf" srcId="{63B680A9-6259-418F-8BF5-9F15864C856A}" destId="{A2EB7325-A17C-4689-8D1B-9BAA42C383BD}" srcOrd="7" destOrd="0" presId="urn:microsoft.com/office/officeart/2005/8/layout/process5"/>
    <dgm:cxn modelId="{86AC6E9F-3FA4-4DDC-9A0A-01C79C9549B4}" type="presParOf" srcId="{A2EB7325-A17C-4689-8D1B-9BAA42C383BD}" destId="{249AF08E-8746-4158-B541-9B85921DFDF4}" srcOrd="0" destOrd="0" presId="urn:microsoft.com/office/officeart/2005/8/layout/process5"/>
    <dgm:cxn modelId="{CC4B4EBF-8354-43F7-8F17-2875B74B1E90}" type="presParOf" srcId="{63B680A9-6259-418F-8BF5-9F15864C856A}" destId="{E03E7C1C-1D8C-4D46-AA89-735B2B49AFA3}" srcOrd="8" destOrd="0" presId="urn:microsoft.com/office/officeart/2005/8/layout/process5"/>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577A8413-15EF-4C53-A3AE-6CD04FD2557B}"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id-ID"/>
        </a:p>
      </dgm:t>
    </dgm:pt>
    <dgm:pt modelId="{AFA4D518-8B1B-4DFC-B202-07365F58AE48}">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000" dirty="0" smtClean="0"/>
            <a:t> </a:t>
          </a:r>
          <a:r>
            <a:rPr lang="id-ID" sz="2400" dirty="0" smtClean="0"/>
            <a:t>Dasar :</a:t>
          </a:r>
        </a:p>
        <a:p>
          <a:r>
            <a:rPr lang="id-ID" sz="2400" dirty="0" smtClean="0"/>
            <a:t>Pasal 36</a:t>
          </a:r>
        </a:p>
        <a:p>
          <a:r>
            <a:rPr lang="id-ID" sz="2400" dirty="0" smtClean="0"/>
            <a:t>KUP+ Ps 40 UU PP</a:t>
          </a:r>
          <a:endParaRPr lang="id-ID" sz="2400" dirty="0"/>
        </a:p>
      </dgm:t>
    </dgm:pt>
    <dgm:pt modelId="{25C4B60F-91C2-4D02-8C0B-36CAD03F54F3}" type="parTrans" cxnId="{DF33BB2D-44F4-4EEB-9F32-B009A23E8136}">
      <dgm:prSet/>
      <dgm:spPr/>
      <dgm:t>
        <a:bodyPr/>
        <a:lstStyle/>
        <a:p>
          <a:endParaRPr lang="id-ID"/>
        </a:p>
      </dgm:t>
    </dgm:pt>
    <dgm:pt modelId="{D9ED80EF-6C97-472D-81EC-D6EB0A83975D}" type="sibTrans" cxnId="{DF33BB2D-44F4-4EEB-9F32-B009A23E8136}">
      <dgm:prSet/>
      <dgm:spPr>
        <a:solidFill>
          <a:srgbClr val="FF0000"/>
        </a:solidFill>
      </dgm:spPr>
      <dgm:t>
        <a:bodyPr/>
        <a:lstStyle/>
        <a:p>
          <a:endParaRPr lang="id-ID"/>
        </a:p>
      </dgm:t>
    </dgm:pt>
    <dgm:pt modelId="{7690275E-1CF0-41C1-839B-CF187DA2F3FA}">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 berpacu dengan waktu</a:t>
          </a:r>
          <a:endParaRPr lang="id-ID" sz="2400" dirty="0"/>
        </a:p>
      </dgm:t>
    </dgm:pt>
    <dgm:pt modelId="{9544B3A2-C1D8-4831-93E2-1F0629289E07}" type="parTrans" cxnId="{DE846279-E935-4257-B772-78E179D7B62B}">
      <dgm:prSet/>
      <dgm:spPr/>
      <dgm:t>
        <a:bodyPr/>
        <a:lstStyle/>
        <a:p>
          <a:endParaRPr lang="id-ID"/>
        </a:p>
      </dgm:t>
    </dgm:pt>
    <dgm:pt modelId="{C77F9E6B-7F32-4C5B-85B0-B6B9BE284E2E}" type="sibTrans" cxnId="{DE846279-E935-4257-B772-78E179D7B62B}">
      <dgm:prSet/>
      <dgm:spPr>
        <a:solidFill>
          <a:srgbClr val="FF0000"/>
        </a:solidFill>
      </dgm:spPr>
      <dgm:t>
        <a:bodyPr/>
        <a:lstStyle/>
        <a:p>
          <a:endParaRPr lang="id-ID"/>
        </a:p>
      </dgm:t>
    </dgm:pt>
    <dgm:pt modelId="{76742679-8D11-4146-8E06-DDDC5DDDC9E8}">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 lebih ke yuridis dan prosedural</a:t>
          </a:r>
          <a:endParaRPr lang="id-ID" sz="2400" dirty="0"/>
        </a:p>
      </dgm:t>
    </dgm:pt>
    <dgm:pt modelId="{C54129E9-ADA1-476F-B79A-EEFBAFBEEC1D}" type="parTrans" cxnId="{2797D54A-307F-4208-8B9D-18A4D1244061}">
      <dgm:prSet/>
      <dgm:spPr/>
      <dgm:t>
        <a:bodyPr/>
        <a:lstStyle/>
        <a:p>
          <a:endParaRPr lang="id-ID"/>
        </a:p>
      </dgm:t>
    </dgm:pt>
    <dgm:pt modelId="{BF92CD72-8D70-4A0D-9C94-B661F2D2B382}" type="sibTrans" cxnId="{2797D54A-307F-4208-8B9D-18A4D1244061}">
      <dgm:prSet/>
      <dgm:spPr>
        <a:solidFill>
          <a:srgbClr val="FF0000"/>
        </a:solidFill>
      </dgm:spPr>
      <dgm:t>
        <a:bodyPr/>
        <a:lstStyle/>
        <a:p>
          <a:endParaRPr lang="id-ID"/>
        </a:p>
      </dgm:t>
    </dgm:pt>
    <dgm:pt modelId="{EA6B0332-C6B5-47C2-8479-5CC58EF841DA}">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 atas pelaksanaan penagihan</a:t>
          </a:r>
          <a:endParaRPr lang="id-ID" sz="2400" dirty="0"/>
        </a:p>
      </dgm:t>
    </dgm:pt>
    <dgm:pt modelId="{F1325DA7-BBEB-4A46-B258-85548872F4DF}" type="parTrans" cxnId="{33AF1327-77E6-42C6-A3E5-45C464C601C3}">
      <dgm:prSet/>
      <dgm:spPr/>
      <dgm:t>
        <a:bodyPr/>
        <a:lstStyle/>
        <a:p>
          <a:endParaRPr lang="id-ID"/>
        </a:p>
      </dgm:t>
    </dgm:pt>
    <dgm:pt modelId="{5E868780-B4E3-4514-AC38-31A49A2C7A4C}" type="sibTrans" cxnId="{33AF1327-77E6-42C6-A3E5-45C464C601C3}">
      <dgm:prSet/>
      <dgm:spPr>
        <a:solidFill>
          <a:srgbClr val="FF0000"/>
        </a:solidFill>
      </dgm:spPr>
      <dgm:t>
        <a:bodyPr/>
        <a:lstStyle/>
        <a:p>
          <a:endParaRPr lang="id-ID"/>
        </a:p>
      </dgm:t>
    </dgm:pt>
    <dgm:pt modelId="{AF454560-381F-4712-AFA0-5FDDC69D931D}">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1800" dirty="0" smtClean="0"/>
            <a:t> </a:t>
          </a:r>
          <a:r>
            <a:rPr lang="id-ID" sz="2400" dirty="0" smtClean="0"/>
            <a:t>pengumunan lelang</a:t>
          </a:r>
          <a:endParaRPr lang="id-ID" sz="2400" dirty="0"/>
        </a:p>
      </dgm:t>
    </dgm:pt>
    <dgm:pt modelId="{11C4A945-2DD3-4309-A72D-AB47DAF8460A}" type="parTrans" cxnId="{173BB597-E34C-493A-ACAA-18C6649A5E77}">
      <dgm:prSet/>
      <dgm:spPr/>
      <dgm:t>
        <a:bodyPr/>
        <a:lstStyle/>
        <a:p>
          <a:endParaRPr lang="id-ID"/>
        </a:p>
      </dgm:t>
    </dgm:pt>
    <dgm:pt modelId="{44D69944-CE13-40CF-B8A8-5E74EC9C99B5}" type="sibTrans" cxnId="{173BB597-E34C-493A-ACAA-18C6649A5E77}">
      <dgm:prSet/>
      <dgm:spPr>
        <a:solidFill>
          <a:srgbClr val="FF0000"/>
        </a:solidFill>
      </dgm:spPr>
      <dgm:t>
        <a:bodyPr/>
        <a:lstStyle/>
        <a:p>
          <a:endParaRPr lang="id-ID"/>
        </a:p>
      </dgm:t>
    </dgm:pt>
    <dgm:pt modelId="{27947A05-6F7C-4B0A-B151-69BDD909ED5D}" type="pres">
      <dgm:prSet presAssocID="{577A8413-15EF-4C53-A3AE-6CD04FD2557B}" presName="cycle" presStyleCnt="0">
        <dgm:presLayoutVars>
          <dgm:dir/>
          <dgm:resizeHandles val="exact"/>
        </dgm:presLayoutVars>
      </dgm:prSet>
      <dgm:spPr/>
      <dgm:t>
        <a:bodyPr/>
        <a:lstStyle/>
        <a:p>
          <a:endParaRPr lang="id-ID"/>
        </a:p>
      </dgm:t>
    </dgm:pt>
    <dgm:pt modelId="{87F35F73-4C1E-4646-8559-26E6DC44B17A}" type="pres">
      <dgm:prSet presAssocID="{AFA4D518-8B1B-4DFC-B202-07365F58AE48}" presName="node" presStyleLbl="node1" presStyleIdx="0" presStyleCnt="5" custScaleX="137024">
        <dgm:presLayoutVars>
          <dgm:bulletEnabled val="1"/>
        </dgm:presLayoutVars>
      </dgm:prSet>
      <dgm:spPr/>
      <dgm:t>
        <a:bodyPr/>
        <a:lstStyle/>
        <a:p>
          <a:endParaRPr lang="id-ID"/>
        </a:p>
      </dgm:t>
    </dgm:pt>
    <dgm:pt modelId="{4BC24840-CB9D-4C1C-9493-CDCE9719DDAB}" type="pres">
      <dgm:prSet presAssocID="{D9ED80EF-6C97-472D-81EC-D6EB0A83975D}" presName="sibTrans" presStyleLbl="sibTrans2D1" presStyleIdx="0" presStyleCnt="5"/>
      <dgm:spPr/>
      <dgm:t>
        <a:bodyPr/>
        <a:lstStyle/>
        <a:p>
          <a:endParaRPr lang="id-ID"/>
        </a:p>
      </dgm:t>
    </dgm:pt>
    <dgm:pt modelId="{93BB9BDA-7B79-45E1-B7CA-4B5E98569DB8}" type="pres">
      <dgm:prSet presAssocID="{D9ED80EF-6C97-472D-81EC-D6EB0A83975D}" presName="connectorText" presStyleLbl="sibTrans2D1" presStyleIdx="0" presStyleCnt="5"/>
      <dgm:spPr/>
      <dgm:t>
        <a:bodyPr/>
        <a:lstStyle/>
        <a:p>
          <a:endParaRPr lang="id-ID"/>
        </a:p>
      </dgm:t>
    </dgm:pt>
    <dgm:pt modelId="{40D5CCA0-11AA-41BB-A459-B0C9E0EE9D04}" type="pres">
      <dgm:prSet presAssocID="{7690275E-1CF0-41C1-839B-CF187DA2F3FA}" presName="node" presStyleLbl="node1" presStyleIdx="1" presStyleCnt="5">
        <dgm:presLayoutVars>
          <dgm:bulletEnabled val="1"/>
        </dgm:presLayoutVars>
      </dgm:prSet>
      <dgm:spPr/>
      <dgm:t>
        <a:bodyPr/>
        <a:lstStyle/>
        <a:p>
          <a:endParaRPr lang="id-ID"/>
        </a:p>
      </dgm:t>
    </dgm:pt>
    <dgm:pt modelId="{90623D35-DCF8-45F2-AE8C-F88DFD93125A}" type="pres">
      <dgm:prSet presAssocID="{C77F9E6B-7F32-4C5B-85B0-B6B9BE284E2E}" presName="sibTrans" presStyleLbl="sibTrans2D1" presStyleIdx="1" presStyleCnt="5"/>
      <dgm:spPr/>
      <dgm:t>
        <a:bodyPr/>
        <a:lstStyle/>
        <a:p>
          <a:endParaRPr lang="id-ID"/>
        </a:p>
      </dgm:t>
    </dgm:pt>
    <dgm:pt modelId="{526D91F7-FCF8-45C7-9390-96836D09DC90}" type="pres">
      <dgm:prSet presAssocID="{C77F9E6B-7F32-4C5B-85B0-B6B9BE284E2E}" presName="connectorText" presStyleLbl="sibTrans2D1" presStyleIdx="1" presStyleCnt="5"/>
      <dgm:spPr/>
      <dgm:t>
        <a:bodyPr/>
        <a:lstStyle/>
        <a:p>
          <a:endParaRPr lang="id-ID"/>
        </a:p>
      </dgm:t>
    </dgm:pt>
    <dgm:pt modelId="{339228CE-B8A7-4CB2-84EA-B6BECEC9E8EE}" type="pres">
      <dgm:prSet presAssocID="{76742679-8D11-4146-8E06-DDDC5DDDC9E8}" presName="node" presStyleLbl="node1" presStyleIdx="2" presStyleCnt="5" custScaleX="124868">
        <dgm:presLayoutVars>
          <dgm:bulletEnabled val="1"/>
        </dgm:presLayoutVars>
      </dgm:prSet>
      <dgm:spPr/>
      <dgm:t>
        <a:bodyPr/>
        <a:lstStyle/>
        <a:p>
          <a:endParaRPr lang="id-ID"/>
        </a:p>
      </dgm:t>
    </dgm:pt>
    <dgm:pt modelId="{57D44AD0-70A7-4D95-A56B-A0D017A41FD7}" type="pres">
      <dgm:prSet presAssocID="{BF92CD72-8D70-4A0D-9C94-B661F2D2B382}" presName="sibTrans" presStyleLbl="sibTrans2D1" presStyleIdx="2" presStyleCnt="5"/>
      <dgm:spPr/>
      <dgm:t>
        <a:bodyPr/>
        <a:lstStyle/>
        <a:p>
          <a:endParaRPr lang="id-ID"/>
        </a:p>
      </dgm:t>
    </dgm:pt>
    <dgm:pt modelId="{2D79D9D1-CBCE-4F7F-8453-8467872DE4BE}" type="pres">
      <dgm:prSet presAssocID="{BF92CD72-8D70-4A0D-9C94-B661F2D2B382}" presName="connectorText" presStyleLbl="sibTrans2D1" presStyleIdx="2" presStyleCnt="5"/>
      <dgm:spPr/>
      <dgm:t>
        <a:bodyPr/>
        <a:lstStyle/>
        <a:p>
          <a:endParaRPr lang="id-ID"/>
        </a:p>
      </dgm:t>
    </dgm:pt>
    <dgm:pt modelId="{62D237EB-B687-46DE-BD50-935CDECBE6C1}" type="pres">
      <dgm:prSet presAssocID="{EA6B0332-C6B5-47C2-8479-5CC58EF841DA}" presName="node" presStyleLbl="node1" presStyleIdx="3" presStyleCnt="5" custScaleX="117260" custRadScaleRad="108775" custRadScaleInc="16522">
        <dgm:presLayoutVars>
          <dgm:bulletEnabled val="1"/>
        </dgm:presLayoutVars>
      </dgm:prSet>
      <dgm:spPr/>
      <dgm:t>
        <a:bodyPr/>
        <a:lstStyle/>
        <a:p>
          <a:endParaRPr lang="id-ID"/>
        </a:p>
      </dgm:t>
    </dgm:pt>
    <dgm:pt modelId="{34C131B2-2396-4B47-87A2-2DF9F644DC94}" type="pres">
      <dgm:prSet presAssocID="{5E868780-B4E3-4514-AC38-31A49A2C7A4C}" presName="sibTrans" presStyleLbl="sibTrans2D1" presStyleIdx="3" presStyleCnt="5"/>
      <dgm:spPr/>
      <dgm:t>
        <a:bodyPr/>
        <a:lstStyle/>
        <a:p>
          <a:endParaRPr lang="id-ID"/>
        </a:p>
      </dgm:t>
    </dgm:pt>
    <dgm:pt modelId="{10C1CEE0-7992-4BC7-AC69-837510A79EB6}" type="pres">
      <dgm:prSet presAssocID="{5E868780-B4E3-4514-AC38-31A49A2C7A4C}" presName="connectorText" presStyleLbl="sibTrans2D1" presStyleIdx="3" presStyleCnt="5"/>
      <dgm:spPr/>
      <dgm:t>
        <a:bodyPr/>
        <a:lstStyle/>
        <a:p>
          <a:endParaRPr lang="id-ID"/>
        </a:p>
      </dgm:t>
    </dgm:pt>
    <dgm:pt modelId="{8CD2423D-5C8D-41A3-92C0-28C5CB9190A0}" type="pres">
      <dgm:prSet presAssocID="{AF454560-381F-4712-AFA0-5FDDC69D931D}" presName="node" presStyleLbl="node1" presStyleIdx="4" presStyleCnt="5" custScaleX="119374">
        <dgm:presLayoutVars>
          <dgm:bulletEnabled val="1"/>
        </dgm:presLayoutVars>
      </dgm:prSet>
      <dgm:spPr/>
      <dgm:t>
        <a:bodyPr/>
        <a:lstStyle/>
        <a:p>
          <a:endParaRPr lang="id-ID"/>
        </a:p>
      </dgm:t>
    </dgm:pt>
    <dgm:pt modelId="{D2074E65-D596-4BFC-84AB-3549EBB55992}" type="pres">
      <dgm:prSet presAssocID="{44D69944-CE13-40CF-B8A8-5E74EC9C99B5}" presName="sibTrans" presStyleLbl="sibTrans2D1" presStyleIdx="4" presStyleCnt="5"/>
      <dgm:spPr/>
      <dgm:t>
        <a:bodyPr/>
        <a:lstStyle/>
        <a:p>
          <a:endParaRPr lang="id-ID"/>
        </a:p>
      </dgm:t>
    </dgm:pt>
    <dgm:pt modelId="{D2E68188-298C-4D74-AA94-1F171B276C62}" type="pres">
      <dgm:prSet presAssocID="{44D69944-CE13-40CF-B8A8-5E74EC9C99B5}" presName="connectorText" presStyleLbl="sibTrans2D1" presStyleIdx="4" presStyleCnt="5"/>
      <dgm:spPr/>
      <dgm:t>
        <a:bodyPr/>
        <a:lstStyle/>
        <a:p>
          <a:endParaRPr lang="id-ID"/>
        </a:p>
      </dgm:t>
    </dgm:pt>
  </dgm:ptLst>
  <dgm:cxnLst>
    <dgm:cxn modelId="{78C713FD-6E1E-4BF8-BE48-B0CD0A5F1719}" type="presOf" srcId="{76742679-8D11-4146-8E06-DDDC5DDDC9E8}" destId="{339228CE-B8A7-4CB2-84EA-B6BECEC9E8EE}" srcOrd="0" destOrd="0" presId="urn:microsoft.com/office/officeart/2005/8/layout/cycle2"/>
    <dgm:cxn modelId="{7558FA1E-69CF-4799-8A96-9192059C4FDA}" type="presOf" srcId="{C77F9E6B-7F32-4C5B-85B0-B6B9BE284E2E}" destId="{90623D35-DCF8-45F2-AE8C-F88DFD93125A}" srcOrd="0" destOrd="0" presId="urn:microsoft.com/office/officeart/2005/8/layout/cycle2"/>
    <dgm:cxn modelId="{0FE90DE9-6F83-4CF7-A496-1FDC04605328}" type="presOf" srcId="{C77F9E6B-7F32-4C5B-85B0-B6B9BE284E2E}" destId="{526D91F7-FCF8-45C7-9390-96836D09DC90}" srcOrd="1" destOrd="0" presId="urn:microsoft.com/office/officeart/2005/8/layout/cycle2"/>
    <dgm:cxn modelId="{52A7A0C3-99FC-469A-9C9B-F31858184C12}" type="presOf" srcId="{AF454560-381F-4712-AFA0-5FDDC69D931D}" destId="{8CD2423D-5C8D-41A3-92C0-28C5CB9190A0}" srcOrd="0" destOrd="0" presId="urn:microsoft.com/office/officeart/2005/8/layout/cycle2"/>
    <dgm:cxn modelId="{DF33BB2D-44F4-4EEB-9F32-B009A23E8136}" srcId="{577A8413-15EF-4C53-A3AE-6CD04FD2557B}" destId="{AFA4D518-8B1B-4DFC-B202-07365F58AE48}" srcOrd="0" destOrd="0" parTransId="{25C4B60F-91C2-4D02-8C0B-36CAD03F54F3}" sibTransId="{D9ED80EF-6C97-472D-81EC-D6EB0A83975D}"/>
    <dgm:cxn modelId="{E49E4316-ADDB-4A77-9B2B-858AD2B47A61}" type="presOf" srcId="{BF92CD72-8D70-4A0D-9C94-B661F2D2B382}" destId="{57D44AD0-70A7-4D95-A56B-A0D017A41FD7}" srcOrd="0" destOrd="0" presId="urn:microsoft.com/office/officeart/2005/8/layout/cycle2"/>
    <dgm:cxn modelId="{6FA6D24A-A0A5-4A3A-9D25-9CFEA55A8C7D}" type="presOf" srcId="{44D69944-CE13-40CF-B8A8-5E74EC9C99B5}" destId="{D2074E65-D596-4BFC-84AB-3549EBB55992}" srcOrd="0" destOrd="0" presId="urn:microsoft.com/office/officeart/2005/8/layout/cycle2"/>
    <dgm:cxn modelId="{2797D54A-307F-4208-8B9D-18A4D1244061}" srcId="{577A8413-15EF-4C53-A3AE-6CD04FD2557B}" destId="{76742679-8D11-4146-8E06-DDDC5DDDC9E8}" srcOrd="2" destOrd="0" parTransId="{C54129E9-ADA1-476F-B79A-EEFBAFBEEC1D}" sibTransId="{BF92CD72-8D70-4A0D-9C94-B661F2D2B382}"/>
    <dgm:cxn modelId="{33AF1327-77E6-42C6-A3E5-45C464C601C3}" srcId="{577A8413-15EF-4C53-A3AE-6CD04FD2557B}" destId="{EA6B0332-C6B5-47C2-8479-5CC58EF841DA}" srcOrd="3" destOrd="0" parTransId="{F1325DA7-BBEB-4A46-B258-85548872F4DF}" sibTransId="{5E868780-B4E3-4514-AC38-31A49A2C7A4C}"/>
    <dgm:cxn modelId="{DE846279-E935-4257-B772-78E179D7B62B}" srcId="{577A8413-15EF-4C53-A3AE-6CD04FD2557B}" destId="{7690275E-1CF0-41C1-839B-CF187DA2F3FA}" srcOrd="1" destOrd="0" parTransId="{9544B3A2-C1D8-4831-93E2-1F0629289E07}" sibTransId="{C77F9E6B-7F32-4C5B-85B0-B6B9BE284E2E}"/>
    <dgm:cxn modelId="{5D14EB02-A426-49C2-9DE7-773B0233DE14}" type="presOf" srcId="{7690275E-1CF0-41C1-839B-CF187DA2F3FA}" destId="{40D5CCA0-11AA-41BB-A459-B0C9E0EE9D04}" srcOrd="0" destOrd="0" presId="urn:microsoft.com/office/officeart/2005/8/layout/cycle2"/>
    <dgm:cxn modelId="{C53C54C8-C942-40F9-9F72-6DFAD93B58B4}" type="presOf" srcId="{AFA4D518-8B1B-4DFC-B202-07365F58AE48}" destId="{87F35F73-4C1E-4646-8559-26E6DC44B17A}" srcOrd="0" destOrd="0" presId="urn:microsoft.com/office/officeart/2005/8/layout/cycle2"/>
    <dgm:cxn modelId="{223B11AF-E103-4C16-83FE-4DE760A40965}" type="presOf" srcId="{D9ED80EF-6C97-472D-81EC-D6EB0A83975D}" destId="{93BB9BDA-7B79-45E1-B7CA-4B5E98569DB8}" srcOrd="1" destOrd="0" presId="urn:microsoft.com/office/officeart/2005/8/layout/cycle2"/>
    <dgm:cxn modelId="{7E54101C-A777-4F32-9217-B61659FA8AD2}" type="presOf" srcId="{BF92CD72-8D70-4A0D-9C94-B661F2D2B382}" destId="{2D79D9D1-CBCE-4F7F-8453-8467872DE4BE}" srcOrd="1" destOrd="0" presId="urn:microsoft.com/office/officeart/2005/8/layout/cycle2"/>
    <dgm:cxn modelId="{F06DFB4F-ED87-45C6-80D7-E50EFDED3186}" type="presOf" srcId="{5E868780-B4E3-4514-AC38-31A49A2C7A4C}" destId="{34C131B2-2396-4B47-87A2-2DF9F644DC94}" srcOrd="0" destOrd="0" presId="urn:microsoft.com/office/officeart/2005/8/layout/cycle2"/>
    <dgm:cxn modelId="{5FEF79FC-03BE-45B2-82FB-9A6BD154003A}" type="presOf" srcId="{5E868780-B4E3-4514-AC38-31A49A2C7A4C}" destId="{10C1CEE0-7992-4BC7-AC69-837510A79EB6}" srcOrd="1" destOrd="0" presId="urn:microsoft.com/office/officeart/2005/8/layout/cycle2"/>
    <dgm:cxn modelId="{173BB597-E34C-493A-ACAA-18C6649A5E77}" srcId="{577A8413-15EF-4C53-A3AE-6CD04FD2557B}" destId="{AF454560-381F-4712-AFA0-5FDDC69D931D}" srcOrd="4" destOrd="0" parTransId="{11C4A945-2DD3-4309-A72D-AB47DAF8460A}" sibTransId="{44D69944-CE13-40CF-B8A8-5E74EC9C99B5}"/>
    <dgm:cxn modelId="{D3F3EA45-28E0-420C-A025-78489CE7054D}" type="presOf" srcId="{D9ED80EF-6C97-472D-81EC-D6EB0A83975D}" destId="{4BC24840-CB9D-4C1C-9493-CDCE9719DDAB}" srcOrd="0" destOrd="0" presId="urn:microsoft.com/office/officeart/2005/8/layout/cycle2"/>
    <dgm:cxn modelId="{2B54085B-8DDC-411B-9D35-367E4FAEC0F2}" type="presOf" srcId="{44D69944-CE13-40CF-B8A8-5E74EC9C99B5}" destId="{D2E68188-298C-4D74-AA94-1F171B276C62}" srcOrd="1" destOrd="0" presId="urn:microsoft.com/office/officeart/2005/8/layout/cycle2"/>
    <dgm:cxn modelId="{DE12C868-E3EA-4682-AEB2-FC2C5556811B}" type="presOf" srcId="{EA6B0332-C6B5-47C2-8479-5CC58EF841DA}" destId="{62D237EB-B687-46DE-BD50-935CDECBE6C1}" srcOrd="0" destOrd="0" presId="urn:microsoft.com/office/officeart/2005/8/layout/cycle2"/>
    <dgm:cxn modelId="{51AD5A8A-7EA4-4054-B116-CF84746DFA73}" type="presOf" srcId="{577A8413-15EF-4C53-A3AE-6CD04FD2557B}" destId="{27947A05-6F7C-4B0A-B151-69BDD909ED5D}" srcOrd="0" destOrd="0" presId="urn:microsoft.com/office/officeart/2005/8/layout/cycle2"/>
    <dgm:cxn modelId="{E013CB1B-BD7C-4069-88F3-06C1B2606278}" type="presParOf" srcId="{27947A05-6F7C-4B0A-B151-69BDD909ED5D}" destId="{87F35F73-4C1E-4646-8559-26E6DC44B17A}" srcOrd="0" destOrd="0" presId="urn:microsoft.com/office/officeart/2005/8/layout/cycle2"/>
    <dgm:cxn modelId="{1D322A00-DCF8-4961-80F5-8AC6F1E57025}" type="presParOf" srcId="{27947A05-6F7C-4B0A-B151-69BDD909ED5D}" destId="{4BC24840-CB9D-4C1C-9493-CDCE9719DDAB}" srcOrd="1" destOrd="0" presId="urn:microsoft.com/office/officeart/2005/8/layout/cycle2"/>
    <dgm:cxn modelId="{25185537-269D-4CED-892B-261EB2201B98}" type="presParOf" srcId="{4BC24840-CB9D-4C1C-9493-CDCE9719DDAB}" destId="{93BB9BDA-7B79-45E1-B7CA-4B5E98569DB8}" srcOrd="0" destOrd="0" presId="urn:microsoft.com/office/officeart/2005/8/layout/cycle2"/>
    <dgm:cxn modelId="{48125031-6AF1-4BCA-B384-6DB49E5B9E14}" type="presParOf" srcId="{27947A05-6F7C-4B0A-B151-69BDD909ED5D}" destId="{40D5CCA0-11AA-41BB-A459-B0C9E0EE9D04}" srcOrd="2" destOrd="0" presId="urn:microsoft.com/office/officeart/2005/8/layout/cycle2"/>
    <dgm:cxn modelId="{136EDE50-2B2E-437C-8A1F-77B40BE7F974}" type="presParOf" srcId="{27947A05-6F7C-4B0A-B151-69BDD909ED5D}" destId="{90623D35-DCF8-45F2-AE8C-F88DFD93125A}" srcOrd="3" destOrd="0" presId="urn:microsoft.com/office/officeart/2005/8/layout/cycle2"/>
    <dgm:cxn modelId="{4A3A89FC-9339-4AD5-99B2-179305EEA262}" type="presParOf" srcId="{90623D35-DCF8-45F2-AE8C-F88DFD93125A}" destId="{526D91F7-FCF8-45C7-9390-96836D09DC90}" srcOrd="0" destOrd="0" presId="urn:microsoft.com/office/officeart/2005/8/layout/cycle2"/>
    <dgm:cxn modelId="{90031FD0-6E84-45B5-A04B-DD4CE4264243}" type="presParOf" srcId="{27947A05-6F7C-4B0A-B151-69BDD909ED5D}" destId="{339228CE-B8A7-4CB2-84EA-B6BECEC9E8EE}" srcOrd="4" destOrd="0" presId="urn:microsoft.com/office/officeart/2005/8/layout/cycle2"/>
    <dgm:cxn modelId="{0B15F316-E610-4678-BDAF-AAE8B0883346}" type="presParOf" srcId="{27947A05-6F7C-4B0A-B151-69BDD909ED5D}" destId="{57D44AD0-70A7-4D95-A56B-A0D017A41FD7}" srcOrd="5" destOrd="0" presId="urn:microsoft.com/office/officeart/2005/8/layout/cycle2"/>
    <dgm:cxn modelId="{17B4666A-F6A5-44FF-81A9-4731AC5FEB6F}" type="presParOf" srcId="{57D44AD0-70A7-4D95-A56B-A0D017A41FD7}" destId="{2D79D9D1-CBCE-4F7F-8453-8467872DE4BE}" srcOrd="0" destOrd="0" presId="urn:microsoft.com/office/officeart/2005/8/layout/cycle2"/>
    <dgm:cxn modelId="{C219BE4D-A8DD-48B5-B277-26DCA94DCF7D}" type="presParOf" srcId="{27947A05-6F7C-4B0A-B151-69BDD909ED5D}" destId="{62D237EB-B687-46DE-BD50-935CDECBE6C1}" srcOrd="6" destOrd="0" presId="urn:microsoft.com/office/officeart/2005/8/layout/cycle2"/>
    <dgm:cxn modelId="{CA1382A5-6CA4-4683-9F4C-E7959762E14C}" type="presParOf" srcId="{27947A05-6F7C-4B0A-B151-69BDD909ED5D}" destId="{34C131B2-2396-4B47-87A2-2DF9F644DC94}" srcOrd="7" destOrd="0" presId="urn:microsoft.com/office/officeart/2005/8/layout/cycle2"/>
    <dgm:cxn modelId="{A5067A54-C721-4A19-A82E-017C5FCDECE9}" type="presParOf" srcId="{34C131B2-2396-4B47-87A2-2DF9F644DC94}" destId="{10C1CEE0-7992-4BC7-AC69-837510A79EB6}" srcOrd="0" destOrd="0" presId="urn:microsoft.com/office/officeart/2005/8/layout/cycle2"/>
    <dgm:cxn modelId="{9968EA4C-FD90-4B19-B854-8832D2E19EA1}" type="presParOf" srcId="{27947A05-6F7C-4B0A-B151-69BDD909ED5D}" destId="{8CD2423D-5C8D-41A3-92C0-28C5CB9190A0}" srcOrd="8" destOrd="0" presId="urn:microsoft.com/office/officeart/2005/8/layout/cycle2"/>
    <dgm:cxn modelId="{0792FABF-6BBD-458B-9E79-78539EF13B24}" type="presParOf" srcId="{27947A05-6F7C-4B0A-B151-69BDD909ED5D}" destId="{D2074E65-D596-4BFC-84AB-3549EBB55992}" srcOrd="9" destOrd="0" presId="urn:microsoft.com/office/officeart/2005/8/layout/cycle2"/>
    <dgm:cxn modelId="{D6AA1745-A3EB-448B-A346-9EAACAF9E35D}" type="presParOf" srcId="{D2074E65-D596-4BFC-84AB-3549EBB55992}" destId="{D2E68188-298C-4D74-AA94-1F171B276C62}" srcOrd="0" destOrd="0" presId="urn:microsoft.com/office/officeart/2005/8/layout/cycle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DBD65A1E-F83F-4A3A-9140-5C1DFB37F484}"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US"/>
        </a:p>
      </dgm:t>
    </dgm:pt>
    <dgm:pt modelId="{81D09A79-A005-4B73-B8C5-88B5BA6AD8A0}">
      <dgm:prSet phldrT="[Text]" custT="1"/>
      <dgm:spPr>
        <a:noFill/>
        <a:ln>
          <a:solidFill>
            <a:schemeClr val="accent1"/>
          </a:solidFill>
        </a:ln>
      </dgm:spPr>
      <dgm:t>
        <a:bodyPr/>
        <a:lstStyle/>
        <a:p>
          <a:r>
            <a:rPr lang="en-US" sz="2800" dirty="0" err="1" smtClean="0">
              <a:solidFill>
                <a:schemeClr val="tx1"/>
              </a:solidFill>
            </a:rPr>
            <a:t>Alasan</a:t>
          </a:r>
          <a:endParaRPr lang="en-US" sz="2800" dirty="0" smtClean="0">
            <a:solidFill>
              <a:schemeClr val="tx1"/>
            </a:solidFill>
          </a:endParaRPr>
        </a:p>
        <a:p>
          <a:r>
            <a:rPr lang="en-US" sz="2800" dirty="0" err="1" smtClean="0">
              <a:solidFill>
                <a:schemeClr val="tx1"/>
              </a:solidFill>
            </a:rPr>
            <a:t>Pengajuan</a:t>
          </a:r>
          <a:endParaRPr lang="en-US" sz="2800" dirty="0" smtClean="0">
            <a:solidFill>
              <a:schemeClr val="tx1"/>
            </a:solidFill>
          </a:endParaRPr>
        </a:p>
        <a:p>
          <a:r>
            <a:rPr lang="en-US" sz="2800" dirty="0" err="1" smtClean="0">
              <a:solidFill>
                <a:schemeClr val="tx1"/>
              </a:solidFill>
            </a:rPr>
            <a:t>Gugatan</a:t>
          </a:r>
          <a:endParaRPr lang="en-US" sz="2800" dirty="0">
            <a:solidFill>
              <a:schemeClr val="tx1"/>
            </a:solidFill>
          </a:endParaRPr>
        </a:p>
      </dgm:t>
    </dgm:pt>
    <dgm:pt modelId="{B391BBC1-E7F2-4D10-B93A-C81F0D62EF4B}" type="parTrans" cxnId="{69176ED6-6A9F-4CA6-B20E-9ABBB630B0E8}">
      <dgm:prSet/>
      <dgm:spPr/>
      <dgm:t>
        <a:bodyPr/>
        <a:lstStyle/>
        <a:p>
          <a:endParaRPr lang="en-US"/>
        </a:p>
      </dgm:t>
    </dgm:pt>
    <dgm:pt modelId="{2DD73908-C523-46C3-848E-50E275EA907E}" type="sibTrans" cxnId="{69176ED6-6A9F-4CA6-B20E-9ABBB630B0E8}">
      <dgm:prSet/>
      <dgm:spPr/>
      <dgm:t>
        <a:bodyPr/>
        <a:lstStyle/>
        <a:p>
          <a:endParaRPr lang="en-US"/>
        </a:p>
      </dgm:t>
    </dgm:pt>
    <dgm:pt modelId="{DC4CE05F-8CEB-4264-AC26-2BBF9B2D7C40}">
      <dgm:prSet phldrT="[Text]" custT="1"/>
      <dgm:spPr>
        <a:noFill/>
        <a:ln>
          <a:solidFill>
            <a:schemeClr val="accent1"/>
          </a:solidFill>
        </a:ln>
      </dgm:spPr>
      <dgm:t>
        <a:bodyPr/>
        <a:lstStyle/>
        <a:p>
          <a:r>
            <a:rPr lang="en-US" sz="2800" dirty="0" err="1" smtClean="0">
              <a:solidFill>
                <a:schemeClr val="tx1"/>
              </a:solidFill>
            </a:rPr>
            <a:t>Tidak</a:t>
          </a:r>
          <a:r>
            <a:rPr lang="en-US" sz="2800" dirty="0" smtClean="0">
              <a:solidFill>
                <a:schemeClr val="tx1"/>
              </a:solidFill>
            </a:rPr>
            <a:t> </a:t>
          </a:r>
          <a:r>
            <a:rPr lang="en-US" sz="2800" dirty="0" err="1" smtClean="0">
              <a:solidFill>
                <a:schemeClr val="tx1"/>
              </a:solidFill>
            </a:rPr>
            <a:t>dipenuhi</a:t>
          </a:r>
          <a:r>
            <a:rPr lang="en-US" sz="2800" dirty="0" smtClean="0">
              <a:solidFill>
                <a:schemeClr val="tx1"/>
              </a:solidFill>
            </a:rPr>
            <a:t> </a:t>
          </a:r>
          <a:r>
            <a:rPr lang="en-US" sz="2800" dirty="0" err="1" smtClean="0">
              <a:solidFill>
                <a:schemeClr val="tx1"/>
              </a:solidFill>
            </a:rPr>
            <a:t>ktt</a:t>
          </a:r>
          <a:r>
            <a:rPr lang="en-US" sz="2800" dirty="0" smtClean="0">
              <a:solidFill>
                <a:schemeClr val="tx1"/>
              </a:solidFill>
            </a:rPr>
            <a:t> per-U2-an </a:t>
          </a:r>
          <a:r>
            <a:rPr lang="en-US" sz="2800" dirty="0" err="1" smtClean="0">
              <a:solidFill>
                <a:schemeClr val="tx1"/>
              </a:solidFill>
            </a:rPr>
            <a:t>Dasar</a:t>
          </a:r>
          <a:r>
            <a:rPr lang="en-US" sz="2800" dirty="0" smtClean="0">
              <a:solidFill>
                <a:schemeClr val="tx1"/>
              </a:solidFill>
            </a:rPr>
            <a:t> </a:t>
          </a:r>
        </a:p>
        <a:p>
          <a:r>
            <a:rPr lang="en-US" sz="2800" dirty="0" smtClean="0">
              <a:solidFill>
                <a:schemeClr val="tx1"/>
              </a:solidFill>
            </a:rPr>
            <a:t>Ps 23 KUP</a:t>
          </a:r>
          <a:endParaRPr lang="en-US" sz="2800" dirty="0">
            <a:solidFill>
              <a:schemeClr val="tx1"/>
            </a:solidFill>
          </a:endParaRPr>
        </a:p>
      </dgm:t>
    </dgm:pt>
    <dgm:pt modelId="{037395BC-0682-4E7E-84B2-176FC2953E90}" type="parTrans" cxnId="{43538426-8FF6-4BCC-B9C9-28DEA9F93BF3}">
      <dgm:prSet/>
      <dgm:spPr/>
      <dgm:t>
        <a:bodyPr/>
        <a:lstStyle/>
        <a:p>
          <a:endParaRPr lang="en-US"/>
        </a:p>
      </dgm:t>
    </dgm:pt>
    <dgm:pt modelId="{EB8602B4-BCA8-4CA9-9808-557C7CF4BEF3}" type="sibTrans" cxnId="{43538426-8FF6-4BCC-B9C9-28DEA9F93BF3}">
      <dgm:prSet/>
      <dgm:spPr/>
      <dgm:t>
        <a:bodyPr/>
        <a:lstStyle/>
        <a:p>
          <a:endParaRPr lang="en-US"/>
        </a:p>
      </dgm:t>
    </dgm:pt>
    <dgm:pt modelId="{8A081C54-5F9D-4332-8C4C-107688B5B0F8}">
      <dgm:prSet phldrT="[Text]" custT="1"/>
      <dgm:spPr>
        <a:noFill/>
        <a:ln>
          <a:solidFill>
            <a:schemeClr val="accent1"/>
          </a:solidFill>
        </a:ln>
      </dgm:spPr>
      <dgm:t>
        <a:bodyPr/>
        <a:lstStyle/>
        <a:p>
          <a:r>
            <a:rPr lang="en-US" sz="3200" dirty="0" err="1" smtClean="0">
              <a:solidFill>
                <a:schemeClr val="tx1"/>
              </a:solidFill>
            </a:rPr>
            <a:t>Salah</a:t>
          </a:r>
          <a:r>
            <a:rPr lang="en-US" sz="3200" dirty="0" smtClean="0">
              <a:solidFill>
                <a:schemeClr val="tx1"/>
              </a:solidFill>
            </a:rPr>
            <a:t> </a:t>
          </a:r>
          <a:r>
            <a:rPr lang="en-US" sz="3200" dirty="0" err="1" smtClean="0">
              <a:solidFill>
                <a:schemeClr val="tx1"/>
              </a:solidFill>
            </a:rPr>
            <a:t>prosedur</a:t>
          </a:r>
          <a:endParaRPr lang="en-US" sz="3200" dirty="0">
            <a:solidFill>
              <a:schemeClr val="tx1"/>
            </a:solidFill>
          </a:endParaRPr>
        </a:p>
      </dgm:t>
    </dgm:pt>
    <dgm:pt modelId="{EDB918CF-251D-4631-988B-2D7F96F20EAA}" type="parTrans" cxnId="{AC6FB7C2-D771-4682-B6C8-299D3E6EF1DE}">
      <dgm:prSet/>
      <dgm:spPr/>
      <dgm:t>
        <a:bodyPr/>
        <a:lstStyle/>
        <a:p>
          <a:endParaRPr lang="en-US"/>
        </a:p>
      </dgm:t>
    </dgm:pt>
    <dgm:pt modelId="{7679199E-3F89-45D5-A271-B208D89BCE20}" type="sibTrans" cxnId="{AC6FB7C2-D771-4682-B6C8-299D3E6EF1DE}">
      <dgm:prSet/>
      <dgm:spPr/>
      <dgm:t>
        <a:bodyPr/>
        <a:lstStyle/>
        <a:p>
          <a:endParaRPr lang="en-US"/>
        </a:p>
      </dgm:t>
    </dgm:pt>
    <dgm:pt modelId="{927BE5F2-C2E8-4AC9-BB97-21CF09C4A255}">
      <dgm:prSet phldrT="[Text]" custT="1"/>
      <dgm:spPr>
        <a:noFill/>
        <a:ln>
          <a:solidFill>
            <a:schemeClr val="accent1"/>
          </a:solidFill>
        </a:ln>
      </dgm:spPr>
      <dgm:t>
        <a:bodyPr/>
        <a:lstStyle/>
        <a:p>
          <a:r>
            <a:rPr lang="en-US" sz="3600" dirty="0" smtClean="0">
              <a:solidFill>
                <a:schemeClr val="tx1"/>
              </a:solidFill>
            </a:rPr>
            <a:t> </a:t>
          </a:r>
          <a:r>
            <a:rPr lang="en-US" sz="3200" dirty="0" err="1" smtClean="0">
              <a:solidFill>
                <a:schemeClr val="tx1"/>
              </a:solidFill>
            </a:rPr>
            <a:t>Dasar</a:t>
          </a:r>
          <a:r>
            <a:rPr lang="en-US" sz="3200" dirty="0" smtClean="0">
              <a:solidFill>
                <a:schemeClr val="tx1"/>
              </a:solidFill>
            </a:rPr>
            <a:t> : UU No. 14 </a:t>
          </a:r>
          <a:r>
            <a:rPr lang="en-US" sz="3200" dirty="0" err="1" smtClean="0">
              <a:solidFill>
                <a:schemeClr val="tx1"/>
              </a:solidFill>
            </a:rPr>
            <a:t>tahun</a:t>
          </a:r>
          <a:r>
            <a:rPr lang="en-US" sz="3200" dirty="0" smtClean="0">
              <a:solidFill>
                <a:schemeClr val="tx1"/>
              </a:solidFill>
            </a:rPr>
            <a:t> 2002</a:t>
          </a:r>
          <a:endParaRPr lang="en-US" sz="3200" dirty="0"/>
        </a:p>
      </dgm:t>
    </dgm:pt>
    <dgm:pt modelId="{E4AF99A1-9DEC-48C5-A64B-E3DD08B46762}" type="parTrans" cxnId="{02CFC104-71B2-42D7-B655-E5F38810D1D8}">
      <dgm:prSet/>
      <dgm:spPr/>
      <dgm:t>
        <a:bodyPr/>
        <a:lstStyle/>
        <a:p>
          <a:endParaRPr lang="en-US"/>
        </a:p>
      </dgm:t>
    </dgm:pt>
    <dgm:pt modelId="{70792A55-CF22-4CE2-ADB2-D4C8666C2964}" type="sibTrans" cxnId="{02CFC104-71B2-42D7-B655-E5F38810D1D8}">
      <dgm:prSet/>
      <dgm:spPr/>
      <dgm:t>
        <a:bodyPr/>
        <a:lstStyle/>
        <a:p>
          <a:endParaRPr lang="en-US"/>
        </a:p>
      </dgm:t>
    </dgm:pt>
    <dgm:pt modelId="{3E328677-2C65-4E7E-9050-33505F2FDD12}">
      <dgm:prSet phldrT="[Text]" custT="1"/>
      <dgm:spPr>
        <a:noFill/>
        <a:ln>
          <a:solidFill>
            <a:schemeClr val="accent1"/>
          </a:solidFill>
        </a:ln>
      </dgm:spPr>
      <dgm:t>
        <a:bodyPr/>
        <a:lstStyle/>
        <a:p>
          <a:r>
            <a:rPr lang="en-US" sz="3200" dirty="0" err="1" smtClean="0">
              <a:solidFill>
                <a:schemeClr val="tx1"/>
              </a:solidFill>
            </a:rPr>
            <a:t>Pelaksanaan</a:t>
          </a:r>
          <a:r>
            <a:rPr lang="en-US" sz="3200" dirty="0" smtClean="0">
              <a:solidFill>
                <a:schemeClr val="tx1"/>
              </a:solidFill>
            </a:rPr>
            <a:t> </a:t>
          </a:r>
          <a:r>
            <a:rPr lang="en-US" sz="3200" dirty="0" err="1" smtClean="0">
              <a:solidFill>
                <a:schemeClr val="tx1"/>
              </a:solidFill>
            </a:rPr>
            <a:t>Penagihan</a:t>
          </a:r>
          <a:r>
            <a:rPr lang="en-US" sz="3200" dirty="0" smtClean="0">
              <a:solidFill>
                <a:schemeClr val="tx1"/>
              </a:solidFill>
            </a:rPr>
            <a:t> </a:t>
          </a:r>
          <a:r>
            <a:rPr lang="en-US" sz="3200" dirty="0" err="1" smtClean="0">
              <a:solidFill>
                <a:schemeClr val="tx1"/>
              </a:solidFill>
            </a:rPr>
            <a:t>Pajak</a:t>
          </a:r>
          <a:endParaRPr lang="en-US" sz="3200" dirty="0">
            <a:solidFill>
              <a:schemeClr val="tx1"/>
            </a:solidFill>
          </a:endParaRPr>
        </a:p>
      </dgm:t>
    </dgm:pt>
    <dgm:pt modelId="{A41FEB4E-0E61-4C2E-9860-7896DB1D239E}" type="parTrans" cxnId="{99A023AD-8D6F-40D8-8A68-51E4CD45D8CE}">
      <dgm:prSet/>
      <dgm:spPr/>
      <dgm:t>
        <a:bodyPr/>
        <a:lstStyle/>
        <a:p>
          <a:endParaRPr lang="en-US"/>
        </a:p>
      </dgm:t>
    </dgm:pt>
    <dgm:pt modelId="{F710731B-FA23-414C-9B44-9C9916AE56CF}" type="sibTrans" cxnId="{99A023AD-8D6F-40D8-8A68-51E4CD45D8CE}">
      <dgm:prSet/>
      <dgm:spPr/>
      <dgm:t>
        <a:bodyPr/>
        <a:lstStyle/>
        <a:p>
          <a:endParaRPr lang="en-US"/>
        </a:p>
      </dgm:t>
    </dgm:pt>
    <dgm:pt modelId="{E91E5444-9913-4C1C-AF89-D8A8B0D18134}" type="pres">
      <dgm:prSet presAssocID="{DBD65A1E-F83F-4A3A-9140-5C1DFB37F484}" presName="diagram" presStyleCnt="0">
        <dgm:presLayoutVars>
          <dgm:dir/>
          <dgm:resizeHandles val="exact"/>
        </dgm:presLayoutVars>
      </dgm:prSet>
      <dgm:spPr/>
      <dgm:t>
        <a:bodyPr/>
        <a:lstStyle/>
        <a:p>
          <a:endParaRPr lang="en-US"/>
        </a:p>
      </dgm:t>
    </dgm:pt>
    <dgm:pt modelId="{C586C057-192A-42E6-9EE3-5AF193BD58F8}" type="pres">
      <dgm:prSet presAssocID="{81D09A79-A005-4B73-B8C5-88B5BA6AD8A0}" presName="node" presStyleLbl="node1" presStyleIdx="0" presStyleCnt="5" custScaleX="79249" custLinFactNeighborX="64824" custLinFactNeighborY="-4407">
        <dgm:presLayoutVars>
          <dgm:bulletEnabled val="1"/>
        </dgm:presLayoutVars>
      </dgm:prSet>
      <dgm:spPr/>
      <dgm:t>
        <a:bodyPr/>
        <a:lstStyle/>
        <a:p>
          <a:endParaRPr lang="en-US"/>
        </a:p>
      </dgm:t>
    </dgm:pt>
    <dgm:pt modelId="{8BF86973-313E-4359-A886-67268C45E93C}" type="pres">
      <dgm:prSet presAssocID="{2DD73908-C523-46C3-848E-50E275EA907E}" presName="sibTrans" presStyleCnt="0"/>
      <dgm:spPr/>
    </dgm:pt>
    <dgm:pt modelId="{5727A0DA-15D0-404A-AAB3-E6D954AF37F3}" type="pres">
      <dgm:prSet presAssocID="{DC4CE05F-8CEB-4264-AC26-2BBF9B2D7C40}" presName="node" presStyleLbl="node1" presStyleIdx="1" presStyleCnt="5" custLinFactY="12773" custLinFactNeighborX="17599" custLinFactNeighborY="100000">
        <dgm:presLayoutVars>
          <dgm:bulletEnabled val="1"/>
        </dgm:presLayoutVars>
      </dgm:prSet>
      <dgm:spPr/>
      <dgm:t>
        <a:bodyPr/>
        <a:lstStyle/>
        <a:p>
          <a:endParaRPr lang="en-US"/>
        </a:p>
      </dgm:t>
    </dgm:pt>
    <dgm:pt modelId="{B39AF1B8-A171-41AE-84DC-AF557D2533F8}" type="pres">
      <dgm:prSet presAssocID="{EB8602B4-BCA8-4CA9-9808-557C7CF4BEF3}" presName="sibTrans" presStyleCnt="0"/>
      <dgm:spPr/>
    </dgm:pt>
    <dgm:pt modelId="{8596B136-E50C-408C-847F-6720DADD36F1}" type="pres">
      <dgm:prSet presAssocID="{8A081C54-5F9D-4332-8C4C-107688B5B0F8}" presName="node" presStyleLbl="node1" presStyleIdx="2" presStyleCnt="5">
        <dgm:presLayoutVars>
          <dgm:bulletEnabled val="1"/>
        </dgm:presLayoutVars>
      </dgm:prSet>
      <dgm:spPr/>
      <dgm:t>
        <a:bodyPr/>
        <a:lstStyle/>
        <a:p>
          <a:endParaRPr lang="en-US"/>
        </a:p>
      </dgm:t>
    </dgm:pt>
    <dgm:pt modelId="{52A3115D-E75A-42AA-86CA-EBA5AEA5EA1C}" type="pres">
      <dgm:prSet presAssocID="{7679199E-3F89-45D5-A271-B208D89BCE20}" presName="sibTrans" presStyleCnt="0"/>
      <dgm:spPr/>
    </dgm:pt>
    <dgm:pt modelId="{8917112A-DBD2-42AA-88D2-C6C1C1423A63}" type="pres">
      <dgm:prSet presAssocID="{927BE5F2-C2E8-4AC9-BB97-21CF09C4A255}" presName="node" presStyleLbl="node1" presStyleIdx="3" presStyleCnt="5" custScaleX="103440" custLinFactY="8941" custLinFactNeighborX="27497" custLinFactNeighborY="100000">
        <dgm:presLayoutVars>
          <dgm:bulletEnabled val="1"/>
        </dgm:presLayoutVars>
      </dgm:prSet>
      <dgm:spPr/>
      <dgm:t>
        <a:bodyPr/>
        <a:lstStyle/>
        <a:p>
          <a:endParaRPr lang="en-US"/>
        </a:p>
      </dgm:t>
    </dgm:pt>
    <dgm:pt modelId="{DA62C7F0-ED66-44A9-BE8F-4E3A7FC8C692}" type="pres">
      <dgm:prSet presAssocID="{70792A55-CF22-4CE2-ADB2-D4C8666C2964}" presName="sibTrans" presStyleCnt="0"/>
      <dgm:spPr/>
    </dgm:pt>
    <dgm:pt modelId="{FFE02929-5C55-4FE0-89B8-01404AA9BBF6}" type="pres">
      <dgm:prSet presAssocID="{3E328677-2C65-4E7E-9050-33505F2FDD12}" presName="node" presStyleLbl="node1" presStyleIdx="4" presStyleCnt="5" custLinFactNeighborX="-83083" custLinFactNeighborY="-3380">
        <dgm:presLayoutVars>
          <dgm:bulletEnabled val="1"/>
        </dgm:presLayoutVars>
      </dgm:prSet>
      <dgm:spPr/>
      <dgm:t>
        <a:bodyPr/>
        <a:lstStyle/>
        <a:p>
          <a:endParaRPr lang="en-US"/>
        </a:p>
      </dgm:t>
    </dgm:pt>
  </dgm:ptLst>
  <dgm:cxnLst>
    <dgm:cxn modelId="{43538426-8FF6-4BCC-B9C9-28DEA9F93BF3}" srcId="{DBD65A1E-F83F-4A3A-9140-5C1DFB37F484}" destId="{DC4CE05F-8CEB-4264-AC26-2BBF9B2D7C40}" srcOrd="1" destOrd="0" parTransId="{037395BC-0682-4E7E-84B2-176FC2953E90}" sibTransId="{EB8602B4-BCA8-4CA9-9808-557C7CF4BEF3}"/>
    <dgm:cxn modelId="{F66375AB-FC79-4239-8116-F65C35B69EF4}" type="presOf" srcId="{8A081C54-5F9D-4332-8C4C-107688B5B0F8}" destId="{8596B136-E50C-408C-847F-6720DADD36F1}" srcOrd="0" destOrd="0" presId="urn:microsoft.com/office/officeart/2005/8/layout/default#1"/>
    <dgm:cxn modelId="{99A023AD-8D6F-40D8-8A68-51E4CD45D8CE}" srcId="{DBD65A1E-F83F-4A3A-9140-5C1DFB37F484}" destId="{3E328677-2C65-4E7E-9050-33505F2FDD12}" srcOrd="4" destOrd="0" parTransId="{A41FEB4E-0E61-4C2E-9860-7896DB1D239E}" sibTransId="{F710731B-FA23-414C-9B44-9C9916AE56CF}"/>
    <dgm:cxn modelId="{FEE69B2D-3B57-41ED-BCF4-D1FC92B667E6}" type="presOf" srcId="{DC4CE05F-8CEB-4264-AC26-2BBF9B2D7C40}" destId="{5727A0DA-15D0-404A-AAB3-E6D954AF37F3}" srcOrd="0" destOrd="0" presId="urn:microsoft.com/office/officeart/2005/8/layout/default#1"/>
    <dgm:cxn modelId="{7C1D7578-ED9E-40FF-A0FE-6EBD05160800}" type="presOf" srcId="{81D09A79-A005-4B73-B8C5-88B5BA6AD8A0}" destId="{C586C057-192A-42E6-9EE3-5AF193BD58F8}" srcOrd="0" destOrd="0" presId="urn:microsoft.com/office/officeart/2005/8/layout/default#1"/>
    <dgm:cxn modelId="{993CC389-00C7-4041-8BBE-C1C36CE63C1D}" type="presOf" srcId="{DBD65A1E-F83F-4A3A-9140-5C1DFB37F484}" destId="{E91E5444-9913-4C1C-AF89-D8A8B0D18134}" srcOrd="0" destOrd="0" presId="urn:microsoft.com/office/officeart/2005/8/layout/default#1"/>
    <dgm:cxn modelId="{AC6FB7C2-D771-4682-B6C8-299D3E6EF1DE}" srcId="{DBD65A1E-F83F-4A3A-9140-5C1DFB37F484}" destId="{8A081C54-5F9D-4332-8C4C-107688B5B0F8}" srcOrd="2" destOrd="0" parTransId="{EDB918CF-251D-4631-988B-2D7F96F20EAA}" sibTransId="{7679199E-3F89-45D5-A271-B208D89BCE20}"/>
    <dgm:cxn modelId="{02CFC104-71B2-42D7-B655-E5F38810D1D8}" srcId="{DBD65A1E-F83F-4A3A-9140-5C1DFB37F484}" destId="{927BE5F2-C2E8-4AC9-BB97-21CF09C4A255}" srcOrd="3" destOrd="0" parTransId="{E4AF99A1-9DEC-48C5-A64B-E3DD08B46762}" sibTransId="{70792A55-CF22-4CE2-ADB2-D4C8666C2964}"/>
    <dgm:cxn modelId="{EBF812D9-32E7-4924-9F43-E6DFFE0648D7}" type="presOf" srcId="{927BE5F2-C2E8-4AC9-BB97-21CF09C4A255}" destId="{8917112A-DBD2-42AA-88D2-C6C1C1423A63}" srcOrd="0" destOrd="0" presId="urn:microsoft.com/office/officeart/2005/8/layout/default#1"/>
    <dgm:cxn modelId="{69176ED6-6A9F-4CA6-B20E-9ABBB630B0E8}" srcId="{DBD65A1E-F83F-4A3A-9140-5C1DFB37F484}" destId="{81D09A79-A005-4B73-B8C5-88B5BA6AD8A0}" srcOrd="0" destOrd="0" parTransId="{B391BBC1-E7F2-4D10-B93A-C81F0D62EF4B}" sibTransId="{2DD73908-C523-46C3-848E-50E275EA907E}"/>
    <dgm:cxn modelId="{5B243ECD-FDF6-46F0-9974-06104C7CF8FE}" type="presOf" srcId="{3E328677-2C65-4E7E-9050-33505F2FDD12}" destId="{FFE02929-5C55-4FE0-89B8-01404AA9BBF6}" srcOrd="0" destOrd="0" presId="urn:microsoft.com/office/officeart/2005/8/layout/default#1"/>
    <dgm:cxn modelId="{05BD0DF6-3D04-4DF1-815B-FA29826989B4}" type="presParOf" srcId="{E91E5444-9913-4C1C-AF89-D8A8B0D18134}" destId="{C586C057-192A-42E6-9EE3-5AF193BD58F8}" srcOrd="0" destOrd="0" presId="urn:microsoft.com/office/officeart/2005/8/layout/default#1"/>
    <dgm:cxn modelId="{C57FCC2F-77EE-476D-BDF7-B2EEA5073252}" type="presParOf" srcId="{E91E5444-9913-4C1C-AF89-D8A8B0D18134}" destId="{8BF86973-313E-4359-A886-67268C45E93C}" srcOrd="1" destOrd="0" presId="urn:microsoft.com/office/officeart/2005/8/layout/default#1"/>
    <dgm:cxn modelId="{79A10C5D-15BA-4084-8976-8FDB4581C1C5}" type="presParOf" srcId="{E91E5444-9913-4C1C-AF89-D8A8B0D18134}" destId="{5727A0DA-15D0-404A-AAB3-E6D954AF37F3}" srcOrd="2" destOrd="0" presId="urn:microsoft.com/office/officeart/2005/8/layout/default#1"/>
    <dgm:cxn modelId="{506BA497-6C70-48E6-9BC4-077C0BCE388F}" type="presParOf" srcId="{E91E5444-9913-4C1C-AF89-D8A8B0D18134}" destId="{B39AF1B8-A171-41AE-84DC-AF557D2533F8}" srcOrd="3" destOrd="0" presId="urn:microsoft.com/office/officeart/2005/8/layout/default#1"/>
    <dgm:cxn modelId="{2C2D790B-5475-409E-A125-08FEE9FBCD77}" type="presParOf" srcId="{E91E5444-9913-4C1C-AF89-D8A8B0D18134}" destId="{8596B136-E50C-408C-847F-6720DADD36F1}" srcOrd="4" destOrd="0" presId="urn:microsoft.com/office/officeart/2005/8/layout/default#1"/>
    <dgm:cxn modelId="{3A97C4D4-D8C8-453A-86E3-6A7B07492483}" type="presParOf" srcId="{E91E5444-9913-4C1C-AF89-D8A8B0D18134}" destId="{52A3115D-E75A-42AA-86CA-EBA5AEA5EA1C}" srcOrd="5" destOrd="0" presId="urn:microsoft.com/office/officeart/2005/8/layout/default#1"/>
    <dgm:cxn modelId="{FAABF72A-C146-4661-8F4C-C4E7091DACC7}" type="presParOf" srcId="{E91E5444-9913-4C1C-AF89-D8A8B0D18134}" destId="{8917112A-DBD2-42AA-88D2-C6C1C1423A63}" srcOrd="6" destOrd="0" presId="urn:microsoft.com/office/officeart/2005/8/layout/default#1"/>
    <dgm:cxn modelId="{2ACF22F0-3362-4B65-A18E-70A32FA83688}" type="presParOf" srcId="{E91E5444-9913-4C1C-AF89-D8A8B0D18134}" destId="{DA62C7F0-ED66-44A9-BE8F-4E3A7FC8C692}" srcOrd="7" destOrd="0" presId="urn:microsoft.com/office/officeart/2005/8/layout/default#1"/>
    <dgm:cxn modelId="{BC6F81FE-7A6E-443C-B135-3847026A7735}" type="presParOf" srcId="{E91E5444-9913-4C1C-AF89-D8A8B0D18134}" destId="{FFE02929-5C55-4FE0-89B8-01404AA9BBF6}" srcOrd="8" destOrd="0" presId="urn:microsoft.com/office/officeart/2005/8/layout/defaul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56A77041-34EA-46C6-9DCB-3C09AE2E64F7}" type="doc">
      <dgm:prSet loTypeId="urn:microsoft.com/office/officeart/2005/8/layout/equation1" loCatId="relationship" qsTypeId="urn:microsoft.com/office/officeart/2005/8/quickstyle/simple1" qsCatId="simple" csTypeId="urn:microsoft.com/office/officeart/2005/8/colors/accent1_2" csCatId="accent1" phldr="1"/>
      <dgm:spPr/>
    </dgm:pt>
    <dgm:pt modelId="{A11CBC59-B529-4906-B49C-AEF33067BCC3}">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3 </a:t>
          </a:r>
          <a:r>
            <a:rPr lang="en-US" dirty="0" err="1" smtClean="0"/>
            <a:t>bln</a:t>
          </a:r>
          <a:r>
            <a:rPr lang="en-US" dirty="0" smtClean="0"/>
            <a:t> </a:t>
          </a:r>
          <a:r>
            <a:rPr lang="en-US" dirty="0" err="1" smtClean="0"/>
            <a:t>dari</a:t>
          </a:r>
          <a:r>
            <a:rPr lang="en-US" dirty="0" smtClean="0"/>
            <a:t> </a:t>
          </a:r>
          <a:r>
            <a:rPr lang="en-US" dirty="0" err="1" smtClean="0"/>
            <a:t>tgl</a:t>
          </a:r>
          <a:r>
            <a:rPr lang="en-US" dirty="0" smtClean="0"/>
            <a:t> </a:t>
          </a:r>
          <a:r>
            <a:rPr lang="en-US" dirty="0" err="1" smtClean="0"/>
            <a:t>kepts</a:t>
          </a:r>
          <a:r>
            <a:rPr lang="en-US" dirty="0" smtClean="0"/>
            <a:t> </a:t>
          </a:r>
          <a:r>
            <a:rPr lang="en-US" dirty="0" err="1" smtClean="0"/>
            <a:t>diterima</a:t>
          </a:r>
          <a:endParaRPr lang="en-US" dirty="0"/>
        </a:p>
      </dgm:t>
    </dgm:pt>
    <dgm:pt modelId="{FDA3A2D5-870B-4B6D-AA90-7E007D51789E}" type="parTrans" cxnId="{3AF601FD-8F00-4050-BFE3-39BD5116E66E}">
      <dgm:prSet/>
      <dgm:spPr/>
      <dgm:t>
        <a:bodyPr/>
        <a:lstStyle/>
        <a:p>
          <a:endParaRPr lang="en-US"/>
        </a:p>
      </dgm:t>
    </dgm:pt>
    <dgm:pt modelId="{47A11909-5D3E-47ED-BB35-96BFB31423B1}" type="sibTrans" cxnId="{3AF601FD-8F00-4050-BFE3-39BD5116E66E}">
      <dgm:prSet/>
      <dgm:spPr/>
      <dgm:t>
        <a:bodyPr/>
        <a:lstStyle/>
        <a:p>
          <a:endParaRPr lang="en-US"/>
        </a:p>
      </dgm:t>
    </dgm:pt>
    <dgm:pt modelId="{F72F2243-E5C4-48B8-9F07-E2DC8EB0833B}">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Tgl</a:t>
          </a:r>
          <a:r>
            <a:rPr lang="en-US" dirty="0" smtClean="0"/>
            <a:t>. </a:t>
          </a:r>
          <a:r>
            <a:rPr lang="en-US" dirty="0" err="1" smtClean="0"/>
            <a:t>Surat</a:t>
          </a:r>
          <a:r>
            <a:rPr lang="en-US" dirty="0" smtClean="0"/>
            <a:t> banding </a:t>
          </a:r>
          <a:r>
            <a:rPr lang="en-US" dirty="0" err="1" smtClean="0"/>
            <a:t>dikirim</a:t>
          </a:r>
          <a:endParaRPr lang="en-US" dirty="0"/>
        </a:p>
      </dgm:t>
    </dgm:pt>
    <dgm:pt modelId="{DCEC9CF5-54C5-495E-B67C-E36501FA37B2}" type="parTrans" cxnId="{1EAD0936-883D-45D6-AA8A-69263429CCAD}">
      <dgm:prSet/>
      <dgm:spPr/>
      <dgm:t>
        <a:bodyPr/>
        <a:lstStyle/>
        <a:p>
          <a:endParaRPr lang="en-US"/>
        </a:p>
      </dgm:t>
    </dgm:pt>
    <dgm:pt modelId="{DA219A6A-CA93-4F3B-B166-B25B614C0CF7}" type="sibTrans" cxnId="{1EAD0936-883D-45D6-AA8A-69263429CCAD}">
      <dgm:prSet/>
      <dgm:spPr/>
      <dgm:t>
        <a:bodyPr/>
        <a:lstStyle/>
        <a:p>
          <a:endParaRPr lang="en-US"/>
        </a:p>
      </dgm:t>
    </dgm:pt>
    <dgm:pt modelId="{D6CE43D9-169C-48B5-9A67-2F584093B7A0}">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Pemohon</a:t>
          </a:r>
          <a:r>
            <a:rPr lang="en-US" sz="2400" dirty="0" smtClean="0"/>
            <a:t> banding </a:t>
          </a:r>
          <a:r>
            <a:rPr lang="en-US" sz="2400" dirty="0" err="1" smtClean="0"/>
            <a:t>mempunyai</a:t>
          </a:r>
          <a:r>
            <a:rPr lang="en-US" sz="2400" dirty="0" smtClean="0"/>
            <a:t> </a:t>
          </a:r>
          <a:r>
            <a:rPr lang="en-US" sz="2400" dirty="0" err="1" smtClean="0"/>
            <a:t>waktu</a:t>
          </a:r>
          <a:r>
            <a:rPr lang="en-US" sz="2400" dirty="0" smtClean="0"/>
            <a:t> </a:t>
          </a:r>
          <a:r>
            <a:rPr lang="en-US" sz="2400" dirty="0" err="1" smtClean="0"/>
            <a:t>yg</a:t>
          </a:r>
          <a:r>
            <a:rPr lang="en-US" sz="2400" dirty="0" smtClean="0"/>
            <a:t> </a:t>
          </a:r>
          <a:r>
            <a:rPr lang="en-US" sz="2400" dirty="0" err="1" smtClean="0"/>
            <a:t>cukup</a:t>
          </a:r>
          <a:endParaRPr lang="en-US" sz="2400" dirty="0"/>
        </a:p>
      </dgm:t>
    </dgm:pt>
    <dgm:pt modelId="{A6A210DB-59BE-4092-9E97-F9F7CC2C7965}" type="parTrans" cxnId="{ABDA7C4D-5232-45C2-BE22-69FD390C8E69}">
      <dgm:prSet/>
      <dgm:spPr/>
      <dgm:t>
        <a:bodyPr/>
        <a:lstStyle/>
        <a:p>
          <a:endParaRPr lang="en-US"/>
        </a:p>
      </dgm:t>
    </dgm:pt>
    <dgm:pt modelId="{CABCBD6A-F63D-4972-A08F-123847C56FBF}" type="sibTrans" cxnId="{ABDA7C4D-5232-45C2-BE22-69FD390C8E69}">
      <dgm:prSet/>
      <dgm:spPr/>
      <dgm:t>
        <a:bodyPr/>
        <a:lstStyle/>
        <a:p>
          <a:endParaRPr lang="en-US"/>
        </a:p>
      </dgm:t>
    </dgm:pt>
    <dgm:pt modelId="{9C78E085-36AA-4559-ADAE-F6EEFC7771D6}" type="pres">
      <dgm:prSet presAssocID="{56A77041-34EA-46C6-9DCB-3C09AE2E64F7}" presName="linearFlow" presStyleCnt="0">
        <dgm:presLayoutVars>
          <dgm:dir/>
          <dgm:resizeHandles val="exact"/>
        </dgm:presLayoutVars>
      </dgm:prSet>
      <dgm:spPr/>
    </dgm:pt>
    <dgm:pt modelId="{B835FADC-C3D9-43AF-9BC7-3E40B8E9D5DB}" type="pres">
      <dgm:prSet presAssocID="{A11CBC59-B529-4906-B49C-AEF33067BCC3}" presName="node" presStyleLbl="node1" presStyleIdx="0" presStyleCnt="3">
        <dgm:presLayoutVars>
          <dgm:bulletEnabled val="1"/>
        </dgm:presLayoutVars>
      </dgm:prSet>
      <dgm:spPr/>
      <dgm:t>
        <a:bodyPr/>
        <a:lstStyle/>
        <a:p>
          <a:endParaRPr lang="en-US"/>
        </a:p>
      </dgm:t>
    </dgm:pt>
    <dgm:pt modelId="{7047AB47-C5DB-441E-9686-664BF3ED2677}" type="pres">
      <dgm:prSet presAssocID="{47A11909-5D3E-47ED-BB35-96BFB31423B1}" presName="spacerL" presStyleCnt="0"/>
      <dgm:spPr/>
    </dgm:pt>
    <dgm:pt modelId="{5DBFB892-2733-4186-BD6E-9D93DDA5A77E}" type="pres">
      <dgm:prSet presAssocID="{47A11909-5D3E-47ED-BB35-96BFB31423B1}" presName="sibTrans" presStyleLbl="sibTrans2D1" presStyleIdx="0" presStyleCnt="2"/>
      <dgm:spPr/>
      <dgm:t>
        <a:bodyPr/>
        <a:lstStyle/>
        <a:p>
          <a:endParaRPr lang="en-US"/>
        </a:p>
      </dgm:t>
    </dgm:pt>
    <dgm:pt modelId="{BD529E50-CBD9-4AF6-B258-DB40A22FAAC9}" type="pres">
      <dgm:prSet presAssocID="{47A11909-5D3E-47ED-BB35-96BFB31423B1}" presName="spacerR" presStyleCnt="0"/>
      <dgm:spPr/>
    </dgm:pt>
    <dgm:pt modelId="{FE11470B-0BB2-44C2-884E-1859DA64DFAF}" type="pres">
      <dgm:prSet presAssocID="{F72F2243-E5C4-48B8-9F07-E2DC8EB0833B}" presName="node" presStyleLbl="node1" presStyleIdx="1" presStyleCnt="3">
        <dgm:presLayoutVars>
          <dgm:bulletEnabled val="1"/>
        </dgm:presLayoutVars>
      </dgm:prSet>
      <dgm:spPr/>
      <dgm:t>
        <a:bodyPr/>
        <a:lstStyle/>
        <a:p>
          <a:endParaRPr lang="en-US"/>
        </a:p>
      </dgm:t>
    </dgm:pt>
    <dgm:pt modelId="{C17C24A8-87D0-4060-A3BF-6E6B54C2D615}" type="pres">
      <dgm:prSet presAssocID="{DA219A6A-CA93-4F3B-B166-B25B614C0CF7}" presName="spacerL" presStyleCnt="0"/>
      <dgm:spPr/>
    </dgm:pt>
    <dgm:pt modelId="{ECE1E46C-854A-4DD2-895F-7D921AC7DED9}" type="pres">
      <dgm:prSet presAssocID="{DA219A6A-CA93-4F3B-B166-B25B614C0CF7}" presName="sibTrans" presStyleLbl="sibTrans2D1" presStyleIdx="1" presStyleCnt="2"/>
      <dgm:spPr/>
      <dgm:t>
        <a:bodyPr/>
        <a:lstStyle/>
        <a:p>
          <a:endParaRPr lang="en-US"/>
        </a:p>
      </dgm:t>
    </dgm:pt>
    <dgm:pt modelId="{2476C38A-6CCF-43FB-A84B-C75A6BD3CE19}" type="pres">
      <dgm:prSet presAssocID="{DA219A6A-CA93-4F3B-B166-B25B614C0CF7}" presName="spacerR" presStyleCnt="0"/>
      <dgm:spPr/>
    </dgm:pt>
    <dgm:pt modelId="{BE51029A-88A6-4096-9167-576331DDAA06}" type="pres">
      <dgm:prSet presAssocID="{D6CE43D9-169C-48B5-9A67-2F584093B7A0}" presName="node" presStyleLbl="node1" presStyleIdx="2" presStyleCnt="3" custScaleX="137307" custScaleY="117066">
        <dgm:presLayoutVars>
          <dgm:bulletEnabled val="1"/>
        </dgm:presLayoutVars>
      </dgm:prSet>
      <dgm:spPr/>
      <dgm:t>
        <a:bodyPr/>
        <a:lstStyle/>
        <a:p>
          <a:endParaRPr lang="en-US"/>
        </a:p>
      </dgm:t>
    </dgm:pt>
  </dgm:ptLst>
  <dgm:cxnLst>
    <dgm:cxn modelId="{6359B047-E3A5-4F7A-82A7-8A3931A508C5}" type="presOf" srcId="{47A11909-5D3E-47ED-BB35-96BFB31423B1}" destId="{5DBFB892-2733-4186-BD6E-9D93DDA5A77E}" srcOrd="0" destOrd="0" presId="urn:microsoft.com/office/officeart/2005/8/layout/equation1"/>
    <dgm:cxn modelId="{9A7478C0-9E0E-4A8D-8EA8-14B7314318DB}" type="presOf" srcId="{A11CBC59-B529-4906-B49C-AEF33067BCC3}" destId="{B835FADC-C3D9-43AF-9BC7-3E40B8E9D5DB}" srcOrd="0" destOrd="0" presId="urn:microsoft.com/office/officeart/2005/8/layout/equation1"/>
    <dgm:cxn modelId="{7B24A841-408D-4CA2-AF37-1CE4B6FFBC62}" type="presOf" srcId="{56A77041-34EA-46C6-9DCB-3C09AE2E64F7}" destId="{9C78E085-36AA-4559-ADAE-F6EEFC7771D6}" srcOrd="0" destOrd="0" presId="urn:microsoft.com/office/officeart/2005/8/layout/equation1"/>
    <dgm:cxn modelId="{D4B1A861-6A87-4A94-9642-07E91A2DD778}" type="presOf" srcId="{D6CE43D9-169C-48B5-9A67-2F584093B7A0}" destId="{BE51029A-88A6-4096-9167-576331DDAA06}" srcOrd="0" destOrd="0" presId="urn:microsoft.com/office/officeart/2005/8/layout/equation1"/>
    <dgm:cxn modelId="{1EAD0936-883D-45D6-AA8A-69263429CCAD}" srcId="{56A77041-34EA-46C6-9DCB-3C09AE2E64F7}" destId="{F72F2243-E5C4-48B8-9F07-E2DC8EB0833B}" srcOrd="1" destOrd="0" parTransId="{DCEC9CF5-54C5-495E-B67C-E36501FA37B2}" sibTransId="{DA219A6A-CA93-4F3B-B166-B25B614C0CF7}"/>
    <dgm:cxn modelId="{3AF601FD-8F00-4050-BFE3-39BD5116E66E}" srcId="{56A77041-34EA-46C6-9DCB-3C09AE2E64F7}" destId="{A11CBC59-B529-4906-B49C-AEF33067BCC3}" srcOrd="0" destOrd="0" parTransId="{FDA3A2D5-870B-4B6D-AA90-7E007D51789E}" sibTransId="{47A11909-5D3E-47ED-BB35-96BFB31423B1}"/>
    <dgm:cxn modelId="{ABDA7C4D-5232-45C2-BE22-69FD390C8E69}" srcId="{56A77041-34EA-46C6-9DCB-3C09AE2E64F7}" destId="{D6CE43D9-169C-48B5-9A67-2F584093B7A0}" srcOrd="2" destOrd="0" parTransId="{A6A210DB-59BE-4092-9E97-F9F7CC2C7965}" sibTransId="{CABCBD6A-F63D-4972-A08F-123847C56FBF}"/>
    <dgm:cxn modelId="{469F7F9E-DC93-4DAE-964A-8F40F85EF223}" type="presOf" srcId="{F72F2243-E5C4-48B8-9F07-E2DC8EB0833B}" destId="{FE11470B-0BB2-44C2-884E-1859DA64DFAF}" srcOrd="0" destOrd="0" presId="urn:microsoft.com/office/officeart/2005/8/layout/equation1"/>
    <dgm:cxn modelId="{F552DA9B-5EE4-4D36-BE04-36F50E16CCE3}" type="presOf" srcId="{DA219A6A-CA93-4F3B-B166-B25B614C0CF7}" destId="{ECE1E46C-854A-4DD2-895F-7D921AC7DED9}" srcOrd="0" destOrd="0" presId="urn:microsoft.com/office/officeart/2005/8/layout/equation1"/>
    <dgm:cxn modelId="{5D34A305-A159-477F-BB35-FD814EF6B3EF}" type="presParOf" srcId="{9C78E085-36AA-4559-ADAE-F6EEFC7771D6}" destId="{B835FADC-C3D9-43AF-9BC7-3E40B8E9D5DB}" srcOrd="0" destOrd="0" presId="urn:microsoft.com/office/officeart/2005/8/layout/equation1"/>
    <dgm:cxn modelId="{7F22DACA-8EC7-4CF9-8EC0-386AE4A0E0F3}" type="presParOf" srcId="{9C78E085-36AA-4559-ADAE-F6EEFC7771D6}" destId="{7047AB47-C5DB-441E-9686-664BF3ED2677}" srcOrd="1" destOrd="0" presId="urn:microsoft.com/office/officeart/2005/8/layout/equation1"/>
    <dgm:cxn modelId="{370ED62B-77EC-4BEF-8D65-034B7A7BFC22}" type="presParOf" srcId="{9C78E085-36AA-4559-ADAE-F6EEFC7771D6}" destId="{5DBFB892-2733-4186-BD6E-9D93DDA5A77E}" srcOrd="2" destOrd="0" presId="urn:microsoft.com/office/officeart/2005/8/layout/equation1"/>
    <dgm:cxn modelId="{F331C280-700C-45BA-AE7F-ABED66B092A4}" type="presParOf" srcId="{9C78E085-36AA-4559-ADAE-F6EEFC7771D6}" destId="{BD529E50-CBD9-4AF6-B258-DB40A22FAAC9}" srcOrd="3" destOrd="0" presId="urn:microsoft.com/office/officeart/2005/8/layout/equation1"/>
    <dgm:cxn modelId="{04E308AC-BA63-46E4-822B-DF44E8BFF088}" type="presParOf" srcId="{9C78E085-36AA-4559-ADAE-F6EEFC7771D6}" destId="{FE11470B-0BB2-44C2-884E-1859DA64DFAF}" srcOrd="4" destOrd="0" presId="urn:microsoft.com/office/officeart/2005/8/layout/equation1"/>
    <dgm:cxn modelId="{AECBBBCD-05AD-469D-AB19-054580DE9C5D}" type="presParOf" srcId="{9C78E085-36AA-4559-ADAE-F6EEFC7771D6}" destId="{C17C24A8-87D0-4060-A3BF-6E6B54C2D615}" srcOrd="5" destOrd="0" presId="urn:microsoft.com/office/officeart/2005/8/layout/equation1"/>
    <dgm:cxn modelId="{06527143-A239-4272-B220-34BF135890A9}" type="presParOf" srcId="{9C78E085-36AA-4559-ADAE-F6EEFC7771D6}" destId="{ECE1E46C-854A-4DD2-895F-7D921AC7DED9}" srcOrd="6" destOrd="0" presId="urn:microsoft.com/office/officeart/2005/8/layout/equation1"/>
    <dgm:cxn modelId="{BA9E0BDC-C6B8-4A16-9609-BE8D5B6CF25C}" type="presParOf" srcId="{9C78E085-36AA-4559-ADAE-F6EEFC7771D6}" destId="{2476C38A-6CCF-43FB-A84B-C75A6BD3CE19}" srcOrd="7" destOrd="0" presId="urn:microsoft.com/office/officeart/2005/8/layout/equation1"/>
    <dgm:cxn modelId="{075F541E-2212-4F66-8923-B336DC45CF4D}" type="presParOf" srcId="{9C78E085-36AA-4559-ADAE-F6EEFC7771D6}" destId="{BE51029A-88A6-4096-9167-576331DDAA06}" srcOrd="8" destOrd="0" presId="urn:microsoft.com/office/officeart/2005/8/layout/equati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418E9476-A11C-4BA2-B56E-865E0DB9A9F5}"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3F3FA29-0F37-430E-BE35-2F90DED8D8C6}">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Peradilan</a:t>
          </a:r>
          <a:endParaRPr lang="en-US" dirty="0"/>
        </a:p>
      </dgm:t>
    </dgm:pt>
    <dgm:pt modelId="{FDFA0F24-9227-4B60-ADC2-CB0A4525D467}" type="parTrans" cxnId="{BFFAD96C-E3DE-4715-9C42-34F9EFA5FDDC}">
      <dgm:prSet/>
      <dgm:spPr/>
      <dgm:t>
        <a:bodyPr/>
        <a:lstStyle/>
        <a:p>
          <a:endParaRPr lang="en-US"/>
        </a:p>
      </dgm:t>
    </dgm:pt>
    <dgm:pt modelId="{AC2C3390-0093-439D-A3BA-E053AD8A8219}" type="sibTrans" cxnId="{BFFAD96C-E3DE-4715-9C42-34F9EFA5FDDC}">
      <dgm:prSet/>
      <dgm:spPr/>
      <dgm:t>
        <a:bodyPr/>
        <a:lstStyle/>
        <a:p>
          <a:endParaRPr lang="en-US"/>
        </a:p>
      </dgm:t>
    </dgm:pt>
    <dgm:pt modelId="{D913564A-B7DA-4D3A-8745-60CDF0250512}">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Peradilan</a:t>
          </a:r>
          <a:r>
            <a:rPr lang="en-US" dirty="0" smtClean="0"/>
            <a:t> </a:t>
          </a:r>
          <a:r>
            <a:rPr lang="en-US" dirty="0" err="1" smtClean="0"/>
            <a:t>Khusus</a:t>
          </a:r>
          <a:endParaRPr lang="en-US" dirty="0"/>
        </a:p>
      </dgm:t>
    </dgm:pt>
    <dgm:pt modelId="{EF759EA9-71C9-4662-979E-703EAB25E8B0}" type="parTrans" cxnId="{C8920BD5-5CF2-4FB6-814C-2DF5FC531700}">
      <dgm:prSet/>
      <dgm:spPr/>
      <dgm:t>
        <a:bodyPr/>
        <a:lstStyle/>
        <a:p>
          <a:endParaRPr lang="en-US"/>
        </a:p>
      </dgm:t>
    </dgm:pt>
    <dgm:pt modelId="{AD321301-9848-45A1-BE15-4AB59D012B40}" type="sibTrans" cxnId="{C8920BD5-5CF2-4FB6-814C-2DF5FC531700}">
      <dgm:prSet/>
      <dgm:spPr/>
      <dgm:t>
        <a:bodyPr/>
        <a:lstStyle/>
        <a:p>
          <a:endParaRPr lang="en-US"/>
        </a:p>
      </dgm:t>
    </dgm:pt>
    <dgm:pt modelId="{F2BA8001-B5D2-48F1-801F-49962D81D376}">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 </a:t>
          </a:r>
          <a:r>
            <a:rPr lang="en-US" dirty="0" err="1" smtClean="0"/>
            <a:t>Peradilan</a:t>
          </a:r>
          <a:r>
            <a:rPr lang="en-US" dirty="0" smtClean="0"/>
            <a:t> Tata Usaha Negara</a:t>
          </a:r>
          <a:endParaRPr lang="en-US" dirty="0"/>
        </a:p>
      </dgm:t>
    </dgm:pt>
    <dgm:pt modelId="{D5A64C67-496C-4DC5-8772-E3C7EACA1AE8}" type="parTrans" cxnId="{FC076230-2068-4585-8746-2532D9F4D1A9}">
      <dgm:prSet/>
      <dgm:spPr/>
      <dgm:t>
        <a:bodyPr/>
        <a:lstStyle/>
        <a:p>
          <a:endParaRPr lang="en-US"/>
        </a:p>
      </dgm:t>
    </dgm:pt>
    <dgm:pt modelId="{CE407662-8673-4EC3-867F-B661F459F27B}" type="sibTrans" cxnId="{FC076230-2068-4585-8746-2532D9F4D1A9}">
      <dgm:prSet/>
      <dgm:spPr>
        <a:noFill/>
        <a:ln>
          <a:solidFill>
            <a:schemeClr val="bg1"/>
          </a:solidFill>
        </a:ln>
      </dgm:spPr>
      <dgm:t>
        <a:bodyPr/>
        <a:lstStyle/>
        <a:p>
          <a:endParaRPr lang="en-US"/>
        </a:p>
      </dgm:t>
    </dgm:pt>
    <dgm:pt modelId="{1BC39815-ADF3-4CFE-8217-DE4DA8FB264D}">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Peradilan</a:t>
          </a:r>
          <a:r>
            <a:rPr lang="en-US" dirty="0" smtClean="0"/>
            <a:t> </a:t>
          </a:r>
          <a:r>
            <a:rPr lang="en-US" dirty="0" err="1" smtClean="0"/>
            <a:t>Umum</a:t>
          </a:r>
          <a:endParaRPr lang="en-US" dirty="0"/>
        </a:p>
      </dgm:t>
    </dgm:pt>
    <dgm:pt modelId="{2ABE2210-0EDB-4DBC-BCF3-994D12859F03}" type="parTrans" cxnId="{59388F92-73B4-480F-86A4-05FB0A2CD5B5}">
      <dgm:prSet/>
      <dgm:spPr/>
      <dgm:t>
        <a:bodyPr/>
        <a:lstStyle/>
        <a:p>
          <a:endParaRPr lang="en-US"/>
        </a:p>
      </dgm:t>
    </dgm:pt>
    <dgm:pt modelId="{EE7B96DB-3E04-48BE-997A-55CD6FD6AAF4}" type="sibTrans" cxnId="{59388F92-73B4-480F-86A4-05FB0A2CD5B5}">
      <dgm:prSet/>
      <dgm:spPr/>
      <dgm:t>
        <a:bodyPr/>
        <a:lstStyle/>
        <a:p>
          <a:endParaRPr lang="en-US"/>
        </a:p>
      </dgm:t>
    </dgm:pt>
    <dgm:pt modelId="{8B3109AB-0EAA-4CCA-8F4D-FA7D1EBE68F1}">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Peradilan</a:t>
          </a:r>
          <a:r>
            <a:rPr lang="en-US" dirty="0" smtClean="0"/>
            <a:t> </a:t>
          </a:r>
          <a:r>
            <a:rPr lang="en-US" dirty="0" err="1" smtClean="0"/>
            <a:t>Peparjakan</a:t>
          </a:r>
          <a:endParaRPr lang="en-US" dirty="0"/>
        </a:p>
      </dgm:t>
    </dgm:pt>
    <dgm:pt modelId="{08D4E475-3847-4399-BE95-FECA27B57110}" type="parTrans" cxnId="{3FC1A90B-68D5-4196-9995-3721122E297F}">
      <dgm:prSet/>
      <dgm:spPr/>
      <dgm:t>
        <a:bodyPr/>
        <a:lstStyle/>
        <a:p>
          <a:endParaRPr lang="en-US"/>
        </a:p>
      </dgm:t>
    </dgm:pt>
    <dgm:pt modelId="{82A6D9E2-1526-4BCF-A323-053BDA898CC3}" type="sibTrans" cxnId="{3FC1A90B-68D5-4196-9995-3721122E297F}">
      <dgm:prSet>
        <dgm:style>
          <a:lnRef idx="2">
            <a:schemeClr val="accent5"/>
          </a:lnRef>
          <a:fillRef idx="1">
            <a:schemeClr val="lt1"/>
          </a:fillRef>
          <a:effectRef idx="0">
            <a:schemeClr val="accent5"/>
          </a:effectRef>
          <a:fontRef idx="minor">
            <a:schemeClr val="dk1"/>
          </a:fontRef>
        </dgm:style>
      </dgm:prSet>
      <dgm:spPr>
        <a:ln>
          <a:noFill/>
        </a:ln>
      </dgm:spPr>
      <dgm:t>
        <a:bodyPr/>
        <a:lstStyle/>
        <a:p>
          <a:endParaRPr lang="en-US"/>
        </a:p>
      </dgm:t>
    </dgm:pt>
    <dgm:pt modelId="{06C9C4E6-3E18-4E88-A909-547C6F4FBB48}" type="pres">
      <dgm:prSet presAssocID="{418E9476-A11C-4BA2-B56E-865E0DB9A9F5}" presName="Name0" presStyleCnt="0">
        <dgm:presLayoutVars>
          <dgm:dir/>
          <dgm:resizeHandles val="exact"/>
        </dgm:presLayoutVars>
      </dgm:prSet>
      <dgm:spPr/>
      <dgm:t>
        <a:bodyPr/>
        <a:lstStyle/>
        <a:p>
          <a:endParaRPr lang="en-US"/>
        </a:p>
      </dgm:t>
    </dgm:pt>
    <dgm:pt modelId="{4747E390-5010-4807-9831-675327C7BE74}" type="pres">
      <dgm:prSet presAssocID="{D3F3FA29-0F37-430E-BE35-2F90DED8D8C6}" presName="node" presStyleLbl="node1" presStyleIdx="0" presStyleCnt="5">
        <dgm:presLayoutVars>
          <dgm:bulletEnabled val="1"/>
        </dgm:presLayoutVars>
      </dgm:prSet>
      <dgm:spPr/>
      <dgm:t>
        <a:bodyPr/>
        <a:lstStyle/>
        <a:p>
          <a:endParaRPr lang="en-US"/>
        </a:p>
      </dgm:t>
    </dgm:pt>
    <dgm:pt modelId="{A096CC31-35D2-49D2-85C0-CB701129D006}" type="pres">
      <dgm:prSet presAssocID="{AC2C3390-0093-439D-A3BA-E053AD8A8219}" presName="sibTrans" presStyleLbl="sibTrans2D1" presStyleIdx="0" presStyleCnt="5"/>
      <dgm:spPr/>
      <dgm:t>
        <a:bodyPr/>
        <a:lstStyle/>
        <a:p>
          <a:endParaRPr lang="en-US"/>
        </a:p>
      </dgm:t>
    </dgm:pt>
    <dgm:pt modelId="{573A45B8-ED61-45EF-94F0-A50568C802AE}" type="pres">
      <dgm:prSet presAssocID="{AC2C3390-0093-439D-A3BA-E053AD8A8219}" presName="connectorText" presStyleLbl="sibTrans2D1" presStyleIdx="0" presStyleCnt="5"/>
      <dgm:spPr/>
      <dgm:t>
        <a:bodyPr/>
        <a:lstStyle/>
        <a:p>
          <a:endParaRPr lang="en-US"/>
        </a:p>
      </dgm:t>
    </dgm:pt>
    <dgm:pt modelId="{9460A221-83B7-4155-A051-C62480327B96}" type="pres">
      <dgm:prSet presAssocID="{D913564A-B7DA-4D3A-8745-60CDF0250512}" presName="node" presStyleLbl="node1" presStyleIdx="1" presStyleCnt="5">
        <dgm:presLayoutVars>
          <dgm:bulletEnabled val="1"/>
        </dgm:presLayoutVars>
      </dgm:prSet>
      <dgm:spPr/>
      <dgm:t>
        <a:bodyPr/>
        <a:lstStyle/>
        <a:p>
          <a:endParaRPr lang="en-US"/>
        </a:p>
      </dgm:t>
    </dgm:pt>
    <dgm:pt modelId="{D736E979-1B49-4B62-A169-3B74ED18D113}" type="pres">
      <dgm:prSet presAssocID="{AD321301-9848-45A1-BE15-4AB59D012B40}" presName="sibTrans" presStyleLbl="sibTrans2D1" presStyleIdx="1" presStyleCnt="5"/>
      <dgm:spPr/>
      <dgm:t>
        <a:bodyPr/>
        <a:lstStyle/>
        <a:p>
          <a:endParaRPr lang="en-US"/>
        </a:p>
      </dgm:t>
    </dgm:pt>
    <dgm:pt modelId="{BB9D622F-39A6-4306-81D0-87AC648A6B2E}" type="pres">
      <dgm:prSet presAssocID="{AD321301-9848-45A1-BE15-4AB59D012B40}" presName="connectorText" presStyleLbl="sibTrans2D1" presStyleIdx="1" presStyleCnt="5"/>
      <dgm:spPr/>
      <dgm:t>
        <a:bodyPr/>
        <a:lstStyle/>
        <a:p>
          <a:endParaRPr lang="en-US"/>
        </a:p>
      </dgm:t>
    </dgm:pt>
    <dgm:pt modelId="{6FD26413-7ABE-4656-AD38-DCD04966BD0F}" type="pres">
      <dgm:prSet presAssocID="{F2BA8001-B5D2-48F1-801F-49962D81D376}" presName="node" presStyleLbl="node1" presStyleIdx="2" presStyleCnt="5">
        <dgm:presLayoutVars>
          <dgm:bulletEnabled val="1"/>
        </dgm:presLayoutVars>
      </dgm:prSet>
      <dgm:spPr/>
      <dgm:t>
        <a:bodyPr/>
        <a:lstStyle/>
        <a:p>
          <a:endParaRPr lang="en-US"/>
        </a:p>
      </dgm:t>
    </dgm:pt>
    <dgm:pt modelId="{08DB6681-1F26-4290-8520-0C9B65238FC5}" type="pres">
      <dgm:prSet presAssocID="{CE407662-8673-4EC3-867F-B661F459F27B}" presName="sibTrans" presStyleLbl="sibTrans2D1" presStyleIdx="2" presStyleCnt="5" custLinFactY="-300000" custLinFactNeighborX="14734" custLinFactNeighborY="-300284"/>
      <dgm:spPr/>
      <dgm:t>
        <a:bodyPr/>
        <a:lstStyle/>
        <a:p>
          <a:endParaRPr lang="en-US"/>
        </a:p>
      </dgm:t>
    </dgm:pt>
    <dgm:pt modelId="{22307825-9A96-4A17-880F-1774201471F2}" type="pres">
      <dgm:prSet presAssocID="{CE407662-8673-4EC3-867F-B661F459F27B}" presName="connectorText" presStyleLbl="sibTrans2D1" presStyleIdx="2" presStyleCnt="5"/>
      <dgm:spPr/>
      <dgm:t>
        <a:bodyPr/>
        <a:lstStyle/>
        <a:p>
          <a:endParaRPr lang="en-US"/>
        </a:p>
      </dgm:t>
    </dgm:pt>
    <dgm:pt modelId="{A208E6B0-CE3F-46A2-9951-E4997A2B953A}" type="pres">
      <dgm:prSet presAssocID="{8B3109AB-0EAA-4CCA-8F4D-FA7D1EBE68F1}" presName="node" presStyleLbl="node1" presStyleIdx="3" presStyleCnt="5">
        <dgm:presLayoutVars>
          <dgm:bulletEnabled val="1"/>
        </dgm:presLayoutVars>
      </dgm:prSet>
      <dgm:spPr/>
      <dgm:t>
        <a:bodyPr/>
        <a:lstStyle/>
        <a:p>
          <a:endParaRPr lang="en-US"/>
        </a:p>
      </dgm:t>
    </dgm:pt>
    <dgm:pt modelId="{C57AEFFF-6A05-4242-B5C6-C6F28A1A3C6A}" type="pres">
      <dgm:prSet presAssocID="{82A6D9E2-1526-4BCF-A323-053BDA898CC3}" presName="sibTrans" presStyleLbl="sibTrans2D1" presStyleIdx="3" presStyleCnt="5"/>
      <dgm:spPr/>
      <dgm:t>
        <a:bodyPr/>
        <a:lstStyle/>
        <a:p>
          <a:endParaRPr lang="en-US"/>
        </a:p>
      </dgm:t>
    </dgm:pt>
    <dgm:pt modelId="{EECBFB8E-FEB4-44F1-9ADE-F52A60C898E4}" type="pres">
      <dgm:prSet presAssocID="{82A6D9E2-1526-4BCF-A323-053BDA898CC3}" presName="connectorText" presStyleLbl="sibTrans2D1" presStyleIdx="3" presStyleCnt="5"/>
      <dgm:spPr/>
      <dgm:t>
        <a:bodyPr/>
        <a:lstStyle/>
        <a:p>
          <a:endParaRPr lang="en-US"/>
        </a:p>
      </dgm:t>
    </dgm:pt>
    <dgm:pt modelId="{053532D2-EBEB-48C8-8C58-BEB77221DA77}" type="pres">
      <dgm:prSet presAssocID="{1BC39815-ADF3-4CFE-8217-DE4DA8FB264D}" presName="node" presStyleLbl="node1" presStyleIdx="4" presStyleCnt="5">
        <dgm:presLayoutVars>
          <dgm:bulletEnabled val="1"/>
        </dgm:presLayoutVars>
      </dgm:prSet>
      <dgm:spPr/>
      <dgm:t>
        <a:bodyPr/>
        <a:lstStyle/>
        <a:p>
          <a:endParaRPr lang="en-US"/>
        </a:p>
      </dgm:t>
    </dgm:pt>
    <dgm:pt modelId="{9F48AFE9-FB07-4F6B-947A-543ECAABC814}" type="pres">
      <dgm:prSet presAssocID="{EE7B96DB-3E04-48BE-997A-55CD6FD6AAF4}" presName="sibTrans" presStyleLbl="sibTrans2D1" presStyleIdx="4" presStyleCnt="5"/>
      <dgm:spPr/>
      <dgm:t>
        <a:bodyPr/>
        <a:lstStyle/>
        <a:p>
          <a:endParaRPr lang="en-US"/>
        </a:p>
      </dgm:t>
    </dgm:pt>
    <dgm:pt modelId="{EC90A1C2-2586-45B9-BB4A-CEB7340C3A1E}" type="pres">
      <dgm:prSet presAssocID="{EE7B96DB-3E04-48BE-997A-55CD6FD6AAF4}" presName="connectorText" presStyleLbl="sibTrans2D1" presStyleIdx="4" presStyleCnt="5"/>
      <dgm:spPr/>
      <dgm:t>
        <a:bodyPr/>
        <a:lstStyle/>
        <a:p>
          <a:endParaRPr lang="en-US"/>
        </a:p>
      </dgm:t>
    </dgm:pt>
  </dgm:ptLst>
  <dgm:cxnLst>
    <dgm:cxn modelId="{C8920BD5-5CF2-4FB6-814C-2DF5FC531700}" srcId="{418E9476-A11C-4BA2-B56E-865E0DB9A9F5}" destId="{D913564A-B7DA-4D3A-8745-60CDF0250512}" srcOrd="1" destOrd="0" parTransId="{EF759EA9-71C9-4662-979E-703EAB25E8B0}" sibTransId="{AD321301-9848-45A1-BE15-4AB59D012B40}"/>
    <dgm:cxn modelId="{8574A31A-2CD3-472F-8CDB-FCF8D988C96A}" type="presOf" srcId="{EE7B96DB-3E04-48BE-997A-55CD6FD6AAF4}" destId="{EC90A1C2-2586-45B9-BB4A-CEB7340C3A1E}" srcOrd="1" destOrd="0" presId="urn:microsoft.com/office/officeart/2005/8/layout/cycle7"/>
    <dgm:cxn modelId="{67F01661-5F89-4FA6-8452-DF7EFF793BA2}" type="presOf" srcId="{AC2C3390-0093-439D-A3BA-E053AD8A8219}" destId="{573A45B8-ED61-45EF-94F0-A50568C802AE}" srcOrd="1" destOrd="0" presId="urn:microsoft.com/office/officeart/2005/8/layout/cycle7"/>
    <dgm:cxn modelId="{15E157FB-911C-4602-B401-CB8A7A2D8065}" type="presOf" srcId="{82A6D9E2-1526-4BCF-A323-053BDA898CC3}" destId="{EECBFB8E-FEB4-44F1-9ADE-F52A60C898E4}" srcOrd="1" destOrd="0" presId="urn:microsoft.com/office/officeart/2005/8/layout/cycle7"/>
    <dgm:cxn modelId="{2E004941-F306-4FDB-AA4E-4C997DB3BF32}" type="presOf" srcId="{AD321301-9848-45A1-BE15-4AB59D012B40}" destId="{BB9D622F-39A6-4306-81D0-87AC648A6B2E}" srcOrd="1" destOrd="0" presId="urn:microsoft.com/office/officeart/2005/8/layout/cycle7"/>
    <dgm:cxn modelId="{9DA5752F-B309-40F4-A6FA-8C1857B2367D}" type="presOf" srcId="{1BC39815-ADF3-4CFE-8217-DE4DA8FB264D}" destId="{053532D2-EBEB-48C8-8C58-BEB77221DA77}" srcOrd="0" destOrd="0" presId="urn:microsoft.com/office/officeart/2005/8/layout/cycle7"/>
    <dgm:cxn modelId="{020E02CE-406B-4D08-983F-0AA075DA2A35}" type="presOf" srcId="{82A6D9E2-1526-4BCF-A323-053BDA898CC3}" destId="{C57AEFFF-6A05-4242-B5C6-C6F28A1A3C6A}" srcOrd="0" destOrd="0" presId="urn:microsoft.com/office/officeart/2005/8/layout/cycle7"/>
    <dgm:cxn modelId="{FC076230-2068-4585-8746-2532D9F4D1A9}" srcId="{418E9476-A11C-4BA2-B56E-865E0DB9A9F5}" destId="{F2BA8001-B5D2-48F1-801F-49962D81D376}" srcOrd="2" destOrd="0" parTransId="{D5A64C67-496C-4DC5-8772-E3C7EACA1AE8}" sibTransId="{CE407662-8673-4EC3-867F-B661F459F27B}"/>
    <dgm:cxn modelId="{857AB0FA-FE7B-45BD-9DBB-BC1A63E3C72A}" type="presOf" srcId="{D913564A-B7DA-4D3A-8745-60CDF0250512}" destId="{9460A221-83B7-4155-A051-C62480327B96}" srcOrd="0" destOrd="0" presId="urn:microsoft.com/office/officeart/2005/8/layout/cycle7"/>
    <dgm:cxn modelId="{D8F65FFA-069A-4FDD-BBEB-B7DC7496E653}" type="presOf" srcId="{AC2C3390-0093-439D-A3BA-E053AD8A8219}" destId="{A096CC31-35D2-49D2-85C0-CB701129D006}" srcOrd="0" destOrd="0" presId="urn:microsoft.com/office/officeart/2005/8/layout/cycle7"/>
    <dgm:cxn modelId="{B3ED6791-AB19-48AE-9E4A-C08503475092}" type="presOf" srcId="{EE7B96DB-3E04-48BE-997A-55CD6FD6AAF4}" destId="{9F48AFE9-FB07-4F6B-947A-543ECAABC814}" srcOrd="0" destOrd="0" presId="urn:microsoft.com/office/officeart/2005/8/layout/cycle7"/>
    <dgm:cxn modelId="{5138DAD9-3A64-4F4F-997C-5645113F84E2}" type="presOf" srcId="{418E9476-A11C-4BA2-B56E-865E0DB9A9F5}" destId="{06C9C4E6-3E18-4E88-A909-547C6F4FBB48}" srcOrd="0" destOrd="0" presId="urn:microsoft.com/office/officeart/2005/8/layout/cycle7"/>
    <dgm:cxn modelId="{535E042A-B1C1-4706-A0A1-38EEF074103B}" type="presOf" srcId="{CE407662-8673-4EC3-867F-B661F459F27B}" destId="{08DB6681-1F26-4290-8520-0C9B65238FC5}" srcOrd="0" destOrd="0" presId="urn:microsoft.com/office/officeart/2005/8/layout/cycle7"/>
    <dgm:cxn modelId="{30A139DC-EE48-4EF9-9CBE-4A99D4BF6139}" type="presOf" srcId="{F2BA8001-B5D2-48F1-801F-49962D81D376}" destId="{6FD26413-7ABE-4656-AD38-DCD04966BD0F}" srcOrd="0" destOrd="0" presId="urn:microsoft.com/office/officeart/2005/8/layout/cycle7"/>
    <dgm:cxn modelId="{375B1E7A-ABBC-4824-80B0-C03F327A46B3}" type="presOf" srcId="{AD321301-9848-45A1-BE15-4AB59D012B40}" destId="{D736E979-1B49-4B62-A169-3B74ED18D113}" srcOrd="0" destOrd="0" presId="urn:microsoft.com/office/officeart/2005/8/layout/cycle7"/>
    <dgm:cxn modelId="{753343DB-98CB-46CE-B701-027105402140}" type="presOf" srcId="{CE407662-8673-4EC3-867F-B661F459F27B}" destId="{22307825-9A96-4A17-880F-1774201471F2}" srcOrd="1" destOrd="0" presId="urn:microsoft.com/office/officeart/2005/8/layout/cycle7"/>
    <dgm:cxn modelId="{59388F92-73B4-480F-86A4-05FB0A2CD5B5}" srcId="{418E9476-A11C-4BA2-B56E-865E0DB9A9F5}" destId="{1BC39815-ADF3-4CFE-8217-DE4DA8FB264D}" srcOrd="4" destOrd="0" parTransId="{2ABE2210-0EDB-4DBC-BCF3-994D12859F03}" sibTransId="{EE7B96DB-3E04-48BE-997A-55CD6FD6AAF4}"/>
    <dgm:cxn modelId="{3FC1A90B-68D5-4196-9995-3721122E297F}" srcId="{418E9476-A11C-4BA2-B56E-865E0DB9A9F5}" destId="{8B3109AB-0EAA-4CCA-8F4D-FA7D1EBE68F1}" srcOrd="3" destOrd="0" parTransId="{08D4E475-3847-4399-BE95-FECA27B57110}" sibTransId="{82A6D9E2-1526-4BCF-A323-053BDA898CC3}"/>
    <dgm:cxn modelId="{BFFAD96C-E3DE-4715-9C42-34F9EFA5FDDC}" srcId="{418E9476-A11C-4BA2-B56E-865E0DB9A9F5}" destId="{D3F3FA29-0F37-430E-BE35-2F90DED8D8C6}" srcOrd="0" destOrd="0" parTransId="{FDFA0F24-9227-4B60-ADC2-CB0A4525D467}" sibTransId="{AC2C3390-0093-439D-A3BA-E053AD8A8219}"/>
    <dgm:cxn modelId="{7EFC99EE-16EB-466F-9AB8-D79C781B18A6}" type="presOf" srcId="{8B3109AB-0EAA-4CCA-8F4D-FA7D1EBE68F1}" destId="{A208E6B0-CE3F-46A2-9951-E4997A2B953A}" srcOrd="0" destOrd="0" presId="urn:microsoft.com/office/officeart/2005/8/layout/cycle7"/>
    <dgm:cxn modelId="{BDD51049-F011-4976-8CBB-B308946DF457}" type="presOf" srcId="{D3F3FA29-0F37-430E-BE35-2F90DED8D8C6}" destId="{4747E390-5010-4807-9831-675327C7BE74}" srcOrd="0" destOrd="0" presId="urn:microsoft.com/office/officeart/2005/8/layout/cycle7"/>
    <dgm:cxn modelId="{20F9F514-D46A-4E20-BD83-B4B67FA0026D}" type="presParOf" srcId="{06C9C4E6-3E18-4E88-A909-547C6F4FBB48}" destId="{4747E390-5010-4807-9831-675327C7BE74}" srcOrd="0" destOrd="0" presId="urn:microsoft.com/office/officeart/2005/8/layout/cycle7"/>
    <dgm:cxn modelId="{65B1F81F-2EC0-42CE-9107-401F54076324}" type="presParOf" srcId="{06C9C4E6-3E18-4E88-A909-547C6F4FBB48}" destId="{A096CC31-35D2-49D2-85C0-CB701129D006}" srcOrd="1" destOrd="0" presId="urn:microsoft.com/office/officeart/2005/8/layout/cycle7"/>
    <dgm:cxn modelId="{2DC70D33-8BB2-45B1-AE9F-3D32C087178E}" type="presParOf" srcId="{A096CC31-35D2-49D2-85C0-CB701129D006}" destId="{573A45B8-ED61-45EF-94F0-A50568C802AE}" srcOrd="0" destOrd="0" presId="urn:microsoft.com/office/officeart/2005/8/layout/cycle7"/>
    <dgm:cxn modelId="{523C158B-41FF-4F99-B48B-B31C3582922F}" type="presParOf" srcId="{06C9C4E6-3E18-4E88-A909-547C6F4FBB48}" destId="{9460A221-83B7-4155-A051-C62480327B96}" srcOrd="2" destOrd="0" presId="urn:microsoft.com/office/officeart/2005/8/layout/cycle7"/>
    <dgm:cxn modelId="{0F40E174-182E-4AEA-B9A8-35058B20C532}" type="presParOf" srcId="{06C9C4E6-3E18-4E88-A909-547C6F4FBB48}" destId="{D736E979-1B49-4B62-A169-3B74ED18D113}" srcOrd="3" destOrd="0" presId="urn:microsoft.com/office/officeart/2005/8/layout/cycle7"/>
    <dgm:cxn modelId="{33768922-CE66-4323-8B0A-2CCA813ABC40}" type="presParOf" srcId="{D736E979-1B49-4B62-A169-3B74ED18D113}" destId="{BB9D622F-39A6-4306-81D0-87AC648A6B2E}" srcOrd="0" destOrd="0" presId="urn:microsoft.com/office/officeart/2005/8/layout/cycle7"/>
    <dgm:cxn modelId="{D5365FCD-676C-4FB4-8F63-CD9B9E32B83C}" type="presParOf" srcId="{06C9C4E6-3E18-4E88-A909-547C6F4FBB48}" destId="{6FD26413-7ABE-4656-AD38-DCD04966BD0F}" srcOrd="4" destOrd="0" presId="urn:microsoft.com/office/officeart/2005/8/layout/cycle7"/>
    <dgm:cxn modelId="{95031CE5-C7CA-4A70-A5D3-BB8D442BC972}" type="presParOf" srcId="{06C9C4E6-3E18-4E88-A909-547C6F4FBB48}" destId="{08DB6681-1F26-4290-8520-0C9B65238FC5}" srcOrd="5" destOrd="0" presId="urn:microsoft.com/office/officeart/2005/8/layout/cycle7"/>
    <dgm:cxn modelId="{CC6CEF77-B6A6-4DA5-A636-526ADA4CC2B6}" type="presParOf" srcId="{08DB6681-1F26-4290-8520-0C9B65238FC5}" destId="{22307825-9A96-4A17-880F-1774201471F2}" srcOrd="0" destOrd="0" presId="urn:microsoft.com/office/officeart/2005/8/layout/cycle7"/>
    <dgm:cxn modelId="{9DB8D943-0FB3-4545-BB4F-CF69FAE33893}" type="presParOf" srcId="{06C9C4E6-3E18-4E88-A909-547C6F4FBB48}" destId="{A208E6B0-CE3F-46A2-9951-E4997A2B953A}" srcOrd="6" destOrd="0" presId="urn:microsoft.com/office/officeart/2005/8/layout/cycle7"/>
    <dgm:cxn modelId="{494665D0-1F2B-4FD1-A3DD-CCD9EA4A8299}" type="presParOf" srcId="{06C9C4E6-3E18-4E88-A909-547C6F4FBB48}" destId="{C57AEFFF-6A05-4242-B5C6-C6F28A1A3C6A}" srcOrd="7" destOrd="0" presId="urn:microsoft.com/office/officeart/2005/8/layout/cycle7"/>
    <dgm:cxn modelId="{FBE2D538-3A34-4807-8BA6-E426BD771356}" type="presParOf" srcId="{C57AEFFF-6A05-4242-B5C6-C6F28A1A3C6A}" destId="{EECBFB8E-FEB4-44F1-9ADE-F52A60C898E4}" srcOrd="0" destOrd="0" presId="urn:microsoft.com/office/officeart/2005/8/layout/cycle7"/>
    <dgm:cxn modelId="{7407C08C-8E2C-4207-9234-3CB590F24BD4}" type="presParOf" srcId="{06C9C4E6-3E18-4E88-A909-547C6F4FBB48}" destId="{053532D2-EBEB-48C8-8C58-BEB77221DA77}" srcOrd="8" destOrd="0" presId="urn:microsoft.com/office/officeart/2005/8/layout/cycle7"/>
    <dgm:cxn modelId="{714BE477-AFD4-44BA-9683-5C21301E930D}" type="presParOf" srcId="{06C9C4E6-3E18-4E88-A909-547C6F4FBB48}" destId="{9F48AFE9-FB07-4F6B-947A-543ECAABC814}" srcOrd="9" destOrd="0" presId="urn:microsoft.com/office/officeart/2005/8/layout/cycle7"/>
    <dgm:cxn modelId="{1B11288D-A2B0-4A75-AE9B-1774B0C8AB85}" type="presParOf" srcId="{9F48AFE9-FB07-4F6B-947A-543ECAABC814}" destId="{EC90A1C2-2586-45B9-BB4A-CEB7340C3A1E}" srcOrd="0" destOrd="0" presId="urn:microsoft.com/office/officeart/2005/8/layout/cycle7"/>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F6D4F924-DA47-4B52-BBA0-91B0117B9F37}" type="doc">
      <dgm:prSet loTypeId="urn:microsoft.com/office/officeart/2005/8/layout/default#2" loCatId="list" qsTypeId="urn:microsoft.com/office/officeart/2005/8/quickstyle/simple1" qsCatId="simple" csTypeId="urn:microsoft.com/office/officeart/2005/8/colors/accent1_2" csCatId="accent1" phldr="1"/>
      <dgm:spPr/>
      <dgm:t>
        <a:bodyPr/>
        <a:lstStyle/>
        <a:p>
          <a:endParaRPr lang="en-US"/>
        </a:p>
      </dgm:t>
    </dgm:pt>
    <dgm:pt modelId="{E3349DD0-2239-4E2F-AD6F-FE5D9F7AEE36}">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Peradilan</a:t>
          </a:r>
          <a:r>
            <a:rPr lang="en-US" dirty="0" smtClean="0"/>
            <a:t> </a:t>
          </a:r>
          <a:r>
            <a:rPr lang="en-US" dirty="0" err="1" smtClean="0"/>
            <a:t>Administrasi</a:t>
          </a:r>
          <a:r>
            <a:rPr lang="en-US" dirty="0" smtClean="0"/>
            <a:t> </a:t>
          </a:r>
          <a:r>
            <a:rPr lang="en-US" dirty="0" err="1" smtClean="0"/>
            <a:t>Perpajakan</a:t>
          </a:r>
          <a:endParaRPr lang="en-US" dirty="0"/>
        </a:p>
      </dgm:t>
    </dgm:pt>
    <dgm:pt modelId="{ADD9B212-9823-4372-AE77-97718D1F43F3}" type="parTrans" cxnId="{53718D5F-2CB1-440A-B0A4-9245CFF165AE}">
      <dgm:prSet/>
      <dgm:spPr/>
      <dgm:t>
        <a:bodyPr/>
        <a:lstStyle/>
        <a:p>
          <a:endParaRPr lang="en-US"/>
        </a:p>
      </dgm:t>
    </dgm:pt>
    <dgm:pt modelId="{E70D96EC-D00E-49BC-904C-36D2431EA2E0}" type="sibTrans" cxnId="{53718D5F-2CB1-440A-B0A4-9245CFF165AE}">
      <dgm:prSet/>
      <dgm:spPr/>
      <dgm:t>
        <a:bodyPr/>
        <a:lstStyle/>
        <a:p>
          <a:endParaRPr lang="en-US"/>
        </a:p>
      </dgm:t>
    </dgm:pt>
    <dgm:pt modelId="{B82F5527-A4F0-440B-9EA5-F4589E195C2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Peradilan</a:t>
          </a:r>
          <a:r>
            <a:rPr lang="en-US" dirty="0" smtClean="0"/>
            <a:t> </a:t>
          </a:r>
          <a:r>
            <a:rPr lang="en-US" dirty="0" err="1" smtClean="0"/>
            <a:t>Perpajakan</a:t>
          </a:r>
          <a:endParaRPr lang="en-US" dirty="0"/>
        </a:p>
      </dgm:t>
    </dgm:pt>
    <dgm:pt modelId="{652D3E18-BFB6-43AE-8D03-11C37E036C82}" type="parTrans" cxnId="{C1CC7E5F-4FFC-4345-8CB9-2AAA83404EF9}">
      <dgm:prSet/>
      <dgm:spPr/>
      <dgm:t>
        <a:bodyPr/>
        <a:lstStyle/>
        <a:p>
          <a:endParaRPr lang="en-US"/>
        </a:p>
      </dgm:t>
    </dgm:pt>
    <dgm:pt modelId="{630B1FFC-B155-4472-8355-9A42B663E14F}" type="sibTrans" cxnId="{C1CC7E5F-4FFC-4345-8CB9-2AAA83404EF9}">
      <dgm:prSet/>
      <dgm:spPr/>
      <dgm:t>
        <a:bodyPr/>
        <a:lstStyle/>
        <a:p>
          <a:endParaRPr lang="en-US"/>
        </a:p>
      </dgm:t>
    </dgm:pt>
    <dgm:pt modelId="{60E7A7D9-CAF0-41DD-B9A1-7AC6924BDC56}">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smtClean="0"/>
            <a:t>a. </a:t>
          </a:r>
          <a:r>
            <a:rPr lang="en-US" dirty="0" err="1" smtClean="0"/>
            <a:t>Tidak</a:t>
          </a:r>
          <a:r>
            <a:rPr lang="en-US" dirty="0" smtClean="0"/>
            <a:t> </a:t>
          </a:r>
          <a:r>
            <a:rPr lang="en-US" dirty="0" err="1" smtClean="0"/>
            <a:t>ada</a:t>
          </a:r>
          <a:r>
            <a:rPr lang="en-US" dirty="0" smtClean="0"/>
            <a:t> </a:t>
          </a:r>
          <a:r>
            <a:rPr lang="en-US" dirty="0" err="1" smtClean="0"/>
            <a:t>kekuasaan</a:t>
          </a:r>
          <a:r>
            <a:rPr lang="en-US" dirty="0" smtClean="0"/>
            <a:t> </a:t>
          </a:r>
          <a:r>
            <a:rPr lang="en-US" dirty="0" err="1" smtClean="0"/>
            <a:t>kehakiman</a:t>
          </a:r>
          <a:endParaRPr lang="en-US" dirty="0" smtClean="0"/>
        </a:p>
        <a:p>
          <a:r>
            <a:rPr lang="en-US" dirty="0" smtClean="0"/>
            <a:t>b. </a:t>
          </a:r>
          <a:r>
            <a:rPr lang="en-US" dirty="0" err="1" smtClean="0"/>
            <a:t>Tidak</a:t>
          </a:r>
          <a:r>
            <a:rPr lang="en-US" dirty="0" smtClean="0"/>
            <a:t> </a:t>
          </a:r>
          <a:r>
            <a:rPr lang="en-US" dirty="0" err="1" smtClean="0"/>
            <a:t>ada</a:t>
          </a:r>
          <a:r>
            <a:rPr lang="en-US" dirty="0" smtClean="0"/>
            <a:t> hakim </a:t>
          </a:r>
          <a:r>
            <a:rPr lang="en-US" dirty="0" err="1" smtClean="0"/>
            <a:t>Pajak</a:t>
          </a:r>
          <a:endParaRPr lang="en-US" dirty="0" smtClean="0"/>
        </a:p>
      </dgm:t>
    </dgm:pt>
    <dgm:pt modelId="{A388477D-AB1F-4D3A-B286-DB51BD99E7C0}" type="parTrans" cxnId="{E88F5410-5C76-430C-8D55-26894035506A}">
      <dgm:prSet/>
      <dgm:spPr/>
      <dgm:t>
        <a:bodyPr/>
        <a:lstStyle/>
        <a:p>
          <a:endParaRPr lang="en-US"/>
        </a:p>
      </dgm:t>
    </dgm:pt>
    <dgm:pt modelId="{61A9F8D6-A3BE-4B1B-BE20-586278AD57AA}" type="sibTrans" cxnId="{E88F5410-5C76-430C-8D55-26894035506A}">
      <dgm:prSet/>
      <dgm:spPr/>
      <dgm:t>
        <a:bodyPr/>
        <a:lstStyle/>
        <a:p>
          <a:endParaRPr lang="en-US"/>
        </a:p>
      </dgm:t>
    </dgm:pt>
    <dgm:pt modelId="{B72F03BC-6096-4213-909F-6C578F2CB40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a. </a:t>
          </a:r>
          <a:r>
            <a:rPr lang="en-US" dirty="0" err="1" smtClean="0"/>
            <a:t>Diberikan</a:t>
          </a:r>
          <a:r>
            <a:rPr lang="en-US" dirty="0" smtClean="0"/>
            <a:t> </a:t>
          </a:r>
          <a:r>
            <a:rPr lang="en-US" dirty="0" err="1" smtClean="0"/>
            <a:t>kekuasaan</a:t>
          </a:r>
          <a:r>
            <a:rPr lang="en-US" dirty="0" smtClean="0"/>
            <a:t> </a:t>
          </a:r>
          <a:r>
            <a:rPr lang="en-US" dirty="0" err="1" smtClean="0"/>
            <a:t>kehakiman</a:t>
          </a:r>
          <a:endParaRPr lang="en-US" dirty="0" smtClean="0"/>
        </a:p>
        <a:p>
          <a:r>
            <a:rPr lang="en-US" dirty="0" smtClean="0"/>
            <a:t>b. </a:t>
          </a:r>
          <a:r>
            <a:rPr lang="en-US" dirty="0" err="1" smtClean="0"/>
            <a:t>Berpuncak</a:t>
          </a:r>
          <a:r>
            <a:rPr lang="en-US" dirty="0" smtClean="0"/>
            <a:t> </a:t>
          </a:r>
          <a:r>
            <a:rPr lang="en-US" dirty="0" err="1" smtClean="0"/>
            <a:t>ke</a:t>
          </a:r>
          <a:r>
            <a:rPr lang="en-US" dirty="0" smtClean="0"/>
            <a:t> M.A</a:t>
          </a:r>
        </a:p>
        <a:p>
          <a:r>
            <a:rPr lang="en-US" dirty="0" smtClean="0"/>
            <a:t>c. </a:t>
          </a:r>
          <a:r>
            <a:rPr lang="en-US" dirty="0" err="1" smtClean="0"/>
            <a:t>Lingkungan</a:t>
          </a:r>
          <a:r>
            <a:rPr lang="en-US" dirty="0" smtClean="0"/>
            <a:t> PTUN</a:t>
          </a:r>
          <a:endParaRPr lang="en-US" dirty="0"/>
        </a:p>
      </dgm:t>
    </dgm:pt>
    <dgm:pt modelId="{FC72CC22-5759-4E60-A6E1-563A51711774}" type="parTrans" cxnId="{A86B4AD6-B2FE-4497-9F27-FA030993AB89}">
      <dgm:prSet/>
      <dgm:spPr/>
      <dgm:t>
        <a:bodyPr/>
        <a:lstStyle/>
        <a:p>
          <a:endParaRPr lang="en-US"/>
        </a:p>
      </dgm:t>
    </dgm:pt>
    <dgm:pt modelId="{1B9367AA-8D54-47B7-AE03-B516785C1AF4}" type="sibTrans" cxnId="{A86B4AD6-B2FE-4497-9F27-FA030993AB89}">
      <dgm:prSet/>
      <dgm:spPr/>
      <dgm:t>
        <a:bodyPr/>
        <a:lstStyle/>
        <a:p>
          <a:endParaRPr lang="en-US"/>
        </a:p>
      </dgm:t>
    </dgm:pt>
    <dgm:pt modelId="{4CDEBFBA-4721-4A47-AAD5-8376FB5B8434}">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smtClean="0"/>
            <a:t>c. </a:t>
          </a:r>
          <a:r>
            <a:rPr lang="en-US" dirty="0" err="1" smtClean="0"/>
            <a:t>Peradilan</a:t>
          </a:r>
          <a:r>
            <a:rPr lang="en-US" dirty="0" smtClean="0"/>
            <a:t> </a:t>
          </a:r>
          <a:r>
            <a:rPr lang="en-US" dirty="0" err="1" smtClean="0"/>
            <a:t>yg</a:t>
          </a:r>
          <a:r>
            <a:rPr lang="en-US" dirty="0" smtClean="0"/>
            <a:t> </a:t>
          </a:r>
          <a:r>
            <a:rPr lang="en-US" dirty="0" err="1" smtClean="0"/>
            <a:t>tidak</a:t>
          </a:r>
          <a:r>
            <a:rPr lang="en-US" dirty="0" smtClean="0"/>
            <a:t> </a:t>
          </a:r>
          <a:r>
            <a:rPr lang="en-US" dirty="0" err="1" smtClean="0"/>
            <a:t>berpuncak</a:t>
          </a:r>
          <a:r>
            <a:rPr lang="en-US" dirty="0" smtClean="0"/>
            <a:t> </a:t>
          </a:r>
          <a:r>
            <a:rPr lang="en-US" dirty="0" err="1" smtClean="0"/>
            <a:t>kpd</a:t>
          </a:r>
          <a:r>
            <a:rPr lang="en-US" dirty="0" smtClean="0"/>
            <a:t> MA</a:t>
          </a:r>
        </a:p>
        <a:p>
          <a:r>
            <a:rPr lang="en-US" dirty="0" smtClean="0"/>
            <a:t>d. </a:t>
          </a:r>
          <a:r>
            <a:rPr lang="en-US" dirty="0" err="1" smtClean="0"/>
            <a:t>Pembinaan</a:t>
          </a:r>
          <a:r>
            <a:rPr lang="en-US" dirty="0" smtClean="0"/>
            <a:t>  </a:t>
          </a:r>
          <a:r>
            <a:rPr lang="en-US" dirty="0" err="1" smtClean="0"/>
            <a:t>oleh</a:t>
          </a:r>
          <a:r>
            <a:rPr lang="en-US" dirty="0" smtClean="0"/>
            <a:t> </a:t>
          </a:r>
          <a:r>
            <a:rPr lang="en-US" dirty="0" err="1" smtClean="0"/>
            <a:t>Ketua</a:t>
          </a:r>
          <a:r>
            <a:rPr lang="en-US" dirty="0" smtClean="0"/>
            <a:t> Per. </a:t>
          </a:r>
          <a:r>
            <a:rPr lang="en-US" dirty="0" err="1" smtClean="0"/>
            <a:t>Adm</a:t>
          </a:r>
          <a:r>
            <a:rPr lang="en-US" dirty="0" smtClean="0"/>
            <a:t> </a:t>
          </a:r>
          <a:r>
            <a:rPr lang="en-US" dirty="0" err="1" smtClean="0"/>
            <a:t>Contoh</a:t>
          </a:r>
          <a:r>
            <a:rPr lang="en-US" dirty="0" smtClean="0"/>
            <a:t> BPSP</a:t>
          </a:r>
        </a:p>
      </dgm:t>
    </dgm:pt>
    <dgm:pt modelId="{0B1998EF-9887-4BC4-B006-064E961CC37E}" type="parTrans" cxnId="{8E8A0D0B-8D12-42AF-9B3B-1E3651BA929A}">
      <dgm:prSet/>
      <dgm:spPr/>
      <dgm:t>
        <a:bodyPr/>
        <a:lstStyle/>
        <a:p>
          <a:endParaRPr lang="en-US"/>
        </a:p>
      </dgm:t>
    </dgm:pt>
    <dgm:pt modelId="{C7FE7353-CE32-49F4-B76B-3C47B3BCC50B}" type="sibTrans" cxnId="{8E8A0D0B-8D12-42AF-9B3B-1E3651BA929A}">
      <dgm:prSet/>
      <dgm:spPr/>
      <dgm:t>
        <a:bodyPr/>
        <a:lstStyle/>
        <a:p>
          <a:endParaRPr lang="en-US"/>
        </a:p>
      </dgm:t>
    </dgm:pt>
    <dgm:pt modelId="{6CD48754-6DEA-4D02-9555-EAA3606AEC97}">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d </a:t>
          </a:r>
          <a:r>
            <a:rPr lang="en-US" dirty="0" err="1" smtClean="0"/>
            <a:t>Ada</a:t>
          </a:r>
          <a:r>
            <a:rPr lang="en-US" dirty="0" smtClean="0"/>
            <a:t> hakim </a:t>
          </a:r>
          <a:r>
            <a:rPr lang="en-US" dirty="0" err="1" smtClean="0"/>
            <a:t>pajak</a:t>
          </a:r>
          <a:r>
            <a:rPr lang="en-US" dirty="0" smtClean="0"/>
            <a:t> </a:t>
          </a:r>
        </a:p>
        <a:p>
          <a:r>
            <a:rPr lang="en-US" dirty="0" smtClean="0"/>
            <a:t>e. </a:t>
          </a:r>
          <a:r>
            <a:rPr lang="en-US" dirty="0" err="1" smtClean="0"/>
            <a:t>Pembinaan</a:t>
          </a:r>
          <a:r>
            <a:rPr lang="en-US" dirty="0" smtClean="0"/>
            <a:t> </a:t>
          </a:r>
          <a:r>
            <a:rPr lang="en-US" dirty="0" err="1" smtClean="0"/>
            <a:t>teknis</a:t>
          </a:r>
          <a:r>
            <a:rPr lang="en-US" dirty="0" smtClean="0"/>
            <a:t> </a:t>
          </a:r>
          <a:r>
            <a:rPr lang="en-US" dirty="0" err="1" smtClean="0"/>
            <a:t>peradilan</a:t>
          </a:r>
          <a:r>
            <a:rPr lang="en-US" dirty="0" smtClean="0"/>
            <a:t> </a:t>
          </a:r>
          <a:r>
            <a:rPr lang="en-US" dirty="0" err="1" smtClean="0"/>
            <a:t>dan</a:t>
          </a:r>
          <a:r>
            <a:rPr lang="en-US" dirty="0" smtClean="0"/>
            <a:t> </a:t>
          </a:r>
          <a:r>
            <a:rPr lang="en-US" dirty="0" err="1" smtClean="0"/>
            <a:t>pengawasan</a:t>
          </a:r>
          <a:r>
            <a:rPr lang="en-US" dirty="0" smtClean="0"/>
            <a:t> hakim </a:t>
          </a:r>
          <a:r>
            <a:rPr lang="en-US" dirty="0" err="1" smtClean="0"/>
            <a:t>oleh</a:t>
          </a:r>
          <a:r>
            <a:rPr lang="en-US" dirty="0" smtClean="0"/>
            <a:t> MA</a:t>
          </a:r>
        </a:p>
        <a:p>
          <a:r>
            <a:rPr lang="en-US" dirty="0" smtClean="0"/>
            <a:t>f. </a:t>
          </a:r>
          <a:r>
            <a:rPr lang="en-US" dirty="0" err="1" smtClean="0"/>
            <a:t>Adanya</a:t>
          </a:r>
          <a:r>
            <a:rPr lang="en-US" dirty="0" smtClean="0"/>
            <a:t> </a:t>
          </a:r>
          <a:r>
            <a:rPr lang="en-US" dirty="0" err="1" smtClean="0"/>
            <a:t>Upaya</a:t>
          </a:r>
          <a:r>
            <a:rPr lang="en-US" dirty="0" smtClean="0"/>
            <a:t> </a:t>
          </a:r>
          <a:r>
            <a:rPr lang="en-US" dirty="0" err="1" smtClean="0"/>
            <a:t>Hukum</a:t>
          </a:r>
          <a:r>
            <a:rPr lang="en-US" dirty="0" smtClean="0"/>
            <a:t> </a:t>
          </a:r>
          <a:r>
            <a:rPr lang="en-US" dirty="0" err="1" smtClean="0"/>
            <a:t>Luar</a:t>
          </a:r>
          <a:r>
            <a:rPr lang="en-US" dirty="0" smtClean="0"/>
            <a:t> </a:t>
          </a:r>
          <a:r>
            <a:rPr lang="en-US" dirty="0" err="1" smtClean="0"/>
            <a:t>Biasa</a:t>
          </a:r>
          <a:r>
            <a:rPr lang="en-US" dirty="0" smtClean="0"/>
            <a:t> (PK)</a:t>
          </a:r>
          <a:endParaRPr lang="en-US" dirty="0"/>
        </a:p>
      </dgm:t>
    </dgm:pt>
    <dgm:pt modelId="{CD162683-4254-48B1-9018-76758D3D2B01}" type="parTrans" cxnId="{531B995B-D43C-4880-A65C-FDF062BD6FDC}">
      <dgm:prSet/>
      <dgm:spPr/>
      <dgm:t>
        <a:bodyPr/>
        <a:lstStyle/>
        <a:p>
          <a:endParaRPr lang="en-US"/>
        </a:p>
      </dgm:t>
    </dgm:pt>
    <dgm:pt modelId="{59A3B90D-84BB-4487-A146-422DCCEB15B9}" type="sibTrans" cxnId="{531B995B-D43C-4880-A65C-FDF062BD6FDC}">
      <dgm:prSet/>
      <dgm:spPr/>
      <dgm:t>
        <a:bodyPr/>
        <a:lstStyle/>
        <a:p>
          <a:endParaRPr lang="en-US"/>
        </a:p>
      </dgm:t>
    </dgm:pt>
    <dgm:pt modelId="{49A5DE17-34F2-4FFA-844D-D85B6F880917}" type="pres">
      <dgm:prSet presAssocID="{F6D4F924-DA47-4B52-BBA0-91B0117B9F37}" presName="diagram" presStyleCnt="0">
        <dgm:presLayoutVars>
          <dgm:dir/>
          <dgm:resizeHandles val="exact"/>
        </dgm:presLayoutVars>
      </dgm:prSet>
      <dgm:spPr/>
      <dgm:t>
        <a:bodyPr/>
        <a:lstStyle/>
        <a:p>
          <a:endParaRPr lang="en-US"/>
        </a:p>
      </dgm:t>
    </dgm:pt>
    <dgm:pt modelId="{A05DEDB0-EC9B-40A1-9828-11044E582EAF}" type="pres">
      <dgm:prSet presAssocID="{E3349DD0-2239-4E2F-AD6F-FE5D9F7AEE36}" presName="node" presStyleLbl="node1" presStyleIdx="0" presStyleCnt="6" custScaleY="56647" custLinFactNeighborY="-17343">
        <dgm:presLayoutVars>
          <dgm:bulletEnabled val="1"/>
        </dgm:presLayoutVars>
      </dgm:prSet>
      <dgm:spPr/>
      <dgm:t>
        <a:bodyPr/>
        <a:lstStyle/>
        <a:p>
          <a:endParaRPr lang="en-US"/>
        </a:p>
      </dgm:t>
    </dgm:pt>
    <dgm:pt modelId="{A084BE8B-9949-4EE9-95D0-0A508E27E53F}" type="pres">
      <dgm:prSet presAssocID="{E70D96EC-D00E-49BC-904C-36D2431EA2E0}" presName="sibTrans" presStyleCnt="0"/>
      <dgm:spPr/>
    </dgm:pt>
    <dgm:pt modelId="{73EF2FBC-A50A-485A-8244-D669F9C3EE48}" type="pres">
      <dgm:prSet presAssocID="{B82F5527-A4F0-440B-9EA5-F4589E195C25}" presName="node" presStyleLbl="node1" presStyleIdx="1" presStyleCnt="6" custScaleY="43712">
        <dgm:presLayoutVars>
          <dgm:bulletEnabled val="1"/>
        </dgm:presLayoutVars>
      </dgm:prSet>
      <dgm:spPr/>
      <dgm:t>
        <a:bodyPr/>
        <a:lstStyle/>
        <a:p>
          <a:endParaRPr lang="en-US"/>
        </a:p>
      </dgm:t>
    </dgm:pt>
    <dgm:pt modelId="{052A3822-11A9-44D6-B341-A5085B3399D3}" type="pres">
      <dgm:prSet presAssocID="{630B1FFC-B155-4472-8355-9A42B663E14F}" presName="sibTrans" presStyleCnt="0"/>
      <dgm:spPr/>
    </dgm:pt>
    <dgm:pt modelId="{1F46F28A-EED9-4255-A71B-2044A9FF5937}" type="pres">
      <dgm:prSet presAssocID="{60E7A7D9-CAF0-41DD-B9A1-7AC6924BDC56}" presName="node" presStyleLbl="node1" presStyleIdx="2" presStyleCnt="6" custLinFactNeighborX="-4980" custLinFactNeighborY="-12171">
        <dgm:presLayoutVars>
          <dgm:bulletEnabled val="1"/>
        </dgm:presLayoutVars>
      </dgm:prSet>
      <dgm:spPr/>
      <dgm:t>
        <a:bodyPr/>
        <a:lstStyle/>
        <a:p>
          <a:endParaRPr lang="en-US"/>
        </a:p>
      </dgm:t>
    </dgm:pt>
    <dgm:pt modelId="{22FB3E54-73FE-4456-89A3-A0D47B40AB19}" type="pres">
      <dgm:prSet presAssocID="{61A9F8D6-A3BE-4B1B-BE20-586278AD57AA}" presName="sibTrans" presStyleCnt="0"/>
      <dgm:spPr/>
    </dgm:pt>
    <dgm:pt modelId="{FF29D20A-DA3A-4494-AC62-A752F0D21F67}" type="pres">
      <dgm:prSet presAssocID="{B72F03BC-6096-4213-909F-6C578F2CB405}" presName="node" presStyleLbl="node1" presStyleIdx="3" presStyleCnt="6" custScaleX="94172" custScaleY="94674" custLinFactNeighborY="-16322">
        <dgm:presLayoutVars>
          <dgm:bulletEnabled val="1"/>
        </dgm:presLayoutVars>
      </dgm:prSet>
      <dgm:spPr/>
      <dgm:t>
        <a:bodyPr/>
        <a:lstStyle/>
        <a:p>
          <a:endParaRPr lang="en-US"/>
        </a:p>
      </dgm:t>
    </dgm:pt>
    <dgm:pt modelId="{2C3B9A46-B73C-479F-8D26-952AEB314365}" type="pres">
      <dgm:prSet presAssocID="{1B9367AA-8D54-47B7-AE03-B516785C1AF4}" presName="sibTrans" presStyleCnt="0"/>
      <dgm:spPr/>
    </dgm:pt>
    <dgm:pt modelId="{E03B0DBC-3986-4943-8BB4-627D83ACF403}" type="pres">
      <dgm:prSet presAssocID="{4CDEBFBA-4721-4A47-AAD5-8376FB5B8434}" presName="node" presStyleLbl="node1" presStyleIdx="4" presStyleCnt="6" custScaleY="122583" custLinFactNeighborX="-11042" custLinFactNeighborY="-26070">
        <dgm:presLayoutVars>
          <dgm:bulletEnabled val="1"/>
        </dgm:presLayoutVars>
      </dgm:prSet>
      <dgm:spPr/>
      <dgm:t>
        <a:bodyPr/>
        <a:lstStyle/>
        <a:p>
          <a:endParaRPr lang="en-US"/>
        </a:p>
      </dgm:t>
    </dgm:pt>
    <dgm:pt modelId="{EEC730A2-3930-44DC-8DAC-49EA5A50D76B}" type="pres">
      <dgm:prSet presAssocID="{C7FE7353-CE32-49F4-B76B-3C47B3BCC50B}" presName="sibTrans" presStyleCnt="0"/>
      <dgm:spPr/>
    </dgm:pt>
    <dgm:pt modelId="{164B3F25-08BA-4B27-9CD3-129280A172B0}" type="pres">
      <dgm:prSet presAssocID="{6CD48754-6DEA-4D02-9555-EAA3606AEC97}" presName="node" presStyleLbl="node1" presStyleIdx="5" presStyleCnt="6" custScaleX="82047" custScaleY="144963" custLinFactNeighborY="-30750">
        <dgm:presLayoutVars>
          <dgm:bulletEnabled val="1"/>
        </dgm:presLayoutVars>
      </dgm:prSet>
      <dgm:spPr/>
      <dgm:t>
        <a:bodyPr/>
        <a:lstStyle/>
        <a:p>
          <a:endParaRPr lang="en-US"/>
        </a:p>
      </dgm:t>
    </dgm:pt>
  </dgm:ptLst>
  <dgm:cxnLst>
    <dgm:cxn modelId="{6D4069C0-1C3B-4544-8C13-D97F94B63D9D}" type="presOf" srcId="{60E7A7D9-CAF0-41DD-B9A1-7AC6924BDC56}" destId="{1F46F28A-EED9-4255-A71B-2044A9FF5937}" srcOrd="0" destOrd="0" presId="urn:microsoft.com/office/officeart/2005/8/layout/default#2"/>
    <dgm:cxn modelId="{4FF8067E-6016-4680-A831-09C199B99542}" type="presOf" srcId="{F6D4F924-DA47-4B52-BBA0-91B0117B9F37}" destId="{49A5DE17-34F2-4FFA-844D-D85B6F880917}" srcOrd="0" destOrd="0" presId="urn:microsoft.com/office/officeart/2005/8/layout/default#2"/>
    <dgm:cxn modelId="{A86B4AD6-B2FE-4497-9F27-FA030993AB89}" srcId="{F6D4F924-DA47-4B52-BBA0-91B0117B9F37}" destId="{B72F03BC-6096-4213-909F-6C578F2CB405}" srcOrd="3" destOrd="0" parTransId="{FC72CC22-5759-4E60-A6E1-563A51711774}" sibTransId="{1B9367AA-8D54-47B7-AE03-B516785C1AF4}"/>
    <dgm:cxn modelId="{53718D5F-2CB1-440A-B0A4-9245CFF165AE}" srcId="{F6D4F924-DA47-4B52-BBA0-91B0117B9F37}" destId="{E3349DD0-2239-4E2F-AD6F-FE5D9F7AEE36}" srcOrd="0" destOrd="0" parTransId="{ADD9B212-9823-4372-AE77-97718D1F43F3}" sibTransId="{E70D96EC-D00E-49BC-904C-36D2431EA2E0}"/>
    <dgm:cxn modelId="{00E08F15-F84E-4DEF-92A9-6DF74A7D6900}" type="presOf" srcId="{E3349DD0-2239-4E2F-AD6F-FE5D9F7AEE36}" destId="{A05DEDB0-EC9B-40A1-9828-11044E582EAF}" srcOrd="0" destOrd="0" presId="urn:microsoft.com/office/officeart/2005/8/layout/default#2"/>
    <dgm:cxn modelId="{13B97117-3A96-4E5B-958D-D45BBB7492CD}" type="presOf" srcId="{B72F03BC-6096-4213-909F-6C578F2CB405}" destId="{FF29D20A-DA3A-4494-AC62-A752F0D21F67}" srcOrd="0" destOrd="0" presId="urn:microsoft.com/office/officeart/2005/8/layout/default#2"/>
    <dgm:cxn modelId="{8AA9AF0C-5051-43EB-B336-9EF3A5C85525}" type="presOf" srcId="{B82F5527-A4F0-440B-9EA5-F4589E195C25}" destId="{73EF2FBC-A50A-485A-8244-D669F9C3EE48}" srcOrd="0" destOrd="0" presId="urn:microsoft.com/office/officeart/2005/8/layout/default#2"/>
    <dgm:cxn modelId="{8E8A0D0B-8D12-42AF-9B3B-1E3651BA929A}" srcId="{F6D4F924-DA47-4B52-BBA0-91B0117B9F37}" destId="{4CDEBFBA-4721-4A47-AAD5-8376FB5B8434}" srcOrd="4" destOrd="0" parTransId="{0B1998EF-9887-4BC4-B006-064E961CC37E}" sibTransId="{C7FE7353-CE32-49F4-B76B-3C47B3BCC50B}"/>
    <dgm:cxn modelId="{531B995B-D43C-4880-A65C-FDF062BD6FDC}" srcId="{F6D4F924-DA47-4B52-BBA0-91B0117B9F37}" destId="{6CD48754-6DEA-4D02-9555-EAA3606AEC97}" srcOrd="5" destOrd="0" parTransId="{CD162683-4254-48B1-9018-76758D3D2B01}" sibTransId="{59A3B90D-84BB-4487-A146-422DCCEB15B9}"/>
    <dgm:cxn modelId="{4FC6DDCC-B580-4D31-A28D-FA8BF11C7782}" type="presOf" srcId="{6CD48754-6DEA-4D02-9555-EAA3606AEC97}" destId="{164B3F25-08BA-4B27-9CD3-129280A172B0}" srcOrd="0" destOrd="0" presId="urn:microsoft.com/office/officeart/2005/8/layout/default#2"/>
    <dgm:cxn modelId="{C1CC7E5F-4FFC-4345-8CB9-2AAA83404EF9}" srcId="{F6D4F924-DA47-4B52-BBA0-91B0117B9F37}" destId="{B82F5527-A4F0-440B-9EA5-F4589E195C25}" srcOrd="1" destOrd="0" parTransId="{652D3E18-BFB6-43AE-8D03-11C37E036C82}" sibTransId="{630B1FFC-B155-4472-8355-9A42B663E14F}"/>
    <dgm:cxn modelId="{E88F5410-5C76-430C-8D55-26894035506A}" srcId="{F6D4F924-DA47-4B52-BBA0-91B0117B9F37}" destId="{60E7A7D9-CAF0-41DD-B9A1-7AC6924BDC56}" srcOrd="2" destOrd="0" parTransId="{A388477D-AB1F-4D3A-B286-DB51BD99E7C0}" sibTransId="{61A9F8D6-A3BE-4B1B-BE20-586278AD57AA}"/>
    <dgm:cxn modelId="{8201DDA4-0A18-4169-975E-05343BB3DA3D}" type="presOf" srcId="{4CDEBFBA-4721-4A47-AAD5-8376FB5B8434}" destId="{E03B0DBC-3986-4943-8BB4-627D83ACF403}" srcOrd="0" destOrd="0" presId="urn:microsoft.com/office/officeart/2005/8/layout/default#2"/>
    <dgm:cxn modelId="{0B356FDA-E714-4328-93DE-23B3B06855E5}" type="presParOf" srcId="{49A5DE17-34F2-4FFA-844D-D85B6F880917}" destId="{A05DEDB0-EC9B-40A1-9828-11044E582EAF}" srcOrd="0" destOrd="0" presId="urn:microsoft.com/office/officeart/2005/8/layout/default#2"/>
    <dgm:cxn modelId="{05BF432B-4855-4D40-A186-9F4625379010}" type="presParOf" srcId="{49A5DE17-34F2-4FFA-844D-D85B6F880917}" destId="{A084BE8B-9949-4EE9-95D0-0A508E27E53F}" srcOrd="1" destOrd="0" presId="urn:microsoft.com/office/officeart/2005/8/layout/default#2"/>
    <dgm:cxn modelId="{607C5842-9E0A-410F-9AFA-313D4C52136A}" type="presParOf" srcId="{49A5DE17-34F2-4FFA-844D-D85B6F880917}" destId="{73EF2FBC-A50A-485A-8244-D669F9C3EE48}" srcOrd="2" destOrd="0" presId="urn:microsoft.com/office/officeart/2005/8/layout/default#2"/>
    <dgm:cxn modelId="{539BC7D4-0405-4ABC-B202-3929D9563A09}" type="presParOf" srcId="{49A5DE17-34F2-4FFA-844D-D85B6F880917}" destId="{052A3822-11A9-44D6-B341-A5085B3399D3}" srcOrd="3" destOrd="0" presId="urn:microsoft.com/office/officeart/2005/8/layout/default#2"/>
    <dgm:cxn modelId="{0CBDECCC-99CF-4FEA-B424-F3B7ACB2EFBD}" type="presParOf" srcId="{49A5DE17-34F2-4FFA-844D-D85B6F880917}" destId="{1F46F28A-EED9-4255-A71B-2044A9FF5937}" srcOrd="4" destOrd="0" presId="urn:microsoft.com/office/officeart/2005/8/layout/default#2"/>
    <dgm:cxn modelId="{9342ADCB-AEFC-41C5-BFD9-71987E784C4F}" type="presParOf" srcId="{49A5DE17-34F2-4FFA-844D-D85B6F880917}" destId="{22FB3E54-73FE-4456-89A3-A0D47B40AB19}" srcOrd="5" destOrd="0" presId="urn:microsoft.com/office/officeart/2005/8/layout/default#2"/>
    <dgm:cxn modelId="{370E635E-FCB1-4AB0-B62E-EAF9F00CED0E}" type="presParOf" srcId="{49A5DE17-34F2-4FFA-844D-D85B6F880917}" destId="{FF29D20A-DA3A-4494-AC62-A752F0D21F67}" srcOrd="6" destOrd="0" presId="urn:microsoft.com/office/officeart/2005/8/layout/default#2"/>
    <dgm:cxn modelId="{EC359024-5200-40B8-ADED-B694EE9BD40D}" type="presParOf" srcId="{49A5DE17-34F2-4FFA-844D-D85B6F880917}" destId="{2C3B9A46-B73C-479F-8D26-952AEB314365}" srcOrd="7" destOrd="0" presId="urn:microsoft.com/office/officeart/2005/8/layout/default#2"/>
    <dgm:cxn modelId="{590A6A24-6DCA-4D69-B317-24EF467FCB0B}" type="presParOf" srcId="{49A5DE17-34F2-4FFA-844D-D85B6F880917}" destId="{E03B0DBC-3986-4943-8BB4-627D83ACF403}" srcOrd="8" destOrd="0" presId="urn:microsoft.com/office/officeart/2005/8/layout/default#2"/>
    <dgm:cxn modelId="{9296FAF5-3A94-4899-B23F-1903710E4242}" type="presParOf" srcId="{49A5DE17-34F2-4FFA-844D-D85B6F880917}" destId="{EEC730A2-3930-44DC-8DAC-49EA5A50D76B}" srcOrd="9" destOrd="0" presId="urn:microsoft.com/office/officeart/2005/8/layout/default#2"/>
    <dgm:cxn modelId="{2A795484-4CC2-4C46-8B40-2C21B4E26C0F}" type="presParOf" srcId="{49A5DE17-34F2-4FFA-844D-D85B6F880917}" destId="{164B3F25-08BA-4B27-9CD3-129280A172B0}" srcOrd="10" destOrd="0" presId="urn:microsoft.com/office/officeart/2005/8/layout/defaul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2AAFB10C-FC18-4529-BCDC-F6936AAEB07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E4E9ADF1-E6F2-4809-8932-471189F8EC3E}">
      <dgm:prSet phldrT="[Text]" custT="1">
        <dgm:style>
          <a:lnRef idx="2">
            <a:schemeClr val="accent4"/>
          </a:lnRef>
          <a:fillRef idx="1">
            <a:schemeClr val="lt1"/>
          </a:fillRef>
          <a:effectRef idx="0">
            <a:schemeClr val="accent4"/>
          </a:effectRef>
          <a:fontRef idx="minor">
            <a:schemeClr val="dk1"/>
          </a:fontRef>
        </dgm:style>
      </dgm:prSet>
      <dgm:spPr/>
      <dgm:t>
        <a:bodyPr/>
        <a:lstStyle/>
        <a:p>
          <a:r>
            <a:rPr lang="en-US" sz="2800" dirty="0" err="1" smtClean="0"/>
            <a:t>Kekuasaan</a:t>
          </a:r>
          <a:r>
            <a:rPr lang="en-US" sz="2800" dirty="0" smtClean="0"/>
            <a:t> </a:t>
          </a:r>
          <a:r>
            <a:rPr lang="en-US" sz="2800" dirty="0" err="1" smtClean="0"/>
            <a:t>Pengadilan</a:t>
          </a:r>
          <a:r>
            <a:rPr lang="en-US" sz="2800" dirty="0" smtClean="0"/>
            <a:t> </a:t>
          </a:r>
          <a:r>
            <a:rPr lang="en-US" sz="2800" dirty="0" err="1" smtClean="0"/>
            <a:t>Pajak</a:t>
          </a:r>
          <a:endParaRPr lang="en-US" sz="2800" dirty="0"/>
        </a:p>
      </dgm:t>
    </dgm:pt>
    <dgm:pt modelId="{44DA766D-340A-451B-AEE2-7CA5C1C5758F}" type="parTrans" cxnId="{1A1CC486-6944-45BA-B8E9-C9E060EA1B46}">
      <dgm:prSet/>
      <dgm:spPr/>
      <dgm:t>
        <a:bodyPr/>
        <a:lstStyle/>
        <a:p>
          <a:endParaRPr lang="en-US"/>
        </a:p>
      </dgm:t>
    </dgm:pt>
    <dgm:pt modelId="{8DA83FEE-07C3-405B-8E2D-DBAF04812FE2}" type="sibTrans" cxnId="{1A1CC486-6944-45BA-B8E9-C9E060EA1B46}">
      <dgm:prSet/>
      <dgm:spPr/>
      <dgm:t>
        <a:bodyPr/>
        <a:lstStyle/>
        <a:p>
          <a:endParaRPr lang="en-US"/>
        </a:p>
      </dgm:t>
    </dgm:pt>
    <dgm:pt modelId="{7DDF08F8-A90D-4A19-AF72-816D77162EFD}">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Memeriksa</a:t>
          </a:r>
          <a:r>
            <a:rPr lang="en-US" sz="2400" dirty="0" smtClean="0"/>
            <a:t> </a:t>
          </a:r>
          <a:r>
            <a:rPr lang="en-US" sz="2400" dirty="0" err="1" smtClean="0"/>
            <a:t>dan</a:t>
          </a:r>
          <a:r>
            <a:rPr lang="en-US" sz="2400" dirty="0" smtClean="0"/>
            <a:t> </a:t>
          </a:r>
          <a:r>
            <a:rPr lang="en-US" sz="2400" dirty="0" err="1" smtClean="0"/>
            <a:t>memutus</a:t>
          </a:r>
          <a:r>
            <a:rPr lang="en-US" sz="2400" dirty="0" smtClean="0"/>
            <a:t> </a:t>
          </a:r>
          <a:r>
            <a:rPr lang="en-US" sz="2400" dirty="0" err="1" smtClean="0"/>
            <a:t>perkara</a:t>
          </a:r>
          <a:endParaRPr lang="en-US" sz="2400" dirty="0"/>
        </a:p>
      </dgm:t>
    </dgm:pt>
    <dgm:pt modelId="{26E03793-B642-43FE-8707-B04AB4DD8DB8}" type="parTrans" cxnId="{8ABEE78F-7913-4FAB-8896-F984978D6C4C}">
      <dgm:prSet/>
      <dgm:spPr/>
      <dgm:t>
        <a:bodyPr/>
        <a:lstStyle/>
        <a:p>
          <a:endParaRPr lang="en-US"/>
        </a:p>
      </dgm:t>
    </dgm:pt>
    <dgm:pt modelId="{C45943E1-A83B-450A-8F42-FC545B730BA9}" type="sibTrans" cxnId="{8ABEE78F-7913-4FAB-8896-F984978D6C4C}">
      <dgm:prSet/>
      <dgm:spPr/>
      <dgm:t>
        <a:bodyPr/>
        <a:lstStyle/>
        <a:p>
          <a:endParaRPr lang="en-US"/>
        </a:p>
      </dgm:t>
    </dgm:pt>
    <dgm:pt modelId="{9865A22B-03F6-4783-AC1F-8CF43E275269}">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Plksn</a:t>
          </a:r>
          <a:r>
            <a:rPr lang="en-US" sz="2400" dirty="0" smtClean="0"/>
            <a:t> pen  </a:t>
          </a:r>
          <a:r>
            <a:rPr lang="en-US" sz="2400" dirty="0" err="1" smtClean="0"/>
            <a:t>pajk</a:t>
          </a:r>
          <a:r>
            <a:rPr lang="en-US" sz="2400" dirty="0" smtClean="0"/>
            <a:t> </a:t>
          </a:r>
          <a:r>
            <a:rPr lang="en-US" sz="2400" dirty="0" err="1" smtClean="0"/>
            <a:t>Keputusan</a:t>
          </a:r>
          <a:r>
            <a:rPr lang="en-US" sz="2400" dirty="0" smtClean="0"/>
            <a:t>. </a:t>
          </a:r>
          <a:r>
            <a:rPr lang="en-US" sz="2400" dirty="0" err="1" smtClean="0"/>
            <a:t>Pembetulan</a:t>
          </a:r>
          <a:endParaRPr lang="en-US" sz="2400" dirty="0"/>
        </a:p>
      </dgm:t>
    </dgm:pt>
    <dgm:pt modelId="{5563FE08-8BFB-4588-8A44-25FF4C27A07F}" type="parTrans" cxnId="{D00384A6-E48E-458D-BAD4-218219095BFE}">
      <dgm:prSet/>
      <dgm:spPr/>
      <dgm:t>
        <a:bodyPr/>
        <a:lstStyle/>
        <a:p>
          <a:endParaRPr lang="en-US"/>
        </a:p>
      </dgm:t>
    </dgm:pt>
    <dgm:pt modelId="{87CD896B-8B8A-46E0-9A7A-8FC0F6A2F05D}" type="sibTrans" cxnId="{D00384A6-E48E-458D-BAD4-218219095BFE}">
      <dgm:prSet/>
      <dgm:spPr/>
      <dgm:t>
        <a:bodyPr/>
        <a:lstStyle/>
        <a:p>
          <a:endParaRPr lang="en-US"/>
        </a:p>
      </dgm:t>
    </dgm:pt>
    <dgm:pt modelId="{224BC31C-236A-4376-89CA-877307B44381}">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Keputusan</a:t>
          </a:r>
          <a:r>
            <a:rPr lang="en-US" sz="2400" dirty="0" smtClean="0"/>
            <a:t> </a:t>
          </a:r>
          <a:r>
            <a:rPr lang="en-US" sz="2400" dirty="0" err="1" smtClean="0"/>
            <a:t>lainnya</a:t>
          </a:r>
          <a:endParaRPr lang="en-US" sz="2400" dirty="0"/>
        </a:p>
      </dgm:t>
    </dgm:pt>
    <dgm:pt modelId="{CE4E8A0C-13BC-4C97-B1C0-C660850A6949}" type="parTrans" cxnId="{78A5E448-CCFB-40A7-AE6C-D7E842FE7066}">
      <dgm:prSet/>
      <dgm:spPr/>
      <dgm:t>
        <a:bodyPr/>
        <a:lstStyle/>
        <a:p>
          <a:endParaRPr lang="en-US"/>
        </a:p>
      </dgm:t>
    </dgm:pt>
    <dgm:pt modelId="{FC339BED-69CA-4406-9905-615EC99E69D4}" type="sibTrans" cxnId="{78A5E448-CCFB-40A7-AE6C-D7E842FE7066}">
      <dgm:prSet/>
      <dgm:spPr/>
      <dgm:t>
        <a:bodyPr/>
        <a:lstStyle/>
        <a:p>
          <a:endParaRPr lang="en-US"/>
        </a:p>
      </dgm:t>
    </dgm:pt>
    <dgm:pt modelId="{21522808-D639-4F21-B041-7100EB6DA5B5}">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Peng</a:t>
          </a:r>
          <a:r>
            <a:rPr lang="en-US" sz="2400" dirty="0" smtClean="0"/>
            <a:t>. </a:t>
          </a:r>
          <a:r>
            <a:rPr lang="en-US" sz="2400" dirty="0" err="1" smtClean="0"/>
            <a:t>Pajak</a:t>
          </a:r>
          <a:r>
            <a:rPr lang="en-US" sz="2400" dirty="0" smtClean="0"/>
            <a:t> </a:t>
          </a:r>
          <a:r>
            <a:rPr lang="en-US" sz="2400" dirty="0" err="1" smtClean="0"/>
            <a:t>hanya</a:t>
          </a:r>
          <a:r>
            <a:rPr lang="en-US" sz="2400" dirty="0" smtClean="0"/>
            <a:t> </a:t>
          </a:r>
          <a:r>
            <a:rPr lang="en-US" sz="2400" dirty="0" err="1" smtClean="0"/>
            <a:t>memutus</a:t>
          </a:r>
          <a:r>
            <a:rPr lang="en-US" sz="2400" dirty="0" smtClean="0"/>
            <a:t> </a:t>
          </a:r>
          <a:r>
            <a:rPr lang="en-US" sz="2400" dirty="0" err="1" smtClean="0"/>
            <a:t>sengketa</a:t>
          </a:r>
          <a:r>
            <a:rPr lang="en-US" sz="2400" dirty="0" smtClean="0"/>
            <a:t> </a:t>
          </a:r>
          <a:r>
            <a:rPr lang="en-US" sz="2400" dirty="0" err="1" smtClean="0"/>
            <a:t>atas</a:t>
          </a:r>
          <a:r>
            <a:rPr lang="en-US" sz="2400" dirty="0" smtClean="0"/>
            <a:t> </a:t>
          </a:r>
          <a:r>
            <a:rPr lang="en-US" sz="2400" dirty="0" err="1" smtClean="0"/>
            <a:t>keputusan</a:t>
          </a:r>
          <a:r>
            <a:rPr lang="en-US" sz="2400" dirty="0" smtClean="0"/>
            <a:t> </a:t>
          </a:r>
          <a:r>
            <a:rPr lang="en-US" sz="2400" dirty="0" err="1" smtClean="0"/>
            <a:t>keberatan</a:t>
          </a:r>
          <a:endParaRPr lang="en-US" sz="2400" dirty="0"/>
        </a:p>
      </dgm:t>
    </dgm:pt>
    <dgm:pt modelId="{23E5A6EC-2B01-4129-9052-78013F6D9D83}" type="parTrans" cxnId="{E093546E-8BFA-4EF2-B3D1-D4BC91F5C53C}">
      <dgm:prSet/>
      <dgm:spPr/>
      <dgm:t>
        <a:bodyPr/>
        <a:lstStyle/>
        <a:p>
          <a:endParaRPr lang="en-US"/>
        </a:p>
      </dgm:t>
    </dgm:pt>
    <dgm:pt modelId="{407F9C56-A75B-446C-836D-7EC677C85782}" type="sibTrans" cxnId="{E093546E-8BFA-4EF2-B3D1-D4BC91F5C53C}">
      <dgm:prSet/>
      <dgm:spPr/>
      <dgm:t>
        <a:bodyPr/>
        <a:lstStyle/>
        <a:p>
          <a:endParaRPr lang="en-US"/>
        </a:p>
      </dgm:t>
    </dgm:pt>
    <dgm:pt modelId="{54F908A4-64C3-4E4F-B6D6-D376A5FCDB30}">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Kecuali</a:t>
          </a:r>
          <a:r>
            <a:rPr lang="en-US" sz="2400" dirty="0" smtClean="0"/>
            <a:t> </a:t>
          </a:r>
          <a:r>
            <a:rPr lang="en-US" sz="2400" dirty="0" err="1" smtClean="0"/>
            <a:t>ditentukan</a:t>
          </a:r>
          <a:r>
            <a:rPr lang="en-US" sz="2400" dirty="0" smtClean="0"/>
            <a:t> </a:t>
          </a:r>
          <a:r>
            <a:rPr lang="en-US" sz="2400" dirty="0" err="1" smtClean="0"/>
            <a:t>oleh</a:t>
          </a:r>
          <a:r>
            <a:rPr lang="en-US" sz="2400" dirty="0" smtClean="0"/>
            <a:t>  </a:t>
          </a:r>
          <a:r>
            <a:rPr lang="en-US" sz="2400" dirty="0" err="1" smtClean="0"/>
            <a:t>ktt</a:t>
          </a:r>
          <a:r>
            <a:rPr lang="en-US" sz="2400" dirty="0" smtClean="0"/>
            <a:t> per-U2an yang </a:t>
          </a:r>
          <a:r>
            <a:rPr lang="en-US" sz="2400" dirty="0" err="1" smtClean="0"/>
            <a:t>berlaku</a:t>
          </a:r>
          <a:endParaRPr lang="en-US" sz="2400" dirty="0"/>
        </a:p>
      </dgm:t>
    </dgm:pt>
    <dgm:pt modelId="{DC525F13-4C44-4CEC-B378-DB65D8C2C0B6}" type="parTrans" cxnId="{3C32993B-56A7-4B04-AF73-3C4C6E9D83C1}">
      <dgm:prSet/>
      <dgm:spPr/>
      <dgm:t>
        <a:bodyPr/>
        <a:lstStyle/>
        <a:p>
          <a:endParaRPr lang="en-US"/>
        </a:p>
      </dgm:t>
    </dgm:pt>
    <dgm:pt modelId="{6E9FE0E6-037E-42BD-A98A-06540D78550F}" type="sibTrans" cxnId="{3C32993B-56A7-4B04-AF73-3C4C6E9D83C1}">
      <dgm:prSet/>
      <dgm:spPr/>
      <dgm:t>
        <a:bodyPr/>
        <a:lstStyle/>
        <a:p>
          <a:endParaRPr lang="en-US"/>
        </a:p>
      </dgm:t>
    </dgm:pt>
    <dgm:pt modelId="{D1230F6F-4BF6-4435-8E96-C44344702657}">
      <dgm:prSet phldrT="[Text]" custT="1">
        <dgm:style>
          <a:lnRef idx="2">
            <a:schemeClr val="accent4"/>
          </a:lnRef>
          <a:fillRef idx="1">
            <a:schemeClr val="lt1"/>
          </a:fillRef>
          <a:effectRef idx="0">
            <a:schemeClr val="accent4"/>
          </a:effectRef>
          <a:fontRef idx="minor">
            <a:schemeClr val="dk1"/>
          </a:fontRef>
        </dgm:style>
      </dgm:prSet>
      <dgm:spPr/>
      <dgm:t>
        <a:bodyPr/>
        <a:lstStyle/>
        <a:p>
          <a:r>
            <a:rPr lang="en-US" sz="2400" dirty="0" err="1" smtClean="0"/>
            <a:t>Mengawasi</a:t>
          </a:r>
          <a:r>
            <a:rPr lang="en-US" sz="2400" dirty="0" smtClean="0"/>
            <a:t> </a:t>
          </a:r>
          <a:r>
            <a:rPr lang="en-US" sz="2400" dirty="0" err="1" smtClean="0"/>
            <a:t>Kuasa</a:t>
          </a:r>
          <a:r>
            <a:rPr lang="en-US" sz="2400" dirty="0" smtClean="0"/>
            <a:t> </a:t>
          </a:r>
          <a:r>
            <a:rPr lang="en-US" sz="2400" dirty="0" err="1" smtClean="0"/>
            <a:t>Hukum</a:t>
          </a:r>
          <a:endParaRPr lang="en-US" sz="2400" dirty="0"/>
        </a:p>
      </dgm:t>
    </dgm:pt>
    <dgm:pt modelId="{E1BD6243-3FC7-4A74-96F4-CA7857F1FA9A}" type="parTrans" cxnId="{B3AECEAF-45E8-4A66-8692-375766578193}">
      <dgm:prSet/>
      <dgm:spPr/>
      <dgm:t>
        <a:bodyPr/>
        <a:lstStyle/>
        <a:p>
          <a:endParaRPr lang="en-US"/>
        </a:p>
      </dgm:t>
    </dgm:pt>
    <dgm:pt modelId="{85AAB03D-093F-46FA-8979-FE23C60EEF93}" type="sibTrans" cxnId="{B3AECEAF-45E8-4A66-8692-375766578193}">
      <dgm:prSet/>
      <dgm:spPr/>
      <dgm:t>
        <a:bodyPr/>
        <a:lstStyle/>
        <a:p>
          <a:endParaRPr lang="en-US"/>
        </a:p>
      </dgm:t>
    </dgm:pt>
    <dgm:pt modelId="{133BA54E-22FA-485E-8AE0-E731D423A7F8}">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Memanggil</a:t>
          </a:r>
          <a:r>
            <a:rPr lang="en-US" dirty="0" smtClean="0"/>
            <a:t> </a:t>
          </a:r>
          <a:r>
            <a:rPr lang="en-US" dirty="0" err="1" smtClean="0"/>
            <a:t>dan</a:t>
          </a:r>
          <a:r>
            <a:rPr lang="en-US" dirty="0" smtClean="0"/>
            <a:t> </a:t>
          </a:r>
          <a:r>
            <a:rPr lang="en-US" dirty="0" err="1" smtClean="0"/>
            <a:t>minta</a:t>
          </a:r>
          <a:r>
            <a:rPr lang="en-US" dirty="0" smtClean="0"/>
            <a:t> data </a:t>
          </a:r>
          <a:r>
            <a:rPr lang="en-US" dirty="0" err="1" smtClean="0"/>
            <a:t>dari</a:t>
          </a:r>
          <a:r>
            <a:rPr lang="en-US" dirty="0" smtClean="0"/>
            <a:t> </a:t>
          </a:r>
          <a:r>
            <a:rPr lang="en-US" dirty="0" err="1" smtClean="0"/>
            <a:t>phk</a:t>
          </a:r>
          <a:r>
            <a:rPr lang="en-US" dirty="0" smtClean="0"/>
            <a:t> </a:t>
          </a:r>
          <a:r>
            <a:rPr lang="en-US" dirty="0" err="1" smtClean="0"/>
            <a:t>ke</a:t>
          </a:r>
          <a:r>
            <a:rPr lang="en-US" dirty="0" smtClean="0"/>
            <a:t> 3</a:t>
          </a:r>
          <a:endParaRPr lang="en-US" dirty="0"/>
        </a:p>
      </dgm:t>
    </dgm:pt>
    <dgm:pt modelId="{C2B251A3-431F-407A-8B80-8CFEA73DB78C}" type="parTrans" cxnId="{A83E8A1A-223C-499C-BF66-1EBD51828663}">
      <dgm:prSet/>
      <dgm:spPr>
        <a:ln>
          <a:solidFill>
            <a:schemeClr val="bg1"/>
          </a:solidFill>
        </a:ln>
      </dgm:spPr>
      <dgm:t>
        <a:bodyPr/>
        <a:lstStyle/>
        <a:p>
          <a:endParaRPr lang="en-US"/>
        </a:p>
      </dgm:t>
    </dgm:pt>
    <dgm:pt modelId="{BDE1553F-C029-49B5-9AEE-8E6CB8F8CB87}" type="sibTrans" cxnId="{A83E8A1A-223C-499C-BF66-1EBD51828663}">
      <dgm:prSet/>
      <dgm:spPr/>
      <dgm:t>
        <a:bodyPr/>
        <a:lstStyle/>
        <a:p>
          <a:endParaRPr lang="en-US"/>
        </a:p>
      </dgm:t>
    </dgm:pt>
    <dgm:pt modelId="{5BE8F1D7-834D-4C3C-8EE6-DE590A76D7E8}" type="pres">
      <dgm:prSet presAssocID="{2AAFB10C-FC18-4529-BCDC-F6936AAEB074}" presName="diagram" presStyleCnt="0">
        <dgm:presLayoutVars>
          <dgm:chPref val="1"/>
          <dgm:dir/>
          <dgm:animOne val="branch"/>
          <dgm:animLvl val="lvl"/>
          <dgm:resizeHandles val="exact"/>
        </dgm:presLayoutVars>
      </dgm:prSet>
      <dgm:spPr/>
      <dgm:t>
        <a:bodyPr/>
        <a:lstStyle/>
        <a:p>
          <a:endParaRPr lang="en-US"/>
        </a:p>
      </dgm:t>
    </dgm:pt>
    <dgm:pt modelId="{803E6CBE-6522-4AF4-90F8-C050FCF762DD}" type="pres">
      <dgm:prSet presAssocID="{E4E9ADF1-E6F2-4809-8932-471189F8EC3E}" presName="root1" presStyleCnt="0"/>
      <dgm:spPr/>
    </dgm:pt>
    <dgm:pt modelId="{F0B495CA-B516-43DC-94B5-4DC80DB2005D}" type="pres">
      <dgm:prSet presAssocID="{E4E9ADF1-E6F2-4809-8932-471189F8EC3E}" presName="LevelOneTextNode" presStyleLbl="node0" presStyleIdx="0" presStyleCnt="2" custScaleY="155352" custLinFactNeighborX="1767" custLinFactNeighborY="-10469">
        <dgm:presLayoutVars>
          <dgm:chPref val="3"/>
        </dgm:presLayoutVars>
      </dgm:prSet>
      <dgm:spPr/>
      <dgm:t>
        <a:bodyPr/>
        <a:lstStyle/>
        <a:p>
          <a:endParaRPr lang="en-US"/>
        </a:p>
      </dgm:t>
    </dgm:pt>
    <dgm:pt modelId="{2416E89E-5E00-4846-B56E-6BEB0B48179D}" type="pres">
      <dgm:prSet presAssocID="{E4E9ADF1-E6F2-4809-8932-471189F8EC3E}" presName="level2hierChild" presStyleCnt="0"/>
      <dgm:spPr/>
    </dgm:pt>
    <dgm:pt modelId="{02FF016B-20B4-4C81-B82F-58E196178876}" type="pres">
      <dgm:prSet presAssocID="{26E03793-B642-43FE-8707-B04AB4DD8DB8}" presName="conn2-1" presStyleLbl="parChTrans1D2" presStyleIdx="0" presStyleCnt="3"/>
      <dgm:spPr/>
      <dgm:t>
        <a:bodyPr/>
        <a:lstStyle/>
        <a:p>
          <a:endParaRPr lang="en-US"/>
        </a:p>
      </dgm:t>
    </dgm:pt>
    <dgm:pt modelId="{0035D38B-D2B9-48F3-8F55-F75844386DF2}" type="pres">
      <dgm:prSet presAssocID="{26E03793-B642-43FE-8707-B04AB4DD8DB8}" presName="connTx" presStyleLbl="parChTrans1D2" presStyleIdx="0" presStyleCnt="3"/>
      <dgm:spPr/>
      <dgm:t>
        <a:bodyPr/>
        <a:lstStyle/>
        <a:p>
          <a:endParaRPr lang="en-US"/>
        </a:p>
      </dgm:t>
    </dgm:pt>
    <dgm:pt modelId="{0D76D251-0E15-4F09-80B8-CFDC2BBE4509}" type="pres">
      <dgm:prSet presAssocID="{7DDF08F8-A90D-4A19-AF72-816D77162EFD}" presName="root2" presStyleCnt="0"/>
      <dgm:spPr/>
    </dgm:pt>
    <dgm:pt modelId="{B6A70385-7254-4297-AC34-34D168D870FC}" type="pres">
      <dgm:prSet presAssocID="{7DDF08F8-A90D-4A19-AF72-816D77162EFD}" presName="LevelTwoTextNode" presStyleLbl="node2" presStyleIdx="0" presStyleCnt="3" custScaleY="147434" custLinFactNeighborX="-2950" custLinFactNeighborY="70513">
        <dgm:presLayoutVars>
          <dgm:chPref val="3"/>
        </dgm:presLayoutVars>
      </dgm:prSet>
      <dgm:spPr/>
      <dgm:t>
        <a:bodyPr/>
        <a:lstStyle/>
        <a:p>
          <a:endParaRPr lang="en-US"/>
        </a:p>
      </dgm:t>
    </dgm:pt>
    <dgm:pt modelId="{138535C2-6D6F-4DB5-BFB3-780ABD2A77B6}" type="pres">
      <dgm:prSet presAssocID="{7DDF08F8-A90D-4A19-AF72-816D77162EFD}" presName="level3hierChild" presStyleCnt="0"/>
      <dgm:spPr/>
    </dgm:pt>
    <dgm:pt modelId="{4582C535-8558-4C1D-B0CB-40074AD290D4}" type="pres">
      <dgm:prSet presAssocID="{5563FE08-8BFB-4588-8A44-25FF4C27A07F}" presName="conn2-1" presStyleLbl="parChTrans1D3" presStyleIdx="0" presStyleCnt="3"/>
      <dgm:spPr/>
      <dgm:t>
        <a:bodyPr/>
        <a:lstStyle/>
        <a:p>
          <a:endParaRPr lang="en-US"/>
        </a:p>
      </dgm:t>
    </dgm:pt>
    <dgm:pt modelId="{0DAE5385-0A56-4175-8F7E-FB6366DEBC13}" type="pres">
      <dgm:prSet presAssocID="{5563FE08-8BFB-4588-8A44-25FF4C27A07F}" presName="connTx" presStyleLbl="parChTrans1D3" presStyleIdx="0" presStyleCnt="3"/>
      <dgm:spPr/>
      <dgm:t>
        <a:bodyPr/>
        <a:lstStyle/>
        <a:p>
          <a:endParaRPr lang="en-US"/>
        </a:p>
      </dgm:t>
    </dgm:pt>
    <dgm:pt modelId="{188D1087-EB55-4D0E-BB16-BA7AA7E7A934}" type="pres">
      <dgm:prSet presAssocID="{9865A22B-03F6-4783-AC1F-8CF43E275269}" presName="root2" presStyleCnt="0"/>
      <dgm:spPr/>
    </dgm:pt>
    <dgm:pt modelId="{7C92EB7C-0DCA-4592-8D44-90967DDD8B92}" type="pres">
      <dgm:prSet presAssocID="{9865A22B-03F6-4783-AC1F-8CF43E275269}" presName="LevelTwoTextNode" presStyleLbl="node3" presStyleIdx="0" presStyleCnt="3" custLinFactNeighborY="26853">
        <dgm:presLayoutVars>
          <dgm:chPref val="3"/>
        </dgm:presLayoutVars>
      </dgm:prSet>
      <dgm:spPr/>
      <dgm:t>
        <a:bodyPr/>
        <a:lstStyle/>
        <a:p>
          <a:endParaRPr lang="en-US"/>
        </a:p>
      </dgm:t>
    </dgm:pt>
    <dgm:pt modelId="{49F411D2-EDF3-49AC-A9C4-B1B5B93E929B}" type="pres">
      <dgm:prSet presAssocID="{9865A22B-03F6-4783-AC1F-8CF43E275269}" presName="level3hierChild" presStyleCnt="0"/>
      <dgm:spPr/>
    </dgm:pt>
    <dgm:pt modelId="{105B6EDC-6892-4DE7-BF62-1304DBA4EA48}" type="pres">
      <dgm:prSet presAssocID="{CE4E8A0C-13BC-4C97-B1C0-C660850A6949}" presName="conn2-1" presStyleLbl="parChTrans1D3" presStyleIdx="1" presStyleCnt="3"/>
      <dgm:spPr/>
      <dgm:t>
        <a:bodyPr/>
        <a:lstStyle/>
        <a:p>
          <a:endParaRPr lang="en-US"/>
        </a:p>
      </dgm:t>
    </dgm:pt>
    <dgm:pt modelId="{A1870254-84CA-4A75-8A2C-369B02A6965D}" type="pres">
      <dgm:prSet presAssocID="{CE4E8A0C-13BC-4C97-B1C0-C660850A6949}" presName="connTx" presStyleLbl="parChTrans1D3" presStyleIdx="1" presStyleCnt="3"/>
      <dgm:spPr/>
      <dgm:t>
        <a:bodyPr/>
        <a:lstStyle/>
        <a:p>
          <a:endParaRPr lang="en-US"/>
        </a:p>
      </dgm:t>
    </dgm:pt>
    <dgm:pt modelId="{55173D0D-68BA-4E1C-BB5D-BC7435ECC212}" type="pres">
      <dgm:prSet presAssocID="{224BC31C-236A-4376-89CA-877307B44381}" presName="root2" presStyleCnt="0"/>
      <dgm:spPr/>
    </dgm:pt>
    <dgm:pt modelId="{AC4B1D61-D9E8-407F-82E7-DD5622C0E9E6}" type="pres">
      <dgm:prSet presAssocID="{224BC31C-236A-4376-89CA-877307B44381}" presName="LevelTwoTextNode" presStyleLbl="node3" presStyleIdx="1" presStyleCnt="3" custLinFactNeighborY="57542">
        <dgm:presLayoutVars>
          <dgm:chPref val="3"/>
        </dgm:presLayoutVars>
      </dgm:prSet>
      <dgm:spPr/>
      <dgm:t>
        <a:bodyPr/>
        <a:lstStyle/>
        <a:p>
          <a:endParaRPr lang="en-US"/>
        </a:p>
      </dgm:t>
    </dgm:pt>
    <dgm:pt modelId="{9DA066B8-C2A7-462D-B2BC-49D099570FD1}" type="pres">
      <dgm:prSet presAssocID="{224BC31C-236A-4376-89CA-877307B44381}" presName="level3hierChild" presStyleCnt="0"/>
      <dgm:spPr/>
    </dgm:pt>
    <dgm:pt modelId="{2FE094AD-F47E-4A93-83A9-012984242E67}" type="pres">
      <dgm:prSet presAssocID="{C2B251A3-431F-407A-8B80-8CFEA73DB78C}" presName="conn2-1" presStyleLbl="parChTrans1D2" presStyleIdx="1" presStyleCnt="3"/>
      <dgm:spPr/>
      <dgm:t>
        <a:bodyPr/>
        <a:lstStyle/>
        <a:p>
          <a:endParaRPr lang="en-US"/>
        </a:p>
      </dgm:t>
    </dgm:pt>
    <dgm:pt modelId="{FA1A3DCC-7DF4-4536-B68E-1DB00DB961C9}" type="pres">
      <dgm:prSet presAssocID="{C2B251A3-431F-407A-8B80-8CFEA73DB78C}" presName="connTx" presStyleLbl="parChTrans1D2" presStyleIdx="1" presStyleCnt="3"/>
      <dgm:spPr/>
      <dgm:t>
        <a:bodyPr/>
        <a:lstStyle/>
        <a:p>
          <a:endParaRPr lang="en-US"/>
        </a:p>
      </dgm:t>
    </dgm:pt>
    <dgm:pt modelId="{082E4694-CD63-417F-8E0B-A07815E740C1}" type="pres">
      <dgm:prSet presAssocID="{133BA54E-22FA-485E-8AE0-E731D423A7F8}" presName="root2" presStyleCnt="0"/>
      <dgm:spPr/>
    </dgm:pt>
    <dgm:pt modelId="{450B3EE0-95C2-4CDF-A3DB-21B7FE80802A}" type="pres">
      <dgm:prSet presAssocID="{133BA54E-22FA-485E-8AE0-E731D423A7F8}" presName="LevelTwoTextNode" presStyleLbl="node2" presStyleIdx="1" presStyleCnt="3" custScaleY="147434" custLinFactX="-34764" custLinFactY="-94240" custLinFactNeighborX="-100000" custLinFactNeighborY="-100000">
        <dgm:presLayoutVars>
          <dgm:chPref val="3"/>
        </dgm:presLayoutVars>
      </dgm:prSet>
      <dgm:spPr/>
      <dgm:t>
        <a:bodyPr/>
        <a:lstStyle/>
        <a:p>
          <a:endParaRPr lang="en-US"/>
        </a:p>
      </dgm:t>
    </dgm:pt>
    <dgm:pt modelId="{E1F6A29B-59BB-4111-8361-10810E82EB3C}" type="pres">
      <dgm:prSet presAssocID="{133BA54E-22FA-485E-8AE0-E731D423A7F8}" presName="level3hierChild" presStyleCnt="0"/>
      <dgm:spPr/>
    </dgm:pt>
    <dgm:pt modelId="{C40F3AEC-3C74-4068-BE70-6871CE457981}" type="pres">
      <dgm:prSet presAssocID="{23E5A6EC-2B01-4129-9052-78013F6D9D83}" presName="conn2-1" presStyleLbl="parChTrans1D2" presStyleIdx="2" presStyleCnt="3"/>
      <dgm:spPr/>
      <dgm:t>
        <a:bodyPr/>
        <a:lstStyle/>
        <a:p>
          <a:endParaRPr lang="en-US"/>
        </a:p>
      </dgm:t>
    </dgm:pt>
    <dgm:pt modelId="{10BCBB22-C585-4984-BC2B-22274A7F2D8A}" type="pres">
      <dgm:prSet presAssocID="{23E5A6EC-2B01-4129-9052-78013F6D9D83}" presName="connTx" presStyleLbl="parChTrans1D2" presStyleIdx="2" presStyleCnt="3"/>
      <dgm:spPr/>
      <dgm:t>
        <a:bodyPr/>
        <a:lstStyle/>
        <a:p>
          <a:endParaRPr lang="en-US"/>
        </a:p>
      </dgm:t>
    </dgm:pt>
    <dgm:pt modelId="{4DC44937-E4FF-45A3-BB18-9681EE09CED4}" type="pres">
      <dgm:prSet presAssocID="{21522808-D639-4F21-B041-7100EB6DA5B5}" presName="root2" presStyleCnt="0"/>
      <dgm:spPr/>
    </dgm:pt>
    <dgm:pt modelId="{7CA51F94-8B18-4AD3-8732-B97AFA3D1EA5}" type="pres">
      <dgm:prSet presAssocID="{21522808-D639-4F21-B041-7100EB6DA5B5}" presName="LevelTwoTextNode" presStyleLbl="node2" presStyleIdx="2" presStyleCnt="3" custScaleX="118976" custScaleY="184738" custLinFactNeighborX="2810" custLinFactNeighborY="-69657">
        <dgm:presLayoutVars>
          <dgm:chPref val="3"/>
        </dgm:presLayoutVars>
      </dgm:prSet>
      <dgm:spPr/>
      <dgm:t>
        <a:bodyPr/>
        <a:lstStyle/>
        <a:p>
          <a:endParaRPr lang="en-US"/>
        </a:p>
      </dgm:t>
    </dgm:pt>
    <dgm:pt modelId="{24679A91-7142-40B2-BF0B-A949E302116D}" type="pres">
      <dgm:prSet presAssocID="{21522808-D639-4F21-B041-7100EB6DA5B5}" presName="level3hierChild" presStyleCnt="0"/>
      <dgm:spPr/>
    </dgm:pt>
    <dgm:pt modelId="{10D93E92-DB4F-4B05-B259-E2898CBC6153}" type="pres">
      <dgm:prSet presAssocID="{DC525F13-4C44-4CEC-B378-DB65D8C2C0B6}" presName="conn2-1" presStyleLbl="parChTrans1D3" presStyleIdx="2" presStyleCnt="3"/>
      <dgm:spPr/>
      <dgm:t>
        <a:bodyPr/>
        <a:lstStyle/>
        <a:p>
          <a:endParaRPr lang="en-US"/>
        </a:p>
      </dgm:t>
    </dgm:pt>
    <dgm:pt modelId="{F67DDBDF-77F9-472B-B43A-1B8430C83C1F}" type="pres">
      <dgm:prSet presAssocID="{DC525F13-4C44-4CEC-B378-DB65D8C2C0B6}" presName="connTx" presStyleLbl="parChTrans1D3" presStyleIdx="2" presStyleCnt="3"/>
      <dgm:spPr/>
      <dgm:t>
        <a:bodyPr/>
        <a:lstStyle/>
        <a:p>
          <a:endParaRPr lang="en-US"/>
        </a:p>
      </dgm:t>
    </dgm:pt>
    <dgm:pt modelId="{6445B1EB-DD60-4064-9977-24437BD842D8}" type="pres">
      <dgm:prSet presAssocID="{54F908A4-64C3-4E4F-B6D6-D376A5FCDB30}" presName="root2" presStyleCnt="0"/>
      <dgm:spPr/>
    </dgm:pt>
    <dgm:pt modelId="{182CDEE0-74BB-4D3A-9801-21EDCBC07F2D}" type="pres">
      <dgm:prSet presAssocID="{54F908A4-64C3-4E4F-B6D6-D376A5FCDB30}" presName="LevelTwoTextNode" presStyleLbl="node3" presStyleIdx="2" presStyleCnt="3" custScaleY="176390" custLinFactNeighborY="-69470">
        <dgm:presLayoutVars>
          <dgm:chPref val="3"/>
        </dgm:presLayoutVars>
      </dgm:prSet>
      <dgm:spPr/>
      <dgm:t>
        <a:bodyPr/>
        <a:lstStyle/>
        <a:p>
          <a:endParaRPr lang="en-US"/>
        </a:p>
      </dgm:t>
    </dgm:pt>
    <dgm:pt modelId="{01CE2940-677F-412E-9311-2FD996583098}" type="pres">
      <dgm:prSet presAssocID="{54F908A4-64C3-4E4F-B6D6-D376A5FCDB30}" presName="level3hierChild" presStyleCnt="0"/>
      <dgm:spPr/>
    </dgm:pt>
    <dgm:pt modelId="{5D6F0651-6017-4EB3-9CFF-457EEE428CCF}" type="pres">
      <dgm:prSet presAssocID="{D1230F6F-4BF6-4435-8E96-C44344702657}" presName="root1" presStyleCnt="0"/>
      <dgm:spPr/>
    </dgm:pt>
    <dgm:pt modelId="{430874A6-7481-40CC-909C-7FAC280B037D}" type="pres">
      <dgm:prSet presAssocID="{D1230F6F-4BF6-4435-8E96-C44344702657}" presName="LevelOneTextNode" presStyleLbl="node0" presStyleIdx="1" presStyleCnt="2" custScaleY="155352" custLinFactNeighborX="1767" custLinFactNeighborY="59851">
        <dgm:presLayoutVars>
          <dgm:chPref val="3"/>
        </dgm:presLayoutVars>
      </dgm:prSet>
      <dgm:spPr/>
      <dgm:t>
        <a:bodyPr/>
        <a:lstStyle/>
        <a:p>
          <a:endParaRPr lang="en-US"/>
        </a:p>
      </dgm:t>
    </dgm:pt>
    <dgm:pt modelId="{DB4EA0BB-8478-485F-AD6C-9B7115CC5C26}" type="pres">
      <dgm:prSet presAssocID="{D1230F6F-4BF6-4435-8E96-C44344702657}" presName="level2hierChild" presStyleCnt="0"/>
      <dgm:spPr/>
    </dgm:pt>
  </dgm:ptLst>
  <dgm:cxnLst>
    <dgm:cxn modelId="{EDE7E102-3367-4EA6-921E-3B90709EAC36}" type="presOf" srcId="{23E5A6EC-2B01-4129-9052-78013F6D9D83}" destId="{10BCBB22-C585-4984-BC2B-22274A7F2D8A}" srcOrd="1" destOrd="0" presId="urn:microsoft.com/office/officeart/2005/8/layout/hierarchy2"/>
    <dgm:cxn modelId="{423693AD-FF83-4011-B8A1-9D6B4ED54F6D}" type="presOf" srcId="{DC525F13-4C44-4CEC-B378-DB65D8C2C0B6}" destId="{10D93E92-DB4F-4B05-B259-E2898CBC6153}" srcOrd="0" destOrd="0" presId="urn:microsoft.com/office/officeart/2005/8/layout/hierarchy2"/>
    <dgm:cxn modelId="{1AE22EA6-D81E-4D98-938B-803210104D97}" type="presOf" srcId="{2AAFB10C-FC18-4529-BCDC-F6936AAEB074}" destId="{5BE8F1D7-834D-4C3C-8EE6-DE590A76D7E8}" srcOrd="0" destOrd="0" presId="urn:microsoft.com/office/officeart/2005/8/layout/hierarchy2"/>
    <dgm:cxn modelId="{D8AC4FB3-6B3E-4324-A7F8-BE036C0B5451}" type="presOf" srcId="{CE4E8A0C-13BC-4C97-B1C0-C660850A6949}" destId="{A1870254-84CA-4A75-8A2C-369B02A6965D}" srcOrd="1" destOrd="0" presId="urn:microsoft.com/office/officeart/2005/8/layout/hierarchy2"/>
    <dgm:cxn modelId="{24D088D0-923B-4657-A59A-EF10907ED101}" type="presOf" srcId="{224BC31C-236A-4376-89CA-877307B44381}" destId="{AC4B1D61-D9E8-407F-82E7-DD5622C0E9E6}" srcOrd="0" destOrd="0" presId="urn:microsoft.com/office/officeart/2005/8/layout/hierarchy2"/>
    <dgm:cxn modelId="{4CD0E49C-101E-4FC8-8E02-34A7F7A2E59B}" type="presOf" srcId="{C2B251A3-431F-407A-8B80-8CFEA73DB78C}" destId="{FA1A3DCC-7DF4-4536-B68E-1DB00DB961C9}" srcOrd="1" destOrd="0" presId="urn:microsoft.com/office/officeart/2005/8/layout/hierarchy2"/>
    <dgm:cxn modelId="{A83E8A1A-223C-499C-BF66-1EBD51828663}" srcId="{E4E9ADF1-E6F2-4809-8932-471189F8EC3E}" destId="{133BA54E-22FA-485E-8AE0-E731D423A7F8}" srcOrd="1" destOrd="0" parTransId="{C2B251A3-431F-407A-8B80-8CFEA73DB78C}" sibTransId="{BDE1553F-C029-49B5-9AEE-8E6CB8F8CB87}"/>
    <dgm:cxn modelId="{A89DA5C0-AA0C-466A-83D9-D0CA31DB12BE}" type="presOf" srcId="{7DDF08F8-A90D-4A19-AF72-816D77162EFD}" destId="{B6A70385-7254-4297-AC34-34D168D870FC}" srcOrd="0" destOrd="0" presId="urn:microsoft.com/office/officeart/2005/8/layout/hierarchy2"/>
    <dgm:cxn modelId="{D00384A6-E48E-458D-BAD4-218219095BFE}" srcId="{7DDF08F8-A90D-4A19-AF72-816D77162EFD}" destId="{9865A22B-03F6-4783-AC1F-8CF43E275269}" srcOrd="0" destOrd="0" parTransId="{5563FE08-8BFB-4588-8A44-25FF4C27A07F}" sibTransId="{87CD896B-8B8A-46E0-9A7A-8FC0F6A2F05D}"/>
    <dgm:cxn modelId="{52EB828E-579A-414D-AD07-3B49839CD9C3}" type="presOf" srcId="{5563FE08-8BFB-4588-8A44-25FF4C27A07F}" destId="{0DAE5385-0A56-4175-8F7E-FB6366DEBC13}" srcOrd="1" destOrd="0" presId="urn:microsoft.com/office/officeart/2005/8/layout/hierarchy2"/>
    <dgm:cxn modelId="{78A5E448-CCFB-40A7-AE6C-D7E842FE7066}" srcId="{7DDF08F8-A90D-4A19-AF72-816D77162EFD}" destId="{224BC31C-236A-4376-89CA-877307B44381}" srcOrd="1" destOrd="0" parTransId="{CE4E8A0C-13BC-4C97-B1C0-C660850A6949}" sibTransId="{FC339BED-69CA-4406-9905-615EC99E69D4}"/>
    <dgm:cxn modelId="{6A59058D-9D38-4315-BEEC-0F22F10FA1EA}" type="presOf" srcId="{DC525F13-4C44-4CEC-B378-DB65D8C2C0B6}" destId="{F67DDBDF-77F9-472B-B43A-1B8430C83C1F}" srcOrd="1" destOrd="0" presId="urn:microsoft.com/office/officeart/2005/8/layout/hierarchy2"/>
    <dgm:cxn modelId="{EC15165E-5AB4-40D3-9826-B8957D660CE5}" type="presOf" srcId="{23E5A6EC-2B01-4129-9052-78013F6D9D83}" destId="{C40F3AEC-3C74-4068-BE70-6871CE457981}" srcOrd="0" destOrd="0" presId="urn:microsoft.com/office/officeart/2005/8/layout/hierarchy2"/>
    <dgm:cxn modelId="{3C32993B-56A7-4B04-AF73-3C4C6E9D83C1}" srcId="{21522808-D639-4F21-B041-7100EB6DA5B5}" destId="{54F908A4-64C3-4E4F-B6D6-D376A5FCDB30}" srcOrd="0" destOrd="0" parTransId="{DC525F13-4C44-4CEC-B378-DB65D8C2C0B6}" sibTransId="{6E9FE0E6-037E-42BD-A98A-06540D78550F}"/>
    <dgm:cxn modelId="{043F3489-68F3-4DDD-80C7-816A808BF904}" type="presOf" srcId="{9865A22B-03F6-4783-AC1F-8CF43E275269}" destId="{7C92EB7C-0DCA-4592-8D44-90967DDD8B92}" srcOrd="0" destOrd="0" presId="urn:microsoft.com/office/officeart/2005/8/layout/hierarchy2"/>
    <dgm:cxn modelId="{B7B88EC5-EF22-4F60-ADB2-07B08605AAEE}" type="presOf" srcId="{21522808-D639-4F21-B041-7100EB6DA5B5}" destId="{7CA51F94-8B18-4AD3-8732-B97AFA3D1EA5}" srcOrd="0" destOrd="0" presId="urn:microsoft.com/office/officeart/2005/8/layout/hierarchy2"/>
    <dgm:cxn modelId="{C00F38E8-D46C-4AA0-9643-D31D750BADCC}" type="presOf" srcId="{133BA54E-22FA-485E-8AE0-E731D423A7F8}" destId="{450B3EE0-95C2-4CDF-A3DB-21B7FE80802A}" srcOrd="0" destOrd="0" presId="urn:microsoft.com/office/officeart/2005/8/layout/hierarchy2"/>
    <dgm:cxn modelId="{5E5BECE2-CC94-41FA-BC18-13EB8C4DDB01}" type="presOf" srcId="{5563FE08-8BFB-4588-8A44-25FF4C27A07F}" destId="{4582C535-8558-4C1D-B0CB-40074AD290D4}" srcOrd="0" destOrd="0" presId="urn:microsoft.com/office/officeart/2005/8/layout/hierarchy2"/>
    <dgm:cxn modelId="{B3AECEAF-45E8-4A66-8692-375766578193}" srcId="{2AAFB10C-FC18-4529-BCDC-F6936AAEB074}" destId="{D1230F6F-4BF6-4435-8E96-C44344702657}" srcOrd="1" destOrd="0" parTransId="{E1BD6243-3FC7-4A74-96F4-CA7857F1FA9A}" sibTransId="{85AAB03D-093F-46FA-8979-FE23C60EEF93}"/>
    <dgm:cxn modelId="{2133D3A6-E944-442E-B5DD-56FCCF63F409}" type="presOf" srcId="{E4E9ADF1-E6F2-4809-8932-471189F8EC3E}" destId="{F0B495CA-B516-43DC-94B5-4DC80DB2005D}" srcOrd="0" destOrd="0" presId="urn:microsoft.com/office/officeart/2005/8/layout/hierarchy2"/>
    <dgm:cxn modelId="{1A74E24A-B525-4196-AEC1-7C02F505AE31}" type="presOf" srcId="{C2B251A3-431F-407A-8B80-8CFEA73DB78C}" destId="{2FE094AD-F47E-4A93-83A9-012984242E67}" srcOrd="0" destOrd="0" presId="urn:microsoft.com/office/officeart/2005/8/layout/hierarchy2"/>
    <dgm:cxn modelId="{8ABEE78F-7913-4FAB-8896-F984978D6C4C}" srcId="{E4E9ADF1-E6F2-4809-8932-471189F8EC3E}" destId="{7DDF08F8-A90D-4A19-AF72-816D77162EFD}" srcOrd="0" destOrd="0" parTransId="{26E03793-B642-43FE-8707-B04AB4DD8DB8}" sibTransId="{C45943E1-A83B-450A-8F42-FC545B730BA9}"/>
    <dgm:cxn modelId="{59FEB136-DB71-4C26-AC89-52CCD31751C1}" type="presOf" srcId="{D1230F6F-4BF6-4435-8E96-C44344702657}" destId="{430874A6-7481-40CC-909C-7FAC280B037D}" srcOrd="0" destOrd="0" presId="urn:microsoft.com/office/officeart/2005/8/layout/hierarchy2"/>
    <dgm:cxn modelId="{88DA6060-7AA0-4661-AF1B-70AB945E885F}" type="presOf" srcId="{CE4E8A0C-13BC-4C97-B1C0-C660850A6949}" destId="{105B6EDC-6892-4DE7-BF62-1304DBA4EA48}" srcOrd="0" destOrd="0" presId="urn:microsoft.com/office/officeart/2005/8/layout/hierarchy2"/>
    <dgm:cxn modelId="{E093546E-8BFA-4EF2-B3D1-D4BC91F5C53C}" srcId="{E4E9ADF1-E6F2-4809-8932-471189F8EC3E}" destId="{21522808-D639-4F21-B041-7100EB6DA5B5}" srcOrd="2" destOrd="0" parTransId="{23E5A6EC-2B01-4129-9052-78013F6D9D83}" sibTransId="{407F9C56-A75B-446C-836D-7EC677C85782}"/>
    <dgm:cxn modelId="{6DFB1042-182A-4F59-AE38-99454DDF7074}" type="presOf" srcId="{54F908A4-64C3-4E4F-B6D6-D376A5FCDB30}" destId="{182CDEE0-74BB-4D3A-9801-21EDCBC07F2D}" srcOrd="0" destOrd="0" presId="urn:microsoft.com/office/officeart/2005/8/layout/hierarchy2"/>
    <dgm:cxn modelId="{B2CD8FED-F10F-4E83-AA86-4D0B83A6FEC7}" type="presOf" srcId="{26E03793-B642-43FE-8707-B04AB4DD8DB8}" destId="{0035D38B-D2B9-48F3-8F55-F75844386DF2}" srcOrd="1" destOrd="0" presId="urn:microsoft.com/office/officeart/2005/8/layout/hierarchy2"/>
    <dgm:cxn modelId="{82910A8D-4B0B-4660-8792-CBCBFD915E25}" type="presOf" srcId="{26E03793-B642-43FE-8707-B04AB4DD8DB8}" destId="{02FF016B-20B4-4C81-B82F-58E196178876}" srcOrd="0" destOrd="0" presId="urn:microsoft.com/office/officeart/2005/8/layout/hierarchy2"/>
    <dgm:cxn modelId="{1A1CC486-6944-45BA-B8E9-C9E060EA1B46}" srcId="{2AAFB10C-FC18-4529-BCDC-F6936AAEB074}" destId="{E4E9ADF1-E6F2-4809-8932-471189F8EC3E}" srcOrd="0" destOrd="0" parTransId="{44DA766D-340A-451B-AEE2-7CA5C1C5758F}" sibTransId="{8DA83FEE-07C3-405B-8E2D-DBAF04812FE2}"/>
    <dgm:cxn modelId="{63952986-BFB7-4857-84A9-27793E4C8E54}" type="presParOf" srcId="{5BE8F1D7-834D-4C3C-8EE6-DE590A76D7E8}" destId="{803E6CBE-6522-4AF4-90F8-C050FCF762DD}" srcOrd="0" destOrd="0" presId="urn:microsoft.com/office/officeart/2005/8/layout/hierarchy2"/>
    <dgm:cxn modelId="{DB2539A5-0039-473F-AD07-010BA5801D00}" type="presParOf" srcId="{803E6CBE-6522-4AF4-90F8-C050FCF762DD}" destId="{F0B495CA-B516-43DC-94B5-4DC80DB2005D}" srcOrd="0" destOrd="0" presId="urn:microsoft.com/office/officeart/2005/8/layout/hierarchy2"/>
    <dgm:cxn modelId="{788772ED-9835-49DA-A9E9-B4737CB7C8B0}" type="presParOf" srcId="{803E6CBE-6522-4AF4-90F8-C050FCF762DD}" destId="{2416E89E-5E00-4846-B56E-6BEB0B48179D}" srcOrd="1" destOrd="0" presId="urn:microsoft.com/office/officeart/2005/8/layout/hierarchy2"/>
    <dgm:cxn modelId="{F181B318-F20E-4030-91CD-836AC5C8115B}" type="presParOf" srcId="{2416E89E-5E00-4846-B56E-6BEB0B48179D}" destId="{02FF016B-20B4-4C81-B82F-58E196178876}" srcOrd="0" destOrd="0" presId="urn:microsoft.com/office/officeart/2005/8/layout/hierarchy2"/>
    <dgm:cxn modelId="{19809EC1-7835-4E0C-847F-80C89BD94B1D}" type="presParOf" srcId="{02FF016B-20B4-4C81-B82F-58E196178876}" destId="{0035D38B-D2B9-48F3-8F55-F75844386DF2}" srcOrd="0" destOrd="0" presId="urn:microsoft.com/office/officeart/2005/8/layout/hierarchy2"/>
    <dgm:cxn modelId="{A6604577-B597-4A6B-9377-C3B6DD299F49}" type="presParOf" srcId="{2416E89E-5E00-4846-B56E-6BEB0B48179D}" destId="{0D76D251-0E15-4F09-80B8-CFDC2BBE4509}" srcOrd="1" destOrd="0" presId="urn:microsoft.com/office/officeart/2005/8/layout/hierarchy2"/>
    <dgm:cxn modelId="{94DAF2CC-DC14-45AE-927C-7A9569C2BCCF}" type="presParOf" srcId="{0D76D251-0E15-4F09-80B8-CFDC2BBE4509}" destId="{B6A70385-7254-4297-AC34-34D168D870FC}" srcOrd="0" destOrd="0" presId="urn:microsoft.com/office/officeart/2005/8/layout/hierarchy2"/>
    <dgm:cxn modelId="{147ABD39-500E-4636-B42F-B7250467C042}" type="presParOf" srcId="{0D76D251-0E15-4F09-80B8-CFDC2BBE4509}" destId="{138535C2-6D6F-4DB5-BFB3-780ABD2A77B6}" srcOrd="1" destOrd="0" presId="urn:microsoft.com/office/officeart/2005/8/layout/hierarchy2"/>
    <dgm:cxn modelId="{907BBFB0-E9DA-42FA-9A73-D176C858F9F6}" type="presParOf" srcId="{138535C2-6D6F-4DB5-BFB3-780ABD2A77B6}" destId="{4582C535-8558-4C1D-B0CB-40074AD290D4}" srcOrd="0" destOrd="0" presId="urn:microsoft.com/office/officeart/2005/8/layout/hierarchy2"/>
    <dgm:cxn modelId="{84884B09-938E-444B-81BB-C9C6251F3DAB}" type="presParOf" srcId="{4582C535-8558-4C1D-B0CB-40074AD290D4}" destId="{0DAE5385-0A56-4175-8F7E-FB6366DEBC13}" srcOrd="0" destOrd="0" presId="urn:microsoft.com/office/officeart/2005/8/layout/hierarchy2"/>
    <dgm:cxn modelId="{F7506FD9-59BF-4BF8-8CCC-26953621D888}" type="presParOf" srcId="{138535C2-6D6F-4DB5-BFB3-780ABD2A77B6}" destId="{188D1087-EB55-4D0E-BB16-BA7AA7E7A934}" srcOrd="1" destOrd="0" presId="urn:microsoft.com/office/officeart/2005/8/layout/hierarchy2"/>
    <dgm:cxn modelId="{95C3E9F0-3DFD-432C-916F-1C6F0C44A85D}" type="presParOf" srcId="{188D1087-EB55-4D0E-BB16-BA7AA7E7A934}" destId="{7C92EB7C-0DCA-4592-8D44-90967DDD8B92}" srcOrd="0" destOrd="0" presId="urn:microsoft.com/office/officeart/2005/8/layout/hierarchy2"/>
    <dgm:cxn modelId="{2001DD08-DCC4-4F25-85B1-DAFC535CB7AC}" type="presParOf" srcId="{188D1087-EB55-4D0E-BB16-BA7AA7E7A934}" destId="{49F411D2-EDF3-49AC-A9C4-B1B5B93E929B}" srcOrd="1" destOrd="0" presId="urn:microsoft.com/office/officeart/2005/8/layout/hierarchy2"/>
    <dgm:cxn modelId="{FB4B3977-7E85-4C25-A876-3EB7EA538020}" type="presParOf" srcId="{138535C2-6D6F-4DB5-BFB3-780ABD2A77B6}" destId="{105B6EDC-6892-4DE7-BF62-1304DBA4EA48}" srcOrd="2" destOrd="0" presId="urn:microsoft.com/office/officeart/2005/8/layout/hierarchy2"/>
    <dgm:cxn modelId="{1AEC2926-E8B2-4B8E-B8C6-1BCE7CB446AA}" type="presParOf" srcId="{105B6EDC-6892-4DE7-BF62-1304DBA4EA48}" destId="{A1870254-84CA-4A75-8A2C-369B02A6965D}" srcOrd="0" destOrd="0" presId="urn:microsoft.com/office/officeart/2005/8/layout/hierarchy2"/>
    <dgm:cxn modelId="{C31BA698-130E-40C3-AAFF-FBF94DA931C3}" type="presParOf" srcId="{138535C2-6D6F-4DB5-BFB3-780ABD2A77B6}" destId="{55173D0D-68BA-4E1C-BB5D-BC7435ECC212}" srcOrd="3" destOrd="0" presId="urn:microsoft.com/office/officeart/2005/8/layout/hierarchy2"/>
    <dgm:cxn modelId="{1789346F-DC97-435E-B4A2-2B492B53EC96}" type="presParOf" srcId="{55173D0D-68BA-4E1C-BB5D-BC7435ECC212}" destId="{AC4B1D61-D9E8-407F-82E7-DD5622C0E9E6}" srcOrd="0" destOrd="0" presId="urn:microsoft.com/office/officeart/2005/8/layout/hierarchy2"/>
    <dgm:cxn modelId="{590B780A-97A0-4CE7-A8CD-3F899170E1B1}" type="presParOf" srcId="{55173D0D-68BA-4E1C-BB5D-BC7435ECC212}" destId="{9DA066B8-C2A7-462D-B2BC-49D099570FD1}" srcOrd="1" destOrd="0" presId="urn:microsoft.com/office/officeart/2005/8/layout/hierarchy2"/>
    <dgm:cxn modelId="{01910F20-517A-4B28-AA63-12892D278C77}" type="presParOf" srcId="{2416E89E-5E00-4846-B56E-6BEB0B48179D}" destId="{2FE094AD-F47E-4A93-83A9-012984242E67}" srcOrd="2" destOrd="0" presId="urn:microsoft.com/office/officeart/2005/8/layout/hierarchy2"/>
    <dgm:cxn modelId="{C8341652-DA4F-488C-84A7-3B0B0573D4F2}" type="presParOf" srcId="{2FE094AD-F47E-4A93-83A9-012984242E67}" destId="{FA1A3DCC-7DF4-4536-B68E-1DB00DB961C9}" srcOrd="0" destOrd="0" presId="urn:microsoft.com/office/officeart/2005/8/layout/hierarchy2"/>
    <dgm:cxn modelId="{FC9A511E-68E5-49D1-8FB4-8818566F071B}" type="presParOf" srcId="{2416E89E-5E00-4846-B56E-6BEB0B48179D}" destId="{082E4694-CD63-417F-8E0B-A07815E740C1}" srcOrd="3" destOrd="0" presId="urn:microsoft.com/office/officeart/2005/8/layout/hierarchy2"/>
    <dgm:cxn modelId="{11DD6E9C-938A-4018-B0E7-575FCC67AF21}" type="presParOf" srcId="{082E4694-CD63-417F-8E0B-A07815E740C1}" destId="{450B3EE0-95C2-4CDF-A3DB-21B7FE80802A}" srcOrd="0" destOrd="0" presId="urn:microsoft.com/office/officeart/2005/8/layout/hierarchy2"/>
    <dgm:cxn modelId="{6558B2C7-524F-405E-A542-73D63B9E1A20}" type="presParOf" srcId="{082E4694-CD63-417F-8E0B-A07815E740C1}" destId="{E1F6A29B-59BB-4111-8361-10810E82EB3C}" srcOrd="1" destOrd="0" presId="urn:microsoft.com/office/officeart/2005/8/layout/hierarchy2"/>
    <dgm:cxn modelId="{460400A7-D6CE-4758-82D3-C88AB50A0679}" type="presParOf" srcId="{2416E89E-5E00-4846-B56E-6BEB0B48179D}" destId="{C40F3AEC-3C74-4068-BE70-6871CE457981}" srcOrd="4" destOrd="0" presId="urn:microsoft.com/office/officeart/2005/8/layout/hierarchy2"/>
    <dgm:cxn modelId="{D22E71EE-CDF0-47ED-B9DD-148EEC1D1CDF}" type="presParOf" srcId="{C40F3AEC-3C74-4068-BE70-6871CE457981}" destId="{10BCBB22-C585-4984-BC2B-22274A7F2D8A}" srcOrd="0" destOrd="0" presId="urn:microsoft.com/office/officeart/2005/8/layout/hierarchy2"/>
    <dgm:cxn modelId="{96A4D043-74F4-439A-93A7-04DC1F27EB31}" type="presParOf" srcId="{2416E89E-5E00-4846-B56E-6BEB0B48179D}" destId="{4DC44937-E4FF-45A3-BB18-9681EE09CED4}" srcOrd="5" destOrd="0" presId="urn:microsoft.com/office/officeart/2005/8/layout/hierarchy2"/>
    <dgm:cxn modelId="{4531C0F7-4A92-4238-AB5F-5D4FE0885253}" type="presParOf" srcId="{4DC44937-E4FF-45A3-BB18-9681EE09CED4}" destId="{7CA51F94-8B18-4AD3-8732-B97AFA3D1EA5}" srcOrd="0" destOrd="0" presId="urn:microsoft.com/office/officeart/2005/8/layout/hierarchy2"/>
    <dgm:cxn modelId="{98BEB65D-AB33-40B0-A899-BF123C68F2D3}" type="presParOf" srcId="{4DC44937-E4FF-45A3-BB18-9681EE09CED4}" destId="{24679A91-7142-40B2-BF0B-A949E302116D}" srcOrd="1" destOrd="0" presId="urn:microsoft.com/office/officeart/2005/8/layout/hierarchy2"/>
    <dgm:cxn modelId="{452C3153-F9C8-4407-A9EC-B2C777E88A35}" type="presParOf" srcId="{24679A91-7142-40B2-BF0B-A949E302116D}" destId="{10D93E92-DB4F-4B05-B259-E2898CBC6153}" srcOrd="0" destOrd="0" presId="urn:microsoft.com/office/officeart/2005/8/layout/hierarchy2"/>
    <dgm:cxn modelId="{2F413066-0158-409C-912C-0287D14FC6D3}" type="presParOf" srcId="{10D93E92-DB4F-4B05-B259-E2898CBC6153}" destId="{F67DDBDF-77F9-472B-B43A-1B8430C83C1F}" srcOrd="0" destOrd="0" presId="urn:microsoft.com/office/officeart/2005/8/layout/hierarchy2"/>
    <dgm:cxn modelId="{16E98EA5-0907-43BA-A46A-CB7251EB7A4D}" type="presParOf" srcId="{24679A91-7142-40B2-BF0B-A949E302116D}" destId="{6445B1EB-DD60-4064-9977-24437BD842D8}" srcOrd="1" destOrd="0" presId="urn:microsoft.com/office/officeart/2005/8/layout/hierarchy2"/>
    <dgm:cxn modelId="{4F8B4D76-6B01-4955-B38B-63768AF567BD}" type="presParOf" srcId="{6445B1EB-DD60-4064-9977-24437BD842D8}" destId="{182CDEE0-74BB-4D3A-9801-21EDCBC07F2D}" srcOrd="0" destOrd="0" presId="urn:microsoft.com/office/officeart/2005/8/layout/hierarchy2"/>
    <dgm:cxn modelId="{3C6D69A3-3ED0-424D-82D6-2B39458A8865}" type="presParOf" srcId="{6445B1EB-DD60-4064-9977-24437BD842D8}" destId="{01CE2940-677F-412E-9311-2FD996583098}" srcOrd="1" destOrd="0" presId="urn:microsoft.com/office/officeart/2005/8/layout/hierarchy2"/>
    <dgm:cxn modelId="{D5BC96DA-13C7-4576-B21A-DA6CB84E1768}" type="presParOf" srcId="{5BE8F1D7-834D-4C3C-8EE6-DE590A76D7E8}" destId="{5D6F0651-6017-4EB3-9CFF-457EEE428CCF}" srcOrd="1" destOrd="0" presId="urn:microsoft.com/office/officeart/2005/8/layout/hierarchy2"/>
    <dgm:cxn modelId="{1A52B07B-A469-4844-A5EA-D2119E695948}" type="presParOf" srcId="{5D6F0651-6017-4EB3-9CFF-457EEE428CCF}" destId="{430874A6-7481-40CC-909C-7FAC280B037D}" srcOrd="0" destOrd="0" presId="urn:microsoft.com/office/officeart/2005/8/layout/hierarchy2"/>
    <dgm:cxn modelId="{D713AB17-89F8-48FE-9A7F-AE2632EB4DB2}" type="presParOf" srcId="{5D6F0651-6017-4EB3-9CFF-457EEE428CCF}" destId="{DB4EA0BB-8478-485F-AD6C-9B7115CC5C26}"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82D15A06-DADA-4C22-88C8-E93F2266757C}"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3364EBD0-8A3A-4062-9171-1353202993D5}">
      <dgm:prSet phldrT="[Text]" custT="1"/>
      <dgm:spPr>
        <a:noFill/>
        <a:ln w="28575"/>
      </dgm:spPr>
      <dgm:t>
        <a:bodyPr/>
        <a:lstStyle/>
        <a:p>
          <a:r>
            <a:rPr lang="en-US" sz="2400" dirty="0" err="1" smtClean="0">
              <a:solidFill>
                <a:schemeClr val="tx1"/>
              </a:solidFill>
            </a:rPr>
            <a:t>Mengapa</a:t>
          </a:r>
          <a:r>
            <a:rPr lang="en-US" sz="2400" dirty="0" smtClean="0">
              <a:solidFill>
                <a:schemeClr val="tx1"/>
              </a:solidFill>
            </a:rPr>
            <a:t> </a:t>
          </a:r>
          <a:r>
            <a:rPr lang="en-US" sz="2400" dirty="0" err="1" smtClean="0">
              <a:solidFill>
                <a:schemeClr val="tx1"/>
              </a:solidFill>
            </a:rPr>
            <a:t>ada</a:t>
          </a:r>
          <a:r>
            <a:rPr lang="en-US" sz="2400" dirty="0" smtClean="0">
              <a:solidFill>
                <a:schemeClr val="tx1"/>
              </a:solidFill>
            </a:rPr>
            <a:t> </a:t>
          </a:r>
          <a:r>
            <a:rPr lang="en-US" sz="2400" dirty="0" err="1" smtClean="0">
              <a:solidFill>
                <a:schemeClr val="tx1"/>
              </a:solidFill>
            </a:rPr>
            <a:t>Pengadilan</a:t>
          </a:r>
          <a:r>
            <a:rPr lang="en-US" sz="2400" dirty="0" smtClean="0">
              <a:solidFill>
                <a:schemeClr val="tx1"/>
              </a:solidFill>
            </a:rPr>
            <a:t> </a:t>
          </a:r>
          <a:r>
            <a:rPr lang="en-US" sz="2400" dirty="0" err="1" smtClean="0">
              <a:solidFill>
                <a:schemeClr val="tx1"/>
              </a:solidFill>
            </a:rPr>
            <a:t>Perpajakan</a:t>
          </a:r>
          <a:r>
            <a:rPr lang="en-US" sz="2400" dirty="0" smtClean="0">
              <a:solidFill>
                <a:schemeClr val="tx1"/>
              </a:solidFill>
            </a:rPr>
            <a:t> ?</a:t>
          </a:r>
          <a:endParaRPr lang="en-US" sz="2400" dirty="0">
            <a:solidFill>
              <a:schemeClr val="tx1"/>
            </a:solidFill>
          </a:endParaRPr>
        </a:p>
      </dgm:t>
    </dgm:pt>
    <dgm:pt modelId="{5767050A-8F8F-43B2-857E-CA68C8447AA0}" type="parTrans" cxnId="{00D4AFAB-F1FF-4755-A286-D08188FEC8BB}">
      <dgm:prSet/>
      <dgm:spPr/>
      <dgm:t>
        <a:bodyPr/>
        <a:lstStyle/>
        <a:p>
          <a:endParaRPr lang="en-US"/>
        </a:p>
      </dgm:t>
    </dgm:pt>
    <dgm:pt modelId="{9D6BDC42-E3FC-4E0D-B045-B6DD239371AC}" type="sibTrans" cxnId="{00D4AFAB-F1FF-4755-A286-D08188FEC8BB}">
      <dgm:prSet>
        <dgm:style>
          <a:lnRef idx="2">
            <a:schemeClr val="accent6"/>
          </a:lnRef>
          <a:fillRef idx="1">
            <a:schemeClr val="lt1"/>
          </a:fillRef>
          <a:effectRef idx="0">
            <a:schemeClr val="accent6"/>
          </a:effectRef>
          <a:fontRef idx="minor">
            <a:schemeClr val="dk1"/>
          </a:fontRef>
        </dgm:style>
      </dgm:prSet>
      <dgm:spPr/>
      <dgm:t>
        <a:bodyPr/>
        <a:lstStyle/>
        <a:p>
          <a:endParaRPr lang="en-US"/>
        </a:p>
      </dgm:t>
    </dgm:pt>
    <dgm:pt modelId="{B534FAB8-D99A-40C7-8E46-664AFFEF6BB4}">
      <dgm:prSet phldrT="[Text]" custT="1"/>
      <dgm:spPr>
        <a:noFill/>
        <a:ln>
          <a:solidFill>
            <a:schemeClr val="accent1"/>
          </a:solidFill>
        </a:ln>
      </dgm:spPr>
      <dgm:t>
        <a:bodyPr/>
        <a:lstStyle/>
        <a:p>
          <a:r>
            <a:rPr lang="en-US" sz="2400" dirty="0" err="1" smtClean="0">
              <a:solidFill>
                <a:schemeClr val="tx1"/>
              </a:solidFill>
            </a:rPr>
            <a:t>Terjadi</a:t>
          </a:r>
          <a:r>
            <a:rPr lang="en-US" sz="2400" dirty="0" smtClean="0">
              <a:solidFill>
                <a:schemeClr val="tx1"/>
              </a:solidFill>
            </a:rPr>
            <a:t> </a:t>
          </a:r>
          <a:r>
            <a:rPr lang="en-US" sz="2400" dirty="0" err="1" smtClean="0">
              <a:solidFill>
                <a:schemeClr val="tx1"/>
              </a:solidFill>
            </a:rPr>
            <a:t>Sengketa</a:t>
          </a:r>
          <a:r>
            <a:rPr lang="en-US" sz="2400" dirty="0" smtClean="0">
              <a:solidFill>
                <a:schemeClr val="tx1"/>
              </a:solidFill>
            </a:rPr>
            <a:t> </a:t>
          </a:r>
          <a:r>
            <a:rPr lang="en-US" sz="2400" dirty="0" err="1" smtClean="0">
              <a:solidFill>
                <a:schemeClr val="tx1"/>
              </a:solidFill>
            </a:rPr>
            <a:t>Perpajakan</a:t>
          </a:r>
          <a:endParaRPr lang="en-US" sz="2400" dirty="0">
            <a:solidFill>
              <a:schemeClr val="tx1"/>
            </a:solidFill>
          </a:endParaRPr>
        </a:p>
      </dgm:t>
    </dgm:pt>
    <dgm:pt modelId="{87AEDB86-C87B-4C19-A71F-0550E55DF600}" type="parTrans" cxnId="{B93B880C-2C89-4979-AC06-72893C93C96B}">
      <dgm:prSet/>
      <dgm:spPr/>
      <dgm:t>
        <a:bodyPr/>
        <a:lstStyle/>
        <a:p>
          <a:endParaRPr lang="en-US"/>
        </a:p>
      </dgm:t>
    </dgm:pt>
    <dgm:pt modelId="{2C9197F2-7028-44E3-B753-5C2E6847DB4D}" type="sibTrans" cxnId="{B93B880C-2C89-4979-AC06-72893C93C96B}">
      <dgm:prSet/>
      <dgm:spPr/>
      <dgm:t>
        <a:bodyPr/>
        <a:lstStyle/>
        <a:p>
          <a:endParaRPr lang="en-US"/>
        </a:p>
      </dgm:t>
    </dgm:pt>
    <dgm:pt modelId="{24F1C88E-8A7F-46AC-B6CB-B46CA47451E2}">
      <dgm:prSet phldrT="[Text]" custT="1"/>
      <dgm:spPr>
        <a:noFill/>
        <a:ln>
          <a:solidFill>
            <a:schemeClr val="accent1"/>
          </a:solidFill>
        </a:ln>
      </dgm:spPr>
      <dgm:t>
        <a:bodyPr/>
        <a:lstStyle/>
        <a:p>
          <a:r>
            <a:rPr lang="en-US" sz="2400" dirty="0" err="1" smtClean="0">
              <a:solidFill>
                <a:schemeClr val="tx1"/>
              </a:solidFill>
            </a:rPr>
            <a:t>Keadilan</a:t>
          </a:r>
          <a:r>
            <a:rPr lang="en-US" sz="2400" dirty="0" smtClean="0">
              <a:solidFill>
                <a:schemeClr val="tx1"/>
              </a:solidFill>
            </a:rPr>
            <a:t>, </a:t>
          </a:r>
          <a:r>
            <a:rPr lang="en-US" sz="2400" dirty="0" err="1" smtClean="0">
              <a:solidFill>
                <a:schemeClr val="tx1"/>
              </a:solidFill>
            </a:rPr>
            <a:t>kepastian</a:t>
          </a:r>
          <a:r>
            <a:rPr lang="en-US" sz="2400" dirty="0" smtClean="0">
              <a:solidFill>
                <a:schemeClr val="tx1"/>
              </a:solidFill>
            </a:rPr>
            <a:t> </a:t>
          </a:r>
          <a:r>
            <a:rPr lang="en-US" sz="2400" dirty="0" err="1" smtClean="0">
              <a:solidFill>
                <a:schemeClr val="tx1"/>
              </a:solidFill>
            </a:rPr>
            <a:t>hukum</a:t>
          </a:r>
          <a:r>
            <a:rPr lang="en-US" sz="1600" dirty="0" smtClean="0">
              <a:solidFill>
                <a:schemeClr val="tx1"/>
              </a:solidFill>
            </a:rPr>
            <a:t>, </a:t>
          </a:r>
          <a:endParaRPr lang="en-US" sz="1600" dirty="0">
            <a:solidFill>
              <a:schemeClr val="tx1"/>
            </a:solidFill>
          </a:endParaRPr>
        </a:p>
      </dgm:t>
    </dgm:pt>
    <dgm:pt modelId="{281EEE9F-C538-47B8-BA09-50C1C7BDC4DC}" type="parTrans" cxnId="{6ACE7553-1A09-4160-9B00-AA9AC469384F}">
      <dgm:prSet/>
      <dgm:spPr/>
      <dgm:t>
        <a:bodyPr/>
        <a:lstStyle/>
        <a:p>
          <a:endParaRPr lang="en-US"/>
        </a:p>
      </dgm:t>
    </dgm:pt>
    <dgm:pt modelId="{0EEF7208-7CA2-4F72-B8DF-A2933CE98059}" type="sibTrans" cxnId="{6ACE7553-1A09-4160-9B00-AA9AC469384F}">
      <dgm:prSet/>
      <dgm:spPr/>
      <dgm:t>
        <a:bodyPr/>
        <a:lstStyle/>
        <a:p>
          <a:endParaRPr lang="en-US"/>
        </a:p>
      </dgm:t>
    </dgm:pt>
    <dgm:pt modelId="{01656C97-9E30-460C-B086-96119C985BC7}">
      <dgm:prSet phldrT="[Text]" custT="1"/>
      <dgm:spPr>
        <a:noFill/>
        <a:ln>
          <a:solidFill>
            <a:schemeClr val="accent1"/>
          </a:solidFill>
        </a:ln>
      </dgm:spPr>
      <dgm:t>
        <a:bodyPr/>
        <a:lstStyle/>
        <a:p>
          <a:r>
            <a:rPr lang="en-US" sz="2400" dirty="0" smtClean="0">
              <a:solidFill>
                <a:schemeClr val="tx1"/>
              </a:solidFill>
            </a:rPr>
            <a:t> </a:t>
          </a:r>
          <a:r>
            <a:rPr lang="en-US" sz="2400" dirty="0" err="1" smtClean="0">
              <a:solidFill>
                <a:schemeClr val="tx1"/>
              </a:solidFill>
            </a:rPr>
            <a:t>Proses</a:t>
          </a:r>
          <a:r>
            <a:rPr lang="en-US" sz="2400" dirty="0" smtClean="0">
              <a:solidFill>
                <a:schemeClr val="tx1"/>
              </a:solidFill>
            </a:rPr>
            <a:t> </a:t>
          </a:r>
          <a:r>
            <a:rPr lang="en-US" sz="2400" dirty="0" err="1" smtClean="0">
              <a:solidFill>
                <a:schemeClr val="tx1"/>
              </a:solidFill>
            </a:rPr>
            <a:t>dan</a:t>
          </a:r>
          <a:r>
            <a:rPr lang="en-US" sz="2400" dirty="0" smtClean="0">
              <a:solidFill>
                <a:schemeClr val="tx1"/>
              </a:solidFill>
            </a:rPr>
            <a:t> </a:t>
          </a:r>
          <a:r>
            <a:rPr lang="en-US" sz="2400" dirty="0" err="1" smtClean="0">
              <a:solidFill>
                <a:schemeClr val="tx1"/>
              </a:solidFill>
            </a:rPr>
            <a:t>prosedure</a:t>
          </a:r>
          <a:r>
            <a:rPr lang="en-US" sz="2400" dirty="0" smtClean="0">
              <a:solidFill>
                <a:schemeClr val="tx1"/>
              </a:solidFill>
            </a:rPr>
            <a:t> </a:t>
          </a:r>
          <a:r>
            <a:rPr lang="en-US" sz="2400" dirty="0" err="1" smtClean="0">
              <a:solidFill>
                <a:schemeClr val="tx1"/>
              </a:solidFill>
            </a:rPr>
            <a:t>cepat,murah</a:t>
          </a:r>
          <a:r>
            <a:rPr lang="en-US" sz="2400" dirty="0" smtClean="0">
              <a:solidFill>
                <a:schemeClr val="tx1"/>
              </a:solidFill>
            </a:rPr>
            <a:t>, </a:t>
          </a:r>
          <a:r>
            <a:rPr lang="en-US" sz="2400" dirty="0" err="1" smtClean="0">
              <a:solidFill>
                <a:schemeClr val="tx1"/>
              </a:solidFill>
            </a:rPr>
            <a:t>sederhana</a:t>
          </a:r>
          <a:endParaRPr lang="en-US" sz="2400" dirty="0">
            <a:solidFill>
              <a:schemeClr val="tx1"/>
            </a:solidFill>
          </a:endParaRPr>
        </a:p>
      </dgm:t>
    </dgm:pt>
    <dgm:pt modelId="{6F2FF4BE-A544-4568-8FCD-04854114E1E5}" type="parTrans" cxnId="{EABEED1F-2596-4FAA-B504-F5CCEA0A5884}">
      <dgm:prSet/>
      <dgm:spPr/>
      <dgm:t>
        <a:bodyPr/>
        <a:lstStyle/>
        <a:p>
          <a:endParaRPr lang="en-US"/>
        </a:p>
      </dgm:t>
    </dgm:pt>
    <dgm:pt modelId="{CB37C24D-8868-4CAC-BCE1-7FA48105C0E9}" type="sibTrans" cxnId="{EABEED1F-2596-4FAA-B504-F5CCEA0A5884}">
      <dgm:prSet/>
      <dgm:spPr/>
      <dgm:t>
        <a:bodyPr/>
        <a:lstStyle/>
        <a:p>
          <a:endParaRPr lang="en-US"/>
        </a:p>
      </dgm:t>
    </dgm:pt>
    <dgm:pt modelId="{84E32DA9-695B-4808-9E25-7642E476672A}">
      <dgm:prSet phldrT="[Text]" custT="1"/>
      <dgm:spPr>
        <a:noFill/>
        <a:ln>
          <a:solidFill>
            <a:schemeClr val="accent1"/>
          </a:solidFill>
        </a:ln>
      </dgm:spPr>
      <dgm:t>
        <a:bodyPr/>
        <a:lstStyle/>
        <a:p>
          <a:r>
            <a:rPr lang="en-US" sz="2400" dirty="0" err="1" smtClean="0">
              <a:solidFill>
                <a:schemeClr val="tx1"/>
              </a:solidFill>
            </a:rPr>
            <a:t>Pemungutan</a:t>
          </a:r>
          <a:r>
            <a:rPr lang="en-US" sz="2400" dirty="0" smtClean="0">
              <a:solidFill>
                <a:schemeClr val="tx1"/>
              </a:solidFill>
            </a:rPr>
            <a:t> </a:t>
          </a:r>
          <a:r>
            <a:rPr lang="en-US" sz="2400" dirty="0" err="1" smtClean="0">
              <a:solidFill>
                <a:schemeClr val="tx1"/>
              </a:solidFill>
            </a:rPr>
            <a:t>Pajak</a:t>
          </a:r>
          <a:r>
            <a:rPr lang="en-US" sz="2400" dirty="0" smtClean="0">
              <a:solidFill>
                <a:schemeClr val="tx1"/>
              </a:solidFill>
            </a:rPr>
            <a:t> </a:t>
          </a:r>
          <a:r>
            <a:rPr lang="en-US" sz="2400" dirty="0" err="1" smtClean="0">
              <a:solidFill>
                <a:schemeClr val="tx1"/>
              </a:solidFill>
            </a:rPr>
            <a:t>tidak</a:t>
          </a:r>
          <a:r>
            <a:rPr lang="en-US" sz="2400" dirty="0" smtClean="0">
              <a:solidFill>
                <a:schemeClr val="tx1"/>
              </a:solidFill>
            </a:rPr>
            <a:t> </a:t>
          </a:r>
          <a:r>
            <a:rPr lang="en-US" sz="2400" dirty="0" err="1" smtClean="0">
              <a:solidFill>
                <a:schemeClr val="tx1"/>
              </a:solidFill>
            </a:rPr>
            <a:t>sesuai</a:t>
          </a:r>
          <a:r>
            <a:rPr lang="en-US" sz="2400" dirty="0" smtClean="0">
              <a:solidFill>
                <a:schemeClr val="tx1"/>
              </a:solidFill>
            </a:rPr>
            <a:t> </a:t>
          </a:r>
          <a:r>
            <a:rPr lang="en-US" sz="2400" dirty="0" err="1" smtClean="0">
              <a:solidFill>
                <a:schemeClr val="tx1"/>
              </a:solidFill>
            </a:rPr>
            <a:t>dengan</a:t>
          </a:r>
          <a:r>
            <a:rPr lang="en-US" sz="2400" dirty="0" smtClean="0">
              <a:solidFill>
                <a:schemeClr val="tx1"/>
              </a:solidFill>
            </a:rPr>
            <a:t> per-U2-an</a:t>
          </a:r>
          <a:endParaRPr lang="en-US" sz="2400" dirty="0">
            <a:solidFill>
              <a:schemeClr val="tx1"/>
            </a:solidFill>
          </a:endParaRPr>
        </a:p>
      </dgm:t>
    </dgm:pt>
    <dgm:pt modelId="{B83C41FC-3715-4343-8349-BAED633E208A}" type="parTrans" cxnId="{FC0D099A-7154-405B-9660-4E4680594CD4}">
      <dgm:prSet/>
      <dgm:spPr/>
      <dgm:t>
        <a:bodyPr/>
        <a:lstStyle/>
        <a:p>
          <a:endParaRPr lang="en-US"/>
        </a:p>
      </dgm:t>
    </dgm:pt>
    <dgm:pt modelId="{2C3EEF14-E721-4E38-872F-C4A324D68146}" type="sibTrans" cxnId="{FC0D099A-7154-405B-9660-4E4680594CD4}">
      <dgm:prSet/>
      <dgm:spPr/>
      <dgm:t>
        <a:bodyPr/>
        <a:lstStyle/>
        <a:p>
          <a:endParaRPr lang="en-US"/>
        </a:p>
      </dgm:t>
    </dgm:pt>
    <dgm:pt modelId="{5719E04E-B0E4-479A-9E93-495D309611B2}">
      <dgm:prSet phldrT="[Text]" custT="1"/>
      <dgm:spPr>
        <a:noFill/>
        <a:ln>
          <a:solidFill>
            <a:schemeClr val="accent1"/>
          </a:solidFill>
        </a:ln>
      </dgm:spPr>
      <dgm:t>
        <a:bodyPr/>
        <a:lstStyle/>
        <a:p>
          <a:r>
            <a:rPr lang="en-US" sz="2400" dirty="0" err="1" smtClean="0">
              <a:solidFill>
                <a:schemeClr val="tx1"/>
              </a:solidFill>
            </a:rPr>
            <a:t>Perlu</a:t>
          </a:r>
          <a:r>
            <a:rPr lang="en-US" sz="2400" dirty="0" smtClean="0">
              <a:solidFill>
                <a:schemeClr val="tx1"/>
              </a:solidFill>
            </a:rPr>
            <a:t> </a:t>
          </a:r>
          <a:r>
            <a:rPr lang="en-US" sz="2400" dirty="0" err="1" smtClean="0">
              <a:solidFill>
                <a:schemeClr val="tx1"/>
              </a:solidFill>
            </a:rPr>
            <a:t>jenjang</a:t>
          </a:r>
          <a:r>
            <a:rPr lang="en-US" sz="2400" dirty="0" smtClean="0">
              <a:solidFill>
                <a:schemeClr val="tx1"/>
              </a:solidFill>
            </a:rPr>
            <a:t> </a:t>
          </a:r>
          <a:r>
            <a:rPr lang="en-US" sz="2400" dirty="0" err="1" smtClean="0">
              <a:solidFill>
                <a:schemeClr val="tx1"/>
              </a:solidFill>
            </a:rPr>
            <a:t>pemeriksaan</a:t>
          </a:r>
          <a:endParaRPr lang="en-US" sz="2400" dirty="0" smtClean="0">
            <a:solidFill>
              <a:schemeClr val="tx1"/>
            </a:solidFill>
          </a:endParaRPr>
        </a:p>
        <a:p>
          <a:r>
            <a:rPr lang="en-US" sz="2400" dirty="0" err="1" smtClean="0">
              <a:solidFill>
                <a:schemeClr val="tx1"/>
              </a:solidFill>
            </a:rPr>
            <a:t>Ulang</a:t>
          </a:r>
          <a:r>
            <a:rPr lang="en-US" sz="2400" dirty="0" smtClean="0">
              <a:solidFill>
                <a:schemeClr val="tx1"/>
              </a:solidFill>
            </a:rPr>
            <a:t> </a:t>
          </a:r>
          <a:r>
            <a:rPr lang="en-US" sz="2400" dirty="0" err="1" smtClean="0">
              <a:solidFill>
                <a:schemeClr val="tx1"/>
              </a:solidFill>
            </a:rPr>
            <a:t>vertikal</a:t>
          </a:r>
          <a:endParaRPr lang="en-US" sz="2400" dirty="0">
            <a:solidFill>
              <a:schemeClr val="tx1"/>
            </a:solidFill>
          </a:endParaRPr>
        </a:p>
      </dgm:t>
    </dgm:pt>
    <dgm:pt modelId="{0F3CFA51-ADF6-4A80-809B-7AD19149C813}" type="parTrans" cxnId="{FC90EA5E-94AD-4B07-B2C4-58212E39007C}">
      <dgm:prSet/>
      <dgm:spPr/>
      <dgm:t>
        <a:bodyPr/>
        <a:lstStyle/>
        <a:p>
          <a:endParaRPr lang="en-US"/>
        </a:p>
      </dgm:t>
    </dgm:pt>
    <dgm:pt modelId="{B2DD6F03-CD33-40CC-AD97-C851D847EDE5}" type="sibTrans" cxnId="{FC90EA5E-94AD-4B07-B2C4-58212E39007C}">
      <dgm:prSet/>
      <dgm:spPr/>
      <dgm:t>
        <a:bodyPr/>
        <a:lstStyle/>
        <a:p>
          <a:endParaRPr lang="en-US"/>
        </a:p>
      </dgm:t>
    </dgm:pt>
    <dgm:pt modelId="{B458E80D-62CF-437B-A45B-E28C4B50B1A8}" type="pres">
      <dgm:prSet presAssocID="{82D15A06-DADA-4C22-88C8-E93F2266757C}" presName="Name0" presStyleCnt="0">
        <dgm:presLayoutVars>
          <dgm:dir/>
          <dgm:resizeHandles val="exact"/>
        </dgm:presLayoutVars>
      </dgm:prSet>
      <dgm:spPr/>
      <dgm:t>
        <a:bodyPr/>
        <a:lstStyle/>
        <a:p>
          <a:endParaRPr lang="en-US"/>
        </a:p>
      </dgm:t>
    </dgm:pt>
    <dgm:pt modelId="{9E6BBB36-B4A0-4283-BB73-52D41E70558E}" type="pres">
      <dgm:prSet presAssocID="{82D15A06-DADA-4C22-88C8-E93F2266757C}" presName="cycle" presStyleCnt="0"/>
      <dgm:spPr/>
    </dgm:pt>
    <dgm:pt modelId="{A2446ACF-AC10-4AF3-9076-245AB33C718F}" type="pres">
      <dgm:prSet presAssocID="{3364EBD0-8A3A-4062-9171-1353202993D5}" presName="nodeFirstNode" presStyleLbl="node1" presStyleIdx="0" presStyleCnt="6">
        <dgm:presLayoutVars>
          <dgm:bulletEnabled val="1"/>
        </dgm:presLayoutVars>
      </dgm:prSet>
      <dgm:spPr/>
      <dgm:t>
        <a:bodyPr/>
        <a:lstStyle/>
        <a:p>
          <a:endParaRPr lang="en-US"/>
        </a:p>
      </dgm:t>
    </dgm:pt>
    <dgm:pt modelId="{1EE820F2-1F78-406D-B8BF-9A9D068832A1}" type="pres">
      <dgm:prSet presAssocID="{9D6BDC42-E3FC-4E0D-B045-B6DD239371AC}" presName="sibTransFirstNode" presStyleLbl="bgShp" presStyleIdx="0" presStyleCnt="1"/>
      <dgm:spPr/>
      <dgm:t>
        <a:bodyPr/>
        <a:lstStyle/>
        <a:p>
          <a:endParaRPr lang="en-US"/>
        </a:p>
      </dgm:t>
    </dgm:pt>
    <dgm:pt modelId="{77BF870E-4552-44E8-A770-F7989E9F27CF}" type="pres">
      <dgm:prSet presAssocID="{B534FAB8-D99A-40C7-8E46-664AFFEF6BB4}" presName="nodeFollowingNodes" presStyleLbl="node1" presStyleIdx="1" presStyleCnt="6" custRadScaleRad="96447" custRadScaleInc="14063">
        <dgm:presLayoutVars>
          <dgm:bulletEnabled val="1"/>
        </dgm:presLayoutVars>
      </dgm:prSet>
      <dgm:spPr/>
      <dgm:t>
        <a:bodyPr/>
        <a:lstStyle/>
        <a:p>
          <a:endParaRPr lang="en-US"/>
        </a:p>
      </dgm:t>
    </dgm:pt>
    <dgm:pt modelId="{0169BCC9-6F97-4BE1-A6E3-C99D2DD0BCAD}" type="pres">
      <dgm:prSet presAssocID="{24F1C88E-8A7F-46AC-B6CB-B46CA47451E2}" presName="nodeFollowingNodes" presStyleLbl="node1" presStyleIdx="2" presStyleCnt="6" custRadScaleRad="92712" custRadScaleInc="-17663">
        <dgm:presLayoutVars>
          <dgm:bulletEnabled val="1"/>
        </dgm:presLayoutVars>
      </dgm:prSet>
      <dgm:spPr/>
      <dgm:t>
        <a:bodyPr/>
        <a:lstStyle/>
        <a:p>
          <a:endParaRPr lang="en-US"/>
        </a:p>
      </dgm:t>
    </dgm:pt>
    <dgm:pt modelId="{5C46ADC4-95E6-4A28-B703-CF860A14BCEE}" type="pres">
      <dgm:prSet presAssocID="{01656C97-9E30-460C-B086-96119C985BC7}" presName="nodeFollowingNodes" presStyleLbl="node1" presStyleIdx="3" presStyleCnt="6" custScaleX="99133" custScaleY="121196">
        <dgm:presLayoutVars>
          <dgm:bulletEnabled val="1"/>
        </dgm:presLayoutVars>
      </dgm:prSet>
      <dgm:spPr/>
      <dgm:t>
        <a:bodyPr/>
        <a:lstStyle/>
        <a:p>
          <a:endParaRPr lang="en-US"/>
        </a:p>
      </dgm:t>
    </dgm:pt>
    <dgm:pt modelId="{1D372644-2D84-4C72-8A69-9D2D8A4A2E2F}" type="pres">
      <dgm:prSet presAssocID="{5719E04E-B0E4-479A-9E93-495D309611B2}" presName="nodeFollowingNodes" presStyleLbl="node1" presStyleIdx="4" presStyleCnt="6" custScaleY="116032" custRadScaleRad="102234" custRadScaleInc="17963">
        <dgm:presLayoutVars>
          <dgm:bulletEnabled val="1"/>
        </dgm:presLayoutVars>
      </dgm:prSet>
      <dgm:spPr/>
      <dgm:t>
        <a:bodyPr/>
        <a:lstStyle/>
        <a:p>
          <a:endParaRPr lang="en-US"/>
        </a:p>
      </dgm:t>
    </dgm:pt>
    <dgm:pt modelId="{E45404F6-B552-4514-B6DB-CF652750AE0D}" type="pres">
      <dgm:prSet presAssocID="{84E32DA9-695B-4808-9E25-7642E476672A}" presName="nodeFollowingNodes" presStyleLbl="node1" presStyleIdx="5" presStyleCnt="6" custScaleX="98713" custScaleY="132186" custRadScaleRad="96460" custRadScaleInc="-13981">
        <dgm:presLayoutVars>
          <dgm:bulletEnabled val="1"/>
        </dgm:presLayoutVars>
      </dgm:prSet>
      <dgm:spPr/>
      <dgm:t>
        <a:bodyPr/>
        <a:lstStyle/>
        <a:p>
          <a:endParaRPr lang="en-US"/>
        </a:p>
      </dgm:t>
    </dgm:pt>
  </dgm:ptLst>
  <dgm:cxnLst>
    <dgm:cxn modelId="{00D4AFAB-F1FF-4755-A286-D08188FEC8BB}" srcId="{82D15A06-DADA-4C22-88C8-E93F2266757C}" destId="{3364EBD0-8A3A-4062-9171-1353202993D5}" srcOrd="0" destOrd="0" parTransId="{5767050A-8F8F-43B2-857E-CA68C8447AA0}" sibTransId="{9D6BDC42-E3FC-4E0D-B045-B6DD239371AC}"/>
    <dgm:cxn modelId="{CB574B1B-D949-4F9B-83C1-C47B531521EC}" type="presOf" srcId="{82D15A06-DADA-4C22-88C8-E93F2266757C}" destId="{B458E80D-62CF-437B-A45B-E28C4B50B1A8}" srcOrd="0" destOrd="0" presId="urn:microsoft.com/office/officeart/2005/8/layout/cycle3"/>
    <dgm:cxn modelId="{EABEED1F-2596-4FAA-B504-F5CCEA0A5884}" srcId="{82D15A06-DADA-4C22-88C8-E93F2266757C}" destId="{01656C97-9E30-460C-B086-96119C985BC7}" srcOrd="3" destOrd="0" parTransId="{6F2FF4BE-A544-4568-8FCD-04854114E1E5}" sibTransId="{CB37C24D-8868-4CAC-BCE1-7FA48105C0E9}"/>
    <dgm:cxn modelId="{4750079D-20BA-4F1F-8C2C-DB6A6B6B6F7C}" type="presOf" srcId="{B534FAB8-D99A-40C7-8E46-664AFFEF6BB4}" destId="{77BF870E-4552-44E8-A770-F7989E9F27CF}" srcOrd="0" destOrd="0" presId="urn:microsoft.com/office/officeart/2005/8/layout/cycle3"/>
    <dgm:cxn modelId="{E381C277-566F-4A35-8466-199DD21A9CAB}" type="presOf" srcId="{5719E04E-B0E4-479A-9E93-495D309611B2}" destId="{1D372644-2D84-4C72-8A69-9D2D8A4A2E2F}" srcOrd="0" destOrd="0" presId="urn:microsoft.com/office/officeart/2005/8/layout/cycle3"/>
    <dgm:cxn modelId="{B93B880C-2C89-4979-AC06-72893C93C96B}" srcId="{82D15A06-DADA-4C22-88C8-E93F2266757C}" destId="{B534FAB8-D99A-40C7-8E46-664AFFEF6BB4}" srcOrd="1" destOrd="0" parTransId="{87AEDB86-C87B-4C19-A71F-0550E55DF600}" sibTransId="{2C9197F2-7028-44E3-B753-5C2E6847DB4D}"/>
    <dgm:cxn modelId="{F5D84BC7-5532-4A0A-BDE2-ADF6DA8009C1}" type="presOf" srcId="{84E32DA9-695B-4808-9E25-7642E476672A}" destId="{E45404F6-B552-4514-B6DB-CF652750AE0D}" srcOrd="0" destOrd="0" presId="urn:microsoft.com/office/officeart/2005/8/layout/cycle3"/>
    <dgm:cxn modelId="{A9978796-717C-4149-A9CD-06EF5AB68D64}" type="presOf" srcId="{01656C97-9E30-460C-B086-96119C985BC7}" destId="{5C46ADC4-95E6-4A28-B703-CF860A14BCEE}" srcOrd="0" destOrd="0" presId="urn:microsoft.com/office/officeart/2005/8/layout/cycle3"/>
    <dgm:cxn modelId="{FC0D099A-7154-405B-9660-4E4680594CD4}" srcId="{82D15A06-DADA-4C22-88C8-E93F2266757C}" destId="{84E32DA9-695B-4808-9E25-7642E476672A}" srcOrd="5" destOrd="0" parTransId="{B83C41FC-3715-4343-8349-BAED633E208A}" sibTransId="{2C3EEF14-E721-4E38-872F-C4A324D68146}"/>
    <dgm:cxn modelId="{2F6032DB-3AA8-44C6-9807-59C8049E5315}" type="presOf" srcId="{24F1C88E-8A7F-46AC-B6CB-B46CA47451E2}" destId="{0169BCC9-6F97-4BE1-A6E3-C99D2DD0BCAD}" srcOrd="0" destOrd="0" presId="urn:microsoft.com/office/officeart/2005/8/layout/cycle3"/>
    <dgm:cxn modelId="{FC90EA5E-94AD-4B07-B2C4-58212E39007C}" srcId="{82D15A06-DADA-4C22-88C8-E93F2266757C}" destId="{5719E04E-B0E4-479A-9E93-495D309611B2}" srcOrd="4" destOrd="0" parTransId="{0F3CFA51-ADF6-4A80-809B-7AD19149C813}" sibTransId="{B2DD6F03-CD33-40CC-AD97-C851D847EDE5}"/>
    <dgm:cxn modelId="{3DF463E3-50A3-41ED-A3DC-2BD7DF63D3B8}" type="presOf" srcId="{3364EBD0-8A3A-4062-9171-1353202993D5}" destId="{A2446ACF-AC10-4AF3-9076-245AB33C718F}" srcOrd="0" destOrd="0" presId="urn:microsoft.com/office/officeart/2005/8/layout/cycle3"/>
    <dgm:cxn modelId="{6ACE7553-1A09-4160-9B00-AA9AC469384F}" srcId="{82D15A06-DADA-4C22-88C8-E93F2266757C}" destId="{24F1C88E-8A7F-46AC-B6CB-B46CA47451E2}" srcOrd="2" destOrd="0" parTransId="{281EEE9F-C538-47B8-BA09-50C1C7BDC4DC}" sibTransId="{0EEF7208-7CA2-4F72-B8DF-A2933CE98059}"/>
    <dgm:cxn modelId="{77BD609C-0897-4E80-B0D5-6496AEE9F7D1}" type="presOf" srcId="{9D6BDC42-E3FC-4E0D-B045-B6DD239371AC}" destId="{1EE820F2-1F78-406D-B8BF-9A9D068832A1}" srcOrd="0" destOrd="0" presId="urn:microsoft.com/office/officeart/2005/8/layout/cycle3"/>
    <dgm:cxn modelId="{9845EC91-DA7B-4A5F-9F98-536F76AFC0C6}" type="presParOf" srcId="{B458E80D-62CF-437B-A45B-E28C4B50B1A8}" destId="{9E6BBB36-B4A0-4283-BB73-52D41E70558E}" srcOrd="0" destOrd="0" presId="urn:microsoft.com/office/officeart/2005/8/layout/cycle3"/>
    <dgm:cxn modelId="{237E5205-503B-49FC-B0C4-D6265232F24A}" type="presParOf" srcId="{9E6BBB36-B4A0-4283-BB73-52D41E70558E}" destId="{A2446ACF-AC10-4AF3-9076-245AB33C718F}" srcOrd="0" destOrd="0" presId="urn:microsoft.com/office/officeart/2005/8/layout/cycle3"/>
    <dgm:cxn modelId="{53F11B29-4A45-4773-958A-B95747035D9F}" type="presParOf" srcId="{9E6BBB36-B4A0-4283-BB73-52D41E70558E}" destId="{1EE820F2-1F78-406D-B8BF-9A9D068832A1}" srcOrd="1" destOrd="0" presId="urn:microsoft.com/office/officeart/2005/8/layout/cycle3"/>
    <dgm:cxn modelId="{FFBD2827-DAE1-4745-8411-B9FA26914F49}" type="presParOf" srcId="{9E6BBB36-B4A0-4283-BB73-52D41E70558E}" destId="{77BF870E-4552-44E8-A770-F7989E9F27CF}" srcOrd="2" destOrd="0" presId="urn:microsoft.com/office/officeart/2005/8/layout/cycle3"/>
    <dgm:cxn modelId="{3059B5EC-3DBB-4AFE-BBA6-D07FEDD038C9}" type="presParOf" srcId="{9E6BBB36-B4A0-4283-BB73-52D41E70558E}" destId="{0169BCC9-6F97-4BE1-A6E3-C99D2DD0BCAD}" srcOrd="3" destOrd="0" presId="urn:microsoft.com/office/officeart/2005/8/layout/cycle3"/>
    <dgm:cxn modelId="{4BA653ED-7BDE-4B4B-B31A-FF5259A3D1A8}" type="presParOf" srcId="{9E6BBB36-B4A0-4283-BB73-52D41E70558E}" destId="{5C46ADC4-95E6-4A28-B703-CF860A14BCEE}" srcOrd="4" destOrd="0" presId="urn:microsoft.com/office/officeart/2005/8/layout/cycle3"/>
    <dgm:cxn modelId="{6C568EE4-D50C-435D-81A5-7E58F321EBAB}" type="presParOf" srcId="{9E6BBB36-B4A0-4283-BB73-52D41E70558E}" destId="{1D372644-2D84-4C72-8A69-9D2D8A4A2E2F}" srcOrd="5" destOrd="0" presId="urn:microsoft.com/office/officeart/2005/8/layout/cycle3"/>
    <dgm:cxn modelId="{29F9B6B4-E6FD-4B3B-8AF1-99E1241065DA}" type="presParOf" srcId="{9E6BBB36-B4A0-4283-BB73-52D41E70558E}" destId="{E45404F6-B552-4514-B6DB-CF652750AE0D}" srcOrd="6" destOrd="0" presId="urn:microsoft.com/office/officeart/2005/8/layout/cycle3"/>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C353E735-9233-4C5A-B3DC-F40BD8447F4C}"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4ACA4858-E0D2-483E-AF4D-9A8149FF6DB9}">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smtClean="0"/>
            <a:t> </a:t>
          </a:r>
          <a:r>
            <a:rPr lang="en-US" dirty="0" err="1" smtClean="0"/>
            <a:t>Dasar</a:t>
          </a:r>
          <a:r>
            <a:rPr lang="en-US" dirty="0" smtClean="0"/>
            <a:t> </a:t>
          </a:r>
          <a:r>
            <a:rPr lang="en-US" dirty="0" err="1" smtClean="0"/>
            <a:t>Hukum</a:t>
          </a:r>
          <a:r>
            <a:rPr lang="en-US" dirty="0" smtClean="0"/>
            <a:t> </a:t>
          </a:r>
          <a:r>
            <a:rPr lang="en-US" dirty="0" err="1" smtClean="0"/>
            <a:t>Adanya</a:t>
          </a:r>
          <a:r>
            <a:rPr lang="en-US" dirty="0" smtClean="0"/>
            <a:t>  </a:t>
          </a:r>
          <a:r>
            <a:rPr lang="en-US" dirty="0" err="1" smtClean="0"/>
            <a:t>Peradilan</a:t>
          </a:r>
          <a:r>
            <a:rPr lang="en-US" dirty="0" smtClean="0"/>
            <a:t> </a:t>
          </a:r>
          <a:r>
            <a:rPr lang="en-US" dirty="0" err="1" smtClean="0"/>
            <a:t>Perpajakan</a:t>
          </a:r>
          <a:endParaRPr lang="en-US" dirty="0"/>
        </a:p>
      </dgm:t>
    </dgm:pt>
    <dgm:pt modelId="{F8DC9455-0D32-49D4-9B10-37F799EF633A}" type="parTrans" cxnId="{072FDA0D-D0C8-4857-A19A-B2A8DCFE6C26}">
      <dgm:prSet/>
      <dgm:spPr/>
      <dgm:t>
        <a:bodyPr/>
        <a:lstStyle/>
        <a:p>
          <a:endParaRPr lang="en-US"/>
        </a:p>
      </dgm:t>
    </dgm:pt>
    <dgm:pt modelId="{B4156BD0-0B70-4F1B-9F75-823C7E02AA98}" type="sibTrans" cxnId="{072FDA0D-D0C8-4857-A19A-B2A8DCFE6C26}">
      <dgm:prSet/>
      <dgm:spPr/>
      <dgm:t>
        <a:bodyPr/>
        <a:lstStyle/>
        <a:p>
          <a:endParaRPr lang="en-US"/>
        </a:p>
      </dgm:t>
    </dgm:pt>
    <dgm:pt modelId="{0EB0D87F-7A1F-439E-A1A3-CECF4846CDFD}">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Pasal</a:t>
          </a:r>
          <a:r>
            <a:rPr lang="en-US" dirty="0" smtClean="0"/>
            <a:t> 23 </a:t>
          </a:r>
          <a:r>
            <a:rPr lang="en-US" dirty="0" err="1" smtClean="0"/>
            <a:t>ayat</a:t>
          </a:r>
          <a:r>
            <a:rPr lang="en-US" dirty="0" smtClean="0"/>
            <a:t> (2) d </a:t>
          </a:r>
          <a:r>
            <a:rPr lang="en-US" dirty="0" err="1" smtClean="0"/>
            <a:t>menyebut</a:t>
          </a:r>
          <a:r>
            <a:rPr lang="en-US" dirty="0" smtClean="0"/>
            <a:t> </a:t>
          </a:r>
          <a:r>
            <a:rPr lang="en-US" dirty="0" err="1" smtClean="0"/>
            <a:t>kan</a:t>
          </a:r>
          <a:r>
            <a:rPr lang="en-US" dirty="0" smtClean="0"/>
            <a:t> </a:t>
          </a:r>
          <a:r>
            <a:rPr lang="en-US" dirty="0" err="1" smtClean="0"/>
            <a:t>Badan</a:t>
          </a:r>
          <a:r>
            <a:rPr lang="en-US" dirty="0" smtClean="0"/>
            <a:t> </a:t>
          </a:r>
          <a:r>
            <a:rPr lang="en-US" dirty="0" err="1" smtClean="0"/>
            <a:t>Peradilan</a:t>
          </a:r>
          <a:r>
            <a:rPr lang="en-US" dirty="0" smtClean="0"/>
            <a:t> </a:t>
          </a:r>
          <a:r>
            <a:rPr lang="en-US" dirty="0" err="1" smtClean="0"/>
            <a:t>Pajak</a:t>
          </a:r>
          <a:endParaRPr lang="en-US" dirty="0"/>
        </a:p>
      </dgm:t>
    </dgm:pt>
    <dgm:pt modelId="{CC4524A0-E158-45E1-B347-37139D3CBE1D}" type="parTrans" cxnId="{0BC749BF-51F5-453C-B08A-08A7EC96D6EB}">
      <dgm:prSet/>
      <dgm:spPr/>
      <dgm:t>
        <a:bodyPr/>
        <a:lstStyle/>
        <a:p>
          <a:endParaRPr lang="en-US"/>
        </a:p>
      </dgm:t>
    </dgm:pt>
    <dgm:pt modelId="{1797AE48-49C5-4630-938E-056816B2A211}" type="sibTrans" cxnId="{0BC749BF-51F5-453C-B08A-08A7EC96D6EB}">
      <dgm:prSet/>
      <dgm:spPr/>
      <dgm:t>
        <a:bodyPr/>
        <a:lstStyle/>
        <a:p>
          <a:endParaRPr lang="en-US"/>
        </a:p>
      </dgm:t>
    </dgm:pt>
    <dgm:pt modelId="{41EABEDC-5C51-4205-87B1-2CC0519DD24F}">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Proses</a:t>
          </a:r>
          <a:r>
            <a:rPr lang="en-US" sz="2400" dirty="0" smtClean="0"/>
            <a:t> </a:t>
          </a:r>
          <a:r>
            <a:rPr lang="en-US" sz="2400" dirty="0" err="1" smtClean="0"/>
            <a:t>penyelesaian</a:t>
          </a:r>
          <a:r>
            <a:rPr lang="en-US" sz="2400" dirty="0" smtClean="0"/>
            <a:t> </a:t>
          </a:r>
          <a:r>
            <a:rPr lang="en-US" sz="2400" dirty="0" err="1" smtClean="0"/>
            <a:t>sengketa</a:t>
          </a:r>
          <a:r>
            <a:rPr lang="en-US" sz="2400" dirty="0" smtClean="0"/>
            <a:t> </a:t>
          </a:r>
          <a:r>
            <a:rPr lang="en-US" sz="2400" dirty="0" err="1" smtClean="0"/>
            <a:t>kepada</a:t>
          </a:r>
          <a:r>
            <a:rPr lang="en-US" sz="2400" dirty="0" smtClean="0"/>
            <a:t> </a:t>
          </a:r>
          <a:r>
            <a:rPr lang="en-US" sz="2400" dirty="0" err="1" smtClean="0"/>
            <a:t>peradilan</a:t>
          </a:r>
          <a:r>
            <a:rPr lang="en-US" sz="2400" dirty="0" smtClean="0"/>
            <a:t> </a:t>
          </a:r>
          <a:r>
            <a:rPr lang="en-US" sz="2400" dirty="0" err="1" smtClean="0"/>
            <a:t>perpajakan</a:t>
          </a:r>
          <a:endParaRPr lang="en-US" sz="2400" dirty="0"/>
        </a:p>
      </dgm:t>
    </dgm:pt>
    <dgm:pt modelId="{70739AED-2620-4747-B74F-0732C804D49C}" type="parTrans" cxnId="{FA3AACE8-B109-4D5D-983F-CF7681B65E4A}">
      <dgm:prSet/>
      <dgm:spPr/>
      <dgm:t>
        <a:bodyPr/>
        <a:lstStyle/>
        <a:p>
          <a:endParaRPr lang="en-US"/>
        </a:p>
      </dgm:t>
    </dgm:pt>
    <dgm:pt modelId="{88543CEC-327B-49EB-904A-8DE96B3B59E1}" type="sibTrans" cxnId="{FA3AACE8-B109-4D5D-983F-CF7681B65E4A}">
      <dgm:prSet/>
      <dgm:spPr/>
      <dgm:t>
        <a:bodyPr/>
        <a:lstStyle/>
        <a:p>
          <a:endParaRPr lang="en-US"/>
        </a:p>
      </dgm:t>
    </dgm:pt>
    <dgm:pt modelId="{A4A4FD39-B59D-4981-A8E6-8BAB51D3FAD2}">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Pasal</a:t>
          </a:r>
          <a:r>
            <a:rPr lang="en-US" dirty="0" smtClean="0"/>
            <a:t> 27 </a:t>
          </a:r>
          <a:r>
            <a:rPr lang="en-US" dirty="0" err="1" smtClean="0"/>
            <a:t>ayat</a:t>
          </a:r>
          <a:r>
            <a:rPr lang="en-US" dirty="0" smtClean="0"/>
            <a:t> (1) Banding </a:t>
          </a:r>
          <a:r>
            <a:rPr lang="en-US" dirty="0" err="1" smtClean="0"/>
            <a:t>kepada</a:t>
          </a:r>
          <a:r>
            <a:rPr lang="en-US" dirty="0" smtClean="0"/>
            <a:t> </a:t>
          </a:r>
          <a:r>
            <a:rPr lang="en-US" dirty="0" err="1" smtClean="0"/>
            <a:t>peradilan</a:t>
          </a:r>
          <a:r>
            <a:rPr lang="en-US" dirty="0" smtClean="0"/>
            <a:t> </a:t>
          </a:r>
          <a:r>
            <a:rPr lang="en-US" dirty="0" err="1" smtClean="0"/>
            <a:t>pajak</a:t>
          </a:r>
          <a:endParaRPr lang="en-US" dirty="0"/>
        </a:p>
      </dgm:t>
    </dgm:pt>
    <dgm:pt modelId="{B37B5530-5310-4817-A41D-8DE061F7F799}" type="parTrans" cxnId="{9F423C8D-631D-4C8F-AA70-A49FC54C884C}">
      <dgm:prSet/>
      <dgm:spPr/>
      <dgm:t>
        <a:bodyPr/>
        <a:lstStyle/>
        <a:p>
          <a:endParaRPr lang="en-US"/>
        </a:p>
      </dgm:t>
    </dgm:pt>
    <dgm:pt modelId="{844323E0-E462-4184-B16A-28DD74C17596}" type="sibTrans" cxnId="{9F423C8D-631D-4C8F-AA70-A49FC54C884C}">
      <dgm:prSet/>
      <dgm:spPr/>
      <dgm:t>
        <a:bodyPr/>
        <a:lstStyle/>
        <a:p>
          <a:endParaRPr lang="en-US"/>
        </a:p>
      </dgm:t>
    </dgm:pt>
    <dgm:pt modelId="{13A6FE0D-8486-4342-958E-9A053BE9CE93}">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Selain</a:t>
          </a:r>
          <a:r>
            <a:rPr lang="en-US" dirty="0" smtClean="0"/>
            <a:t> </a:t>
          </a:r>
          <a:r>
            <a:rPr lang="en-US" dirty="0" err="1" smtClean="0"/>
            <a:t>upaya</a:t>
          </a:r>
          <a:r>
            <a:rPr lang="en-US" dirty="0" smtClean="0"/>
            <a:t> banding, </a:t>
          </a:r>
          <a:r>
            <a:rPr lang="en-US" dirty="0" err="1" smtClean="0"/>
            <a:t>juga</a:t>
          </a:r>
          <a:r>
            <a:rPr lang="en-US" dirty="0" smtClean="0"/>
            <a:t> </a:t>
          </a:r>
          <a:r>
            <a:rPr lang="en-US" dirty="0" err="1" smtClean="0"/>
            <a:t>gugatan</a:t>
          </a:r>
          <a:r>
            <a:rPr lang="en-US" dirty="0" smtClean="0"/>
            <a:t> </a:t>
          </a:r>
          <a:r>
            <a:rPr lang="en-US" dirty="0" err="1" smtClean="0"/>
            <a:t>dan</a:t>
          </a:r>
          <a:r>
            <a:rPr lang="en-US" dirty="0" smtClean="0"/>
            <a:t>  PK</a:t>
          </a:r>
          <a:endParaRPr lang="en-US" dirty="0"/>
        </a:p>
      </dgm:t>
    </dgm:pt>
    <dgm:pt modelId="{78216983-6C81-43E5-A489-DFC59D20D8A0}" type="parTrans" cxnId="{C1AD1B9C-982C-4B40-88AD-F5AB2CF2333B}">
      <dgm:prSet/>
      <dgm:spPr/>
      <dgm:t>
        <a:bodyPr/>
        <a:lstStyle/>
        <a:p>
          <a:endParaRPr lang="en-US"/>
        </a:p>
      </dgm:t>
    </dgm:pt>
    <dgm:pt modelId="{50FB1B47-DFE9-4520-95A4-645A3865C776}" type="sibTrans" cxnId="{C1AD1B9C-982C-4B40-88AD-F5AB2CF2333B}">
      <dgm:prSet/>
      <dgm:spPr/>
      <dgm:t>
        <a:bodyPr/>
        <a:lstStyle/>
        <a:p>
          <a:endParaRPr lang="en-US"/>
        </a:p>
      </dgm:t>
    </dgm:pt>
    <dgm:pt modelId="{BDC3B34E-7DA3-4F30-A688-2A6FC1442696}" type="pres">
      <dgm:prSet presAssocID="{C353E735-9233-4C5A-B3DC-F40BD8447F4C}" presName="diagram" presStyleCnt="0">
        <dgm:presLayoutVars>
          <dgm:chPref val="1"/>
          <dgm:dir/>
          <dgm:animOne val="branch"/>
          <dgm:animLvl val="lvl"/>
          <dgm:resizeHandles val="exact"/>
        </dgm:presLayoutVars>
      </dgm:prSet>
      <dgm:spPr/>
      <dgm:t>
        <a:bodyPr/>
        <a:lstStyle/>
        <a:p>
          <a:endParaRPr lang="en-US"/>
        </a:p>
      </dgm:t>
    </dgm:pt>
    <dgm:pt modelId="{0F066A6A-5030-4627-AE88-BBC8BD4520F8}" type="pres">
      <dgm:prSet presAssocID="{4ACA4858-E0D2-483E-AF4D-9A8149FF6DB9}" presName="root1" presStyleCnt="0"/>
      <dgm:spPr/>
    </dgm:pt>
    <dgm:pt modelId="{9BA10C7D-2180-45DC-B10B-304D97559A3A}" type="pres">
      <dgm:prSet presAssocID="{4ACA4858-E0D2-483E-AF4D-9A8149FF6DB9}" presName="LevelOneTextNode" presStyleLbl="node0" presStyleIdx="0" presStyleCnt="1" custScaleY="168559">
        <dgm:presLayoutVars>
          <dgm:chPref val="3"/>
        </dgm:presLayoutVars>
      </dgm:prSet>
      <dgm:spPr/>
      <dgm:t>
        <a:bodyPr/>
        <a:lstStyle/>
        <a:p>
          <a:endParaRPr lang="en-US"/>
        </a:p>
      </dgm:t>
    </dgm:pt>
    <dgm:pt modelId="{4953F0B6-1182-4108-825E-29ACC8135898}" type="pres">
      <dgm:prSet presAssocID="{4ACA4858-E0D2-483E-AF4D-9A8149FF6DB9}" presName="level2hierChild" presStyleCnt="0"/>
      <dgm:spPr/>
    </dgm:pt>
    <dgm:pt modelId="{F16A1EB1-4703-48FB-9638-652C7858B7CB}" type="pres">
      <dgm:prSet presAssocID="{CC4524A0-E158-45E1-B347-37139D3CBE1D}" presName="conn2-1" presStyleLbl="parChTrans1D2" presStyleIdx="0" presStyleCnt="2"/>
      <dgm:spPr/>
      <dgm:t>
        <a:bodyPr/>
        <a:lstStyle/>
        <a:p>
          <a:endParaRPr lang="en-US"/>
        </a:p>
      </dgm:t>
    </dgm:pt>
    <dgm:pt modelId="{062DCA21-2940-4778-84D5-4DE4D35E6800}" type="pres">
      <dgm:prSet presAssocID="{CC4524A0-E158-45E1-B347-37139D3CBE1D}" presName="connTx" presStyleLbl="parChTrans1D2" presStyleIdx="0" presStyleCnt="2"/>
      <dgm:spPr/>
      <dgm:t>
        <a:bodyPr/>
        <a:lstStyle/>
        <a:p>
          <a:endParaRPr lang="en-US"/>
        </a:p>
      </dgm:t>
    </dgm:pt>
    <dgm:pt modelId="{5F021D62-A189-4D85-A28D-2A883427027F}" type="pres">
      <dgm:prSet presAssocID="{0EB0D87F-7A1F-439E-A1A3-CECF4846CDFD}" presName="root2" presStyleCnt="0"/>
      <dgm:spPr/>
    </dgm:pt>
    <dgm:pt modelId="{C6525CC7-E8E4-47AA-92A5-0709F5A227F4}" type="pres">
      <dgm:prSet presAssocID="{0EB0D87F-7A1F-439E-A1A3-CECF4846CDFD}" presName="LevelTwoTextNode" presStyleLbl="node2" presStyleIdx="0" presStyleCnt="2" custScaleY="160638">
        <dgm:presLayoutVars>
          <dgm:chPref val="3"/>
        </dgm:presLayoutVars>
      </dgm:prSet>
      <dgm:spPr/>
      <dgm:t>
        <a:bodyPr/>
        <a:lstStyle/>
        <a:p>
          <a:endParaRPr lang="en-US"/>
        </a:p>
      </dgm:t>
    </dgm:pt>
    <dgm:pt modelId="{CE2FD26F-02B4-4CD5-8079-950D3B7200DF}" type="pres">
      <dgm:prSet presAssocID="{0EB0D87F-7A1F-439E-A1A3-CECF4846CDFD}" presName="level3hierChild" presStyleCnt="0"/>
      <dgm:spPr/>
    </dgm:pt>
    <dgm:pt modelId="{871A304A-138E-4ADF-A8CC-BF2E6CDD2D0A}" type="pres">
      <dgm:prSet presAssocID="{70739AED-2620-4747-B74F-0732C804D49C}" presName="conn2-1" presStyleLbl="parChTrans1D3" presStyleIdx="0" presStyleCnt="2"/>
      <dgm:spPr/>
      <dgm:t>
        <a:bodyPr/>
        <a:lstStyle/>
        <a:p>
          <a:endParaRPr lang="en-US"/>
        </a:p>
      </dgm:t>
    </dgm:pt>
    <dgm:pt modelId="{27023D07-7C69-4BC7-B2F8-134A162FC92D}" type="pres">
      <dgm:prSet presAssocID="{70739AED-2620-4747-B74F-0732C804D49C}" presName="connTx" presStyleLbl="parChTrans1D3" presStyleIdx="0" presStyleCnt="2"/>
      <dgm:spPr/>
      <dgm:t>
        <a:bodyPr/>
        <a:lstStyle/>
        <a:p>
          <a:endParaRPr lang="en-US"/>
        </a:p>
      </dgm:t>
    </dgm:pt>
    <dgm:pt modelId="{E9868D03-168E-455A-81A4-F4C7B1C92269}" type="pres">
      <dgm:prSet presAssocID="{41EABEDC-5C51-4205-87B1-2CC0519DD24F}" presName="root2" presStyleCnt="0"/>
      <dgm:spPr/>
    </dgm:pt>
    <dgm:pt modelId="{B294D9FE-AE8F-4600-A023-E8AE4C501767}" type="pres">
      <dgm:prSet presAssocID="{41EABEDC-5C51-4205-87B1-2CC0519DD24F}" presName="LevelTwoTextNode" presStyleLbl="node3" presStyleIdx="0" presStyleCnt="2" custScaleX="102103" custScaleY="205287">
        <dgm:presLayoutVars>
          <dgm:chPref val="3"/>
        </dgm:presLayoutVars>
      </dgm:prSet>
      <dgm:spPr/>
      <dgm:t>
        <a:bodyPr/>
        <a:lstStyle/>
        <a:p>
          <a:endParaRPr lang="en-US"/>
        </a:p>
      </dgm:t>
    </dgm:pt>
    <dgm:pt modelId="{1C7A4CA0-BC2D-4073-979A-8B18CEE9ADA7}" type="pres">
      <dgm:prSet presAssocID="{41EABEDC-5C51-4205-87B1-2CC0519DD24F}" presName="level3hierChild" presStyleCnt="0"/>
      <dgm:spPr/>
    </dgm:pt>
    <dgm:pt modelId="{F8396917-3006-4171-9FD1-6BA50376E140}" type="pres">
      <dgm:prSet presAssocID="{B37B5530-5310-4817-A41D-8DE061F7F799}" presName="conn2-1" presStyleLbl="parChTrans1D2" presStyleIdx="1" presStyleCnt="2"/>
      <dgm:spPr/>
      <dgm:t>
        <a:bodyPr/>
        <a:lstStyle/>
        <a:p>
          <a:endParaRPr lang="en-US"/>
        </a:p>
      </dgm:t>
    </dgm:pt>
    <dgm:pt modelId="{F3003989-475E-4B57-9857-EFF23B4FEE83}" type="pres">
      <dgm:prSet presAssocID="{B37B5530-5310-4817-A41D-8DE061F7F799}" presName="connTx" presStyleLbl="parChTrans1D2" presStyleIdx="1" presStyleCnt="2"/>
      <dgm:spPr/>
      <dgm:t>
        <a:bodyPr/>
        <a:lstStyle/>
        <a:p>
          <a:endParaRPr lang="en-US"/>
        </a:p>
      </dgm:t>
    </dgm:pt>
    <dgm:pt modelId="{B293DC09-C1D5-4CDE-ACBE-590B98DC0079}" type="pres">
      <dgm:prSet presAssocID="{A4A4FD39-B59D-4981-A8E6-8BAB51D3FAD2}" presName="root2" presStyleCnt="0"/>
      <dgm:spPr/>
    </dgm:pt>
    <dgm:pt modelId="{61CDA81B-363D-40B8-84CA-1DBA11AA04FF}" type="pres">
      <dgm:prSet presAssocID="{A4A4FD39-B59D-4981-A8E6-8BAB51D3FAD2}" presName="LevelTwoTextNode" presStyleLbl="node2" presStyleIdx="1" presStyleCnt="2" custScaleY="162372">
        <dgm:presLayoutVars>
          <dgm:chPref val="3"/>
        </dgm:presLayoutVars>
      </dgm:prSet>
      <dgm:spPr/>
      <dgm:t>
        <a:bodyPr/>
        <a:lstStyle/>
        <a:p>
          <a:endParaRPr lang="en-US"/>
        </a:p>
      </dgm:t>
    </dgm:pt>
    <dgm:pt modelId="{2C14F970-32BA-4E47-8C67-75B110520EF0}" type="pres">
      <dgm:prSet presAssocID="{A4A4FD39-B59D-4981-A8E6-8BAB51D3FAD2}" presName="level3hierChild" presStyleCnt="0"/>
      <dgm:spPr/>
    </dgm:pt>
    <dgm:pt modelId="{2C97386E-768F-4508-B743-84042EF5E871}" type="pres">
      <dgm:prSet presAssocID="{78216983-6C81-43E5-A489-DFC59D20D8A0}" presName="conn2-1" presStyleLbl="parChTrans1D3" presStyleIdx="1" presStyleCnt="2"/>
      <dgm:spPr/>
      <dgm:t>
        <a:bodyPr/>
        <a:lstStyle/>
        <a:p>
          <a:endParaRPr lang="en-US"/>
        </a:p>
      </dgm:t>
    </dgm:pt>
    <dgm:pt modelId="{55507954-0A4C-495C-9324-D2047C94ACB2}" type="pres">
      <dgm:prSet presAssocID="{78216983-6C81-43E5-A489-DFC59D20D8A0}" presName="connTx" presStyleLbl="parChTrans1D3" presStyleIdx="1" presStyleCnt="2"/>
      <dgm:spPr/>
      <dgm:t>
        <a:bodyPr/>
        <a:lstStyle/>
        <a:p>
          <a:endParaRPr lang="en-US"/>
        </a:p>
      </dgm:t>
    </dgm:pt>
    <dgm:pt modelId="{C5639FEA-9D60-4DAD-97F8-52A641DC017A}" type="pres">
      <dgm:prSet presAssocID="{13A6FE0D-8486-4342-958E-9A053BE9CE93}" presName="root2" presStyleCnt="0"/>
      <dgm:spPr/>
    </dgm:pt>
    <dgm:pt modelId="{7CBE5AE2-A42F-4FF2-BCD8-359ECDF60F08}" type="pres">
      <dgm:prSet presAssocID="{13A6FE0D-8486-4342-958E-9A053BE9CE93}" presName="LevelTwoTextNode" presStyleLbl="node3" presStyleIdx="1" presStyleCnt="2" custScaleY="148995">
        <dgm:presLayoutVars>
          <dgm:chPref val="3"/>
        </dgm:presLayoutVars>
      </dgm:prSet>
      <dgm:spPr/>
      <dgm:t>
        <a:bodyPr/>
        <a:lstStyle/>
        <a:p>
          <a:endParaRPr lang="en-US"/>
        </a:p>
      </dgm:t>
    </dgm:pt>
    <dgm:pt modelId="{F7A61B09-A0BA-4989-9E31-48EDD505A81A}" type="pres">
      <dgm:prSet presAssocID="{13A6FE0D-8486-4342-958E-9A053BE9CE93}" presName="level3hierChild" presStyleCnt="0"/>
      <dgm:spPr/>
    </dgm:pt>
  </dgm:ptLst>
  <dgm:cxnLst>
    <dgm:cxn modelId="{9F423C8D-631D-4C8F-AA70-A49FC54C884C}" srcId="{4ACA4858-E0D2-483E-AF4D-9A8149FF6DB9}" destId="{A4A4FD39-B59D-4981-A8E6-8BAB51D3FAD2}" srcOrd="1" destOrd="0" parTransId="{B37B5530-5310-4817-A41D-8DE061F7F799}" sibTransId="{844323E0-E462-4184-B16A-28DD74C17596}"/>
    <dgm:cxn modelId="{E830EE12-F048-479F-8EA3-2E8F241A21F1}" type="presOf" srcId="{78216983-6C81-43E5-A489-DFC59D20D8A0}" destId="{2C97386E-768F-4508-B743-84042EF5E871}" srcOrd="0" destOrd="0" presId="urn:microsoft.com/office/officeart/2005/8/layout/hierarchy2"/>
    <dgm:cxn modelId="{0BC749BF-51F5-453C-B08A-08A7EC96D6EB}" srcId="{4ACA4858-E0D2-483E-AF4D-9A8149FF6DB9}" destId="{0EB0D87F-7A1F-439E-A1A3-CECF4846CDFD}" srcOrd="0" destOrd="0" parTransId="{CC4524A0-E158-45E1-B347-37139D3CBE1D}" sibTransId="{1797AE48-49C5-4630-938E-056816B2A211}"/>
    <dgm:cxn modelId="{27087363-A56F-4DAA-BF63-D74A60893B64}" type="presOf" srcId="{C353E735-9233-4C5A-B3DC-F40BD8447F4C}" destId="{BDC3B34E-7DA3-4F30-A688-2A6FC1442696}" srcOrd="0" destOrd="0" presId="urn:microsoft.com/office/officeart/2005/8/layout/hierarchy2"/>
    <dgm:cxn modelId="{816CB98B-F18B-4349-B22F-8FB95D5FD903}" type="presOf" srcId="{70739AED-2620-4747-B74F-0732C804D49C}" destId="{27023D07-7C69-4BC7-B2F8-134A162FC92D}" srcOrd="1" destOrd="0" presId="urn:microsoft.com/office/officeart/2005/8/layout/hierarchy2"/>
    <dgm:cxn modelId="{489C6B42-BFC6-4666-A1D4-3A6F12BB448A}" type="presOf" srcId="{0EB0D87F-7A1F-439E-A1A3-CECF4846CDFD}" destId="{C6525CC7-E8E4-47AA-92A5-0709F5A227F4}" srcOrd="0" destOrd="0" presId="urn:microsoft.com/office/officeart/2005/8/layout/hierarchy2"/>
    <dgm:cxn modelId="{71532EC2-B8FE-4986-A32E-4FB1031A0F25}" type="presOf" srcId="{CC4524A0-E158-45E1-B347-37139D3CBE1D}" destId="{F16A1EB1-4703-48FB-9638-652C7858B7CB}" srcOrd="0" destOrd="0" presId="urn:microsoft.com/office/officeart/2005/8/layout/hierarchy2"/>
    <dgm:cxn modelId="{8C600B7D-5A38-49B0-94A5-88B29A4DD915}" type="presOf" srcId="{B37B5530-5310-4817-A41D-8DE061F7F799}" destId="{F3003989-475E-4B57-9857-EFF23B4FEE83}" srcOrd="1" destOrd="0" presId="urn:microsoft.com/office/officeart/2005/8/layout/hierarchy2"/>
    <dgm:cxn modelId="{17A25520-4CFF-4D3F-A311-9C7107037897}" type="presOf" srcId="{A4A4FD39-B59D-4981-A8E6-8BAB51D3FAD2}" destId="{61CDA81B-363D-40B8-84CA-1DBA11AA04FF}" srcOrd="0" destOrd="0" presId="urn:microsoft.com/office/officeart/2005/8/layout/hierarchy2"/>
    <dgm:cxn modelId="{FA3AACE8-B109-4D5D-983F-CF7681B65E4A}" srcId="{0EB0D87F-7A1F-439E-A1A3-CECF4846CDFD}" destId="{41EABEDC-5C51-4205-87B1-2CC0519DD24F}" srcOrd="0" destOrd="0" parTransId="{70739AED-2620-4747-B74F-0732C804D49C}" sibTransId="{88543CEC-327B-49EB-904A-8DE96B3B59E1}"/>
    <dgm:cxn modelId="{B707A61C-4DD2-46FF-B753-2762143485DF}" type="presOf" srcId="{13A6FE0D-8486-4342-958E-9A053BE9CE93}" destId="{7CBE5AE2-A42F-4FF2-BCD8-359ECDF60F08}" srcOrd="0" destOrd="0" presId="urn:microsoft.com/office/officeart/2005/8/layout/hierarchy2"/>
    <dgm:cxn modelId="{C1AD1B9C-982C-4B40-88AD-F5AB2CF2333B}" srcId="{A4A4FD39-B59D-4981-A8E6-8BAB51D3FAD2}" destId="{13A6FE0D-8486-4342-958E-9A053BE9CE93}" srcOrd="0" destOrd="0" parTransId="{78216983-6C81-43E5-A489-DFC59D20D8A0}" sibTransId="{50FB1B47-DFE9-4520-95A4-645A3865C776}"/>
    <dgm:cxn modelId="{28806227-9A0B-43A0-8C80-43732D81ED0A}" type="presOf" srcId="{78216983-6C81-43E5-A489-DFC59D20D8A0}" destId="{55507954-0A4C-495C-9324-D2047C94ACB2}" srcOrd="1" destOrd="0" presId="urn:microsoft.com/office/officeart/2005/8/layout/hierarchy2"/>
    <dgm:cxn modelId="{A553B213-D1C4-4BEF-89B1-FA62F6CEC6CE}" type="presOf" srcId="{CC4524A0-E158-45E1-B347-37139D3CBE1D}" destId="{062DCA21-2940-4778-84D5-4DE4D35E6800}" srcOrd="1" destOrd="0" presId="urn:microsoft.com/office/officeart/2005/8/layout/hierarchy2"/>
    <dgm:cxn modelId="{072FDA0D-D0C8-4857-A19A-B2A8DCFE6C26}" srcId="{C353E735-9233-4C5A-B3DC-F40BD8447F4C}" destId="{4ACA4858-E0D2-483E-AF4D-9A8149FF6DB9}" srcOrd="0" destOrd="0" parTransId="{F8DC9455-0D32-49D4-9B10-37F799EF633A}" sibTransId="{B4156BD0-0B70-4F1B-9F75-823C7E02AA98}"/>
    <dgm:cxn modelId="{C7EEFF3E-B4EC-441B-9CB2-57B5771712BD}" type="presOf" srcId="{4ACA4858-E0D2-483E-AF4D-9A8149FF6DB9}" destId="{9BA10C7D-2180-45DC-B10B-304D97559A3A}" srcOrd="0" destOrd="0" presId="urn:microsoft.com/office/officeart/2005/8/layout/hierarchy2"/>
    <dgm:cxn modelId="{DC62F2A5-28E6-44EB-B966-6E69FBF9C683}" type="presOf" srcId="{B37B5530-5310-4817-A41D-8DE061F7F799}" destId="{F8396917-3006-4171-9FD1-6BA50376E140}" srcOrd="0" destOrd="0" presId="urn:microsoft.com/office/officeart/2005/8/layout/hierarchy2"/>
    <dgm:cxn modelId="{87B9483D-B7D2-4449-8B45-FEC178D68327}" type="presOf" srcId="{70739AED-2620-4747-B74F-0732C804D49C}" destId="{871A304A-138E-4ADF-A8CC-BF2E6CDD2D0A}" srcOrd="0" destOrd="0" presId="urn:microsoft.com/office/officeart/2005/8/layout/hierarchy2"/>
    <dgm:cxn modelId="{E5C10877-066A-4A22-A1C6-7501B553DED2}" type="presOf" srcId="{41EABEDC-5C51-4205-87B1-2CC0519DD24F}" destId="{B294D9FE-AE8F-4600-A023-E8AE4C501767}" srcOrd="0" destOrd="0" presId="urn:microsoft.com/office/officeart/2005/8/layout/hierarchy2"/>
    <dgm:cxn modelId="{CA962D87-30A6-4F2D-88C0-641F4FE181B1}" type="presParOf" srcId="{BDC3B34E-7DA3-4F30-A688-2A6FC1442696}" destId="{0F066A6A-5030-4627-AE88-BBC8BD4520F8}" srcOrd="0" destOrd="0" presId="urn:microsoft.com/office/officeart/2005/8/layout/hierarchy2"/>
    <dgm:cxn modelId="{618F5899-2E2E-461C-BB44-EE63A3E2FCCE}" type="presParOf" srcId="{0F066A6A-5030-4627-AE88-BBC8BD4520F8}" destId="{9BA10C7D-2180-45DC-B10B-304D97559A3A}" srcOrd="0" destOrd="0" presId="urn:microsoft.com/office/officeart/2005/8/layout/hierarchy2"/>
    <dgm:cxn modelId="{90690DD3-F560-4D14-ADCC-0E4289E63C44}" type="presParOf" srcId="{0F066A6A-5030-4627-AE88-BBC8BD4520F8}" destId="{4953F0B6-1182-4108-825E-29ACC8135898}" srcOrd="1" destOrd="0" presId="urn:microsoft.com/office/officeart/2005/8/layout/hierarchy2"/>
    <dgm:cxn modelId="{DC352211-7D8B-4DBB-B801-7427ABC290D5}" type="presParOf" srcId="{4953F0B6-1182-4108-825E-29ACC8135898}" destId="{F16A1EB1-4703-48FB-9638-652C7858B7CB}" srcOrd="0" destOrd="0" presId="urn:microsoft.com/office/officeart/2005/8/layout/hierarchy2"/>
    <dgm:cxn modelId="{79D709F2-4645-4EA6-BC7D-EC235D3BB0C2}" type="presParOf" srcId="{F16A1EB1-4703-48FB-9638-652C7858B7CB}" destId="{062DCA21-2940-4778-84D5-4DE4D35E6800}" srcOrd="0" destOrd="0" presId="urn:microsoft.com/office/officeart/2005/8/layout/hierarchy2"/>
    <dgm:cxn modelId="{D5BE5ADC-7002-4DD3-B1EB-D525096C138B}" type="presParOf" srcId="{4953F0B6-1182-4108-825E-29ACC8135898}" destId="{5F021D62-A189-4D85-A28D-2A883427027F}" srcOrd="1" destOrd="0" presId="urn:microsoft.com/office/officeart/2005/8/layout/hierarchy2"/>
    <dgm:cxn modelId="{B42D81BF-43FD-46DF-9138-672E850E279A}" type="presParOf" srcId="{5F021D62-A189-4D85-A28D-2A883427027F}" destId="{C6525CC7-E8E4-47AA-92A5-0709F5A227F4}" srcOrd="0" destOrd="0" presId="urn:microsoft.com/office/officeart/2005/8/layout/hierarchy2"/>
    <dgm:cxn modelId="{9E938896-6F0E-4256-9DCB-285D5C3F3B70}" type="presParOf" srcId="{5F021D62-A189-4D85-A28D-2A883427027F}" destId="{CE2FD26F-02B4-4CD5-8079-950D3B7200DF}" srcOrd="1" destOrd="0" presId="urn:microsoft.com/office/officeart/2005/8/layout/hierarchy2"/>
    <dgm:cxn modelId="{8453AC15-621F-4933-BD32-D97172E4B12A}" type="presParOf" srcId="{CE2FD26F-02B4-4CD5-8079-950D3B7200DF}" destId="{871A304A-138E-4ADF-A8CC-BF2E6CDD2D0A}" srcOrd="0" destOrd="0" presId="urn:microsoft.com/office/officeart/2005/8/layout/hierarchy2"/>
    <dgm:cxn modelId="{922CB9AC-3B37-43B4-880E-A837565BAEAF}" type="presParOf" srcId="{871A304A-138E-4ADF-A8CC-BF2E6CDD2D0A}" destId="{27023D07-7C69-4BC7-B2F8-134A162FC92D}" srcOrd="0" destOrd="0" presId="urn:microsoft.com/office/officeart/2005/8/layout/hierarchy2"/>
    <dgm:cxn modelId="{8FF8CC63-3990-4DA2-9C18-221F8769F18F}" type="presParOf" srcId="{CE2FD26F-02B4-4CD5-8079-950D3B7200DF}" destId="{E9868D03-168E-455A-81A4-F4C7B1C92269}" srcOrd="1" destOrd="0" presId="urn:microsoft.com/office/officeart/2005/8/layout/hierarchy2"/>
    <dgm:cxn modelId="{E326DA52-BABD-48E5-9646-D713BF8FC9BC}" type="presParOf" srcId="{E9868D03-168E-455A-81A4-F4C7B1C92269}" destId="{B294D9FE-AE8F-4600-A023-E8AE4C501767}" srcOrd="0" destOrd="0" presId="urn:microsoft.com/office/officeart/2005/8/layout/hierarchy2"/>
    <dgm:cxn modelId="{1A875D38-B8EE-405B-9C55-A1135BD76C34}" type="presParOf" srcId="{E9868D03-168E-455A-81A4-F4C7B1C92269}" destId="{1C7A4CA0-BC2D-4073-979A-8B18CEE9ADA7}" srcOrd="1" destOrd="0" presId="urn:microsoft.com/office/officeart/2005/8/layout/hierarchy2"/>
    <dgm:cxn modelId="{F8DCE6D3-4ADD-433C-A082-88D7A6CF515D}" type="presParOf" srcId="{4953F0B6-1182-4108-825E-29ACC8135898}" destId="{F8396917-3006-4171-9FD1-6BA50376E140}" srcOrd="2" destOrd="0" presId="urn:microsoft.com/office/officeart/2005/8/layout/hierarchy2"/>
    <dgm:cxn modelId="{7A6A462F-0366-4B2B-8182-C6A8BDBB6E51}" type="presParOf" srcId="{F8396917-3006-4171-9FD1-6BA50376E140}" destId="{F3003989-475E-4B57-9857-EFF23B4FEE83}" srcOrd="0" destOrd="0" presId="urn:microsoft.com/office/officeart/2005/8/layout/hierarchy2"/>
    <dgm:cxn modelId="{E5EBBB4C-BEFB-4139-81D2-3FF65F419FD4}" type="presParOf" srcId="{4953F0B6-1182-4108-825E-29ACC8135898}" destId="{B293DC09-C1D5-4CDE-ACBE-590B98DC0079}" srcOrd="3" destOrd="0" presId="urn:microsoft.com/office/officeart/2005/8/layout/hierarchy2"/>
    <dgm:cxn modelId="{3A92BF9D-0B93-4351-B560-564D57A3693D}" type="presParOf" srcId="{B293DC09-C1D5-4CDE-ACBE-590B98DC0079}" destId="{61CDA81B-363D-40B8-84CA-1DBA11AA04FF}" srcOrd="0" destOrd="0" presId="urn:microsoft.com/office/officeart/2005/8/layout/hierarchy2"/>
    <dgm:cxn modelId="{6777E9CA-1D2D-421E-A2FB-9964A599D2F2}" type="presParOf" srcId="{B293DC09-C1D5-4CDE-ACBE-590B98DC0079}" destId="{2C14F970-32BA-4E47-8C67-75B110520EF0}" srcOrd="1" destOrd="0" presId="urn:microsoft.com/office/officeart/2005/8/layout/hierarchy2"/>
    <dgm:cxn modelId="{6BD35692-6018-49D2-BD5F-5670F1D27BFB}" type="presParOf" srcId="{2C14F970-32BA-4E47-8C67-75B110520EF0}" destId="{2C97386E-768F-4508-B743-84042EF5E871}" srcOrd="0" destOrd="0" presId="urn:microsoft.com/office/officeart/2005/8/layout/hierarchy2"/>
    <dgm:cxn modelId="{D699D4F3-EB64-4E6B-850A-F88817C1DE11}" type="presParOf" srcId="{2C97386E-768F-4508-B743-84042EF5E871}" destId="{55507954-0A4C-495C-9324-D2047C94ACB2}" srcOrd="0" destOrd="0" presId="urn:microsoft.com/office/officeart/2005/8/layout/hierarchy2"/>
    <dgm:cxn modelId="{F9F0B976-E4D4-4D52-9048-4B8821C9D7EB}" type="presParOf" srcId="{2C14F970-32BA-4E47-8C67-75B110520EF0}" destId="{C5639FEA-9D60-4DAD-97F8-52A641DC017A}" srcOrd="1" destOrd="0" presId="urn:microsoft.com/office/officeart/2005/8/layout/hierarchy2"/>
    <dgm:cxn modelId="{FB3C787C-6882-40F2-AFF5-7FC85DF58AFF}" type="presParOf" srcId="{C5639FEA-9D60-4DAD-97F8-52A641DC017A}" destId="{7CBE5AE2-A42F-4FF2-BCD8-359ECDF60F08}" srcOrd="0" destOrd="0" presId="urn:microsoft.com/office/officeart/2005/8/layout/hierarchy2"/>
    <dgm:cxn modelId="{73F19F65-0459-4FB7-AC4F-765C7121632D}" type="presParOf" srcId="{C5639FEA-9D60-4DAD-97F8-52A641DC017A}" destId="{F7A61B09-A0BA-4989-9E31-48EDD505A81A}"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40F1F460-DC3C-48E5-B380-7A04FCCD57C9}"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en-US"/>
        </a:p>
      </dgm:t>
    </dgm:pt>
    <dgm:pt modelId="{293B061A-466E-4026-B81E-5C0B18A766D3}">
      <dgm:prSet phldrT="[Text]"/>
      <dgm:spPr>
        <a:noFill/>
        <a:ln>
          <a:solidFill>
            <a:schemeClr val="accent1"/>
          </a:solidFill>
        </a:ln>
      </dgm:spPr>
      <dgm:t>
        <a:bodyPr/>
        <a:lstStyle/>
        <a:p>
          <a:r>
            <a:rPr lang="en-US" dirty="0" err="1" smtClean="0">
              <a:solidFill>
                <a:schemeClr val="tx1"/>
              </a:solidFill>
            </a:rPr>
            <a:t>Eksistensi</a:t>
          </a:r>
          <a:r>
            <a:rPr lang="en-US" dirty="0" smtClean="0">
              <a:solidFill>
                <a:schemeClr val="tx1"/>
              </a:solidFill>
            </a:rPr>
            <a:t> </a:t>
          </a:r>
          <a:r>
            <a:rPr lang="en-US" dirty="0" err="1" smtClean="0">
              <a:solidFill>
                <a:schemeClr val="tx1"/>
              </a:solidFill>
            </a:rPr>
            <a:t>Pengadilan</a:t>
          </a:r>
          <a:r>
            <a:rPr lang="en-US" dirty="0" smtClean="0">
              <a:solidFill>
                <a:schemeClr val="tx1"/>
              </a:solidFill>
            </a:rPr>
            <a:t> </a:t>
          </a:r>
          <a:r>
            <a:rPr lang="en-US" dirty="0" err="1" smtClean="0">
              <a:solidFill>
                <a:schemeClr val="tx1"/>
              </a:solidFill>
            </a:rPr>
            <a:t>Pajak</a:t>
          </a:r>
          <a:endParaRPr lang="en-US" dirty="0">
            <a:solidFill>
              <a:schemeClr val="tx1"/>
            </a:solidFill>
          </a:endParaRPr>
        </a:p>
      </dgm:t>
    </dgm:pt>
    <dgm:pt modelId="{46CC49D1-57BE-499D-82DB-947CB35B6DD9}" type="parTrans" cxnId="{44ADE455-B683-44C7-AAEF-761681C24415}">
      <dgm:prSet/>
      <dgm:spPr/>
      <dgm:t>
        <a:bodyPr/>
        <a:lstStyle/>
        <a:p>
          <a:endParaRPr lang="en-US"/>
        </a:p>
      </dgm:t>
    </dgm:pt>
    <dgm:pt modelId="{660568D3-9915-43B2-A477-22B45E9BFFE2}" type="sibTrans" cxnId="{44ADE455-B683-44C7-AAEF-761681C24415}">
      <dgm:prSet/>
      <dgm:spPr/>
      <dgm:t>
        <a:bodyPr/>
        <a:lstStyle/>
        <a:p>
          <a:endParaRPr lang="en-US"/>
        </a:p>
      </dgm:t>
    </dgm:pt>
    <dgm:pt modelId="{DBC9E2E1-C3DA-4F12-9D16-7259730CDC85}">
      <dgm:prSet phldrT="[Text]"/>
      <dgm:spPr>
        <a:noFill/>
        <a:ln>
          <a:solidFill>
            <a:schemeClr val="accent1"/>
          </a:solidFill>
        </a:ln>
      </dgm:spPr>
      <dgm:t>
        <a:bodyPr/>
        <a:lstStyle/>
        <a:p>
          <a:r>
            <a:rPr lang="en-US" dirty="0" err="1" smtClean="0">
              <a:solidFill>
                <a:schemeClr val="tx1"/>
              </a:solidFill>
            </a:rPr>
            <a:t>Peradilan</a:t>
          </a:r>
          <a:r>
            <a:rPr lang="en-US" dirty="0" smtClean="0">
              <a:solidFill>
                <a:schemeClr val="tx1"/>
              </a:solidFill>
            </a:rPr>
            <a:t> </a:t>
          </a:r>
          <a:r>
            <a:rPr lang="en-US" dirty="0" err="1" smtClean="0">
              <a:solidFill>
                <a:schemeClr val="tx1"/>
              </a:solidFill>
            </a:rPr>
            <a:t>Khusus</a:t>
          </a:r>
          <a:r>
            <a:rPr lang="en-US" dirty="0" smtClean="0">
              <a:solidFill>
                <a:schemeClr val="tx1"/>
              </a:solidFill>
            </a:rPr>
            <a:t>, </a:t>
          </a:r>
          <a:r>
            <a:rPr lang="en-US" dirty="0" err="1" smtClean="0">
              <a:solidFill>
                <a:schemeClr val="tx1"/>
              </a:solidFill>
            </a:rPr>
            <a:t>deferensial</a:t>
          </a:r>
          <a:endParaRPr lang="en-US" dirty="0">
            <a:solidFill>
              <a:schemeClr val="tx1"/>
            </a:solidFill>
          </a:endParaRPr>
        </a:p>
      </dgm:t>
    </dgm:pt>
    <dgm:pt modelId="{51EEC7F5-640D-4009-9132-D2847A9EF892}" type="parTrans" cxnId="{F97D638F-DD0F-4FC8-B421-39FF525AF467}">
      <dgm:prSet/>
      <dgm:spPr/>
      <dgm:t>
        <a:bodyPr/>
        <a:lstStyle/>
        <a:p>
          <a:endParaRPr lang="en-US"/>
        </a:p>
      </dgm:t>
    </dgm:pt>
    <dgm:pt modelId="{BAD46D74-AE23-4E8E-BDCA-44727767CD52}" type="sibTrans" cxnId="{F97D638F-DD0F-4FC8-B421-39FF525AF467}">
      <dgm:prSet/>
      <dgm:spPr/>
      <dgm:t>
        <a:bodyPr/>
        <a:lstStyle/>
        <a:p>
          <a:endParaRPr lang="en-US"/>
        </a:p>
      </dgm:t>
    </dgm:pt>
    <dgm:pt modelId="{FDE2EBAC-3B3F-422C-878C-296A9DD2F47D}">
      <dgm:prSet phldrT="[Text]"/>
      <dgm:spPr>
        <a:noFill/>
        <a:ln>
          <a:solidFill>
            <a:schemeClr val="accent1"/>
          </a:solidFill>
        </a:ln>
      </dgm:spPr>
      <dgm:t>
        <a:bodyPr/>
        <a:lstStyle/>
        <a:p>
          <a:r>
            <a:rPr lang="en-US" dirty="0" smtClean="0">
              <a:solidFill>
                <a:schemeClr val="tx1"/>
              </a:solidFill>
            </a:rPr>
            <a:t>Di </a:t>
          </a:r>
          <a:r>
            <a:rPr lang="en-US" dirty="0" err="1" smtClean="0">
              <a:solidFill>
                <a:schemeClr val="tx1"/>
              </a:solidFill>
            </a:rPr>
            <a:t>bawah</a:t>
          </a:r>
          <a:r>
            <a:rPr lang="en-US" dirty="0" smtClean="0">
              <a:solidFill>
                <a:schemeClr val="tx1"/>
              </a:solidFill>
            </a:rPr>
            <a:t> </a:t>
          </a:r>
          <a:r>
            <a:rPr lang="en-US" dirty="0" err="1" smtClean="0">
              <a:solidFill>
                <a:schemeClr val="tx1"/>
              </a:solidFill>
            </a:rPr>
            <a:t>Mahkamah</a:t>
          </a:r>
          <a:r>
            <a:rPr lang="en-US" dirty="0" smtClean="0">
              <a:solidFill>
                <a:schemeClr val="tx1"/>
              </a:solidFill>
            </a:rPr>
            <a:t> </a:t>
          </a:r>
          <a:r>
            <a:rPr lang="en-US" dirty="0" err="1" smtClean="0">
              <a:solidFill>
                <a:schemeClr val="tx1"/>
              </a:solidFill>
            </a:rPr>
            <a:t>Agung</a:t>
          </a:r>
          <a:endParaRPr lang="en-US" dirty="0">
            <a:solidFill>
              <a:schemeClr val="tx1"/>
            </a:solidFill>
          </a:endParaRPr>
        </a:p>
      </dgm:t>
    </dgm:pt>
    <dgm:pt modelId="{F5B56662-472B-4DAC-8F6E-D06FBB9B4221}" type="parTrans" cxnId="{65CC7F31-4C71-4859-99D7-C5CABD993D55}">
      <dgm:prSet/>
      <dgm:spPr/>
      <dgm:t>
        <a:bodyPr/>
        <a:lstStyle/>
        <a:p>
          <a:endParaRPr lang="en-US"/>
        </a:p>
      </dgm:t>
    </dgm:pt>
    <dgm:pt modelId="{835B502A-150A-4979-A7E9-8B84DFDA2D6D}" type="sibTrans" cxnId="{65CC7F31-4C71-4859-99D7-C5CABD993D55}">
      <dgm:prSet/>
      <dgm:spPr/>
      <dgm:t>
        <a:bodyPr/>
        <a:lstStyle/>
        <a:p>
          <a:endParaRPr lang="en-US"/>
        </a:p>
      </dgm:t>
    </dgm:pt>
    <dgm:pt modelId="{9856E261-2A37-414F-9961-09002E4F22A9}">
      <dgm:prSet phldrT="[Text]"/>
      <dgm:spPr>
        <a:noFill/>
        <a:ln>
          <a:solidFill>
            <a:schemeClr val="accent1"/>
          </a:solidFill>
        </a:ln>
      </dgm:spPr>
      <dgm:t>
        <a:bodyPr/>
        <a:lstStyle/>
        <a:p>
          <a:r>
            <a:rPr lang="en-US" dirty="0" smtClean="0">
              <a:solidFill>
                <a:schemeClr val="tx1"/>
              </a:solidFill>
            </a:rPr>
            <a:t>Di </a:t>
          </a:r>
          <a:r>
            <a:rPr lang="en-US" dirty="0" err="1" smtClean="0">
              <a:solidFill>
                <a:schemeClr val="tx1"/>
              </a:solidFill>
            </a:rPr>
            <a:t>dalam</a:t>
          </a:r>
          <a:r>
            <a:rPr lang="en-US" dirty="0" smtClean="0">
              <a:solidFill>
                <a:schemeClr val="tx1"/>
              </a:solidFill>
            </a:rPr>
            <a:t> </a:t>
          </a:r>
          <a:r>
            <a:rPr lang="en-US" dirty="0" err="1" smtClean="0">
              <a:solidFill>
                <a:schemeClr val="tx1"/>
              </a:solidFill>
            </a:rPr>
            <a:t>lingkungan</a:t>
          </a:r>
          <a:r>
            <a:rPr lang="en-US" dirty="0" smtClean="0">
              <a:solidFill>
                <a:schemeClr val="tx1"/>
              </a:solidFill>
            </a:rPr>
            <a:t> PTUN</a:t>
          </a:r>
          <a:endParaRPr lang="en-US" dirty="0">
            <a:solidFill>
              <a:schemeClr val="tx1"/>
            </a:solidFill>
          </a:endParaRPr>
        </a:p>
      </dgm:t>
    </dgm:pt>
    <dgm:pt modelId="{0A35774F-7003-40B7-933C-84E5333632C6}" type="parTrans" cxnId="{99222309-0A13-4582-8162-659266ACCBF8}">
      <dgm:prSet/>
      <dgm:spPr/>
      <dgm:t>
        <a:bodyPr/>
        <a:lstStyle/>
        <a:p>
          <a:endParaRPr lang="en-US"/>
        </a:p>
      </dgm:t>
    </dgm:pt>
    <dgm:pt modelId="{5FAC70FC-CE22-44E9-A6B3-DCA95774AC02}" type="sibTrans" cxnId="{99222309-0A13-4582-8162-659266ACCBF8}">
      <dgm:prSet/>
      <dgm:spPr/>
      <dgm:t>
        <a:bodyPr/>
        <a:lstStyle/>
        <a:p>
          <a:endParaRPr lang="en-US"/>
        </a:p>
      </dgm:t>
    </dgm:pt>
    <dgm:pt modelId="{90EA9F9A-58BB-4842-86A1-B8DCC2F48BEE}">
      <dgm:prSet phldrT="[Text]"/>
      <dgm:spPr>
        <a:noFill/>
        <a:ln>
          <a:solidFill>
            <a:schemeClr val="accent1"/>
          </a:solidFill>
        </a:ln>
      </dgm:spPr>
      <dgm:t>
        <a:bodyPr/>
        <a:lstStyle/>
        <a:p>
          <a:r>
            <a:rPr lang="en-US" dirty="0" err="1" smtClean="0">
              <a:solidFill>
                <a:schemeClr val="tx1"/>
              </a:solidFill>
            </a:rPr>
            <a:t>Berlaku</a:t>
          </a:r>
          <a:r>
            <a:rPr lang="en-US" dirty="0" smtClean="0">
              <a:solidFill>
                <a:schemeClr val="tx1"/>
              </a:solidFill>
            </a:rPr>
            <a:t> </a:t>
          </a:r>
          <a:r>
            <a:rPr lang="en-US" dirty="0" err="1" smtClean="0">
              <a:solidFill>
                <a:schemeClr val="tx1"/>
              </a:solidFill>
            </a:rPr>
            <a:t>lex</a:t>
          </a:r>
          <a:r>
            <a:rPr lang="en-US" dirty="0" smtClean="0">
              <a:solidFill>
                <a:schemeClr val="tx1"/>
              </a:solidFill>
            </a:rPr>
            <a:t> </a:t>
          </a:r>
          <a:r>
            <a:rPr lang="en-US" dirty="0" err="1" smtClean="0">
              <a:solidFill>
                <a:schemeClr val="tx1"/>
              </a:solidFill>
            </a:rPr>
            <a:t>specialis</a:t>
          </a:r>
          <a:endParaRPr lang="en-US" dirty="0">
            <a:solidFill>
              <a:schemeClr val="tx1"/>
            </a:solidFill>
          </a:endParaRPr>
        </a:p>
      </dgm:t>
    </dgm:pt>
    <dgm:pt modelId="{58DCE542-5B22-49B1-860F-A26929D67748}" type="parTrans" cxnId="{DC9E01E8-CC5E-497B-A650-8B8710F76C53}">
      <dgm:prSet/>
      <dgm:spPr/>
      <dgm:t>
        <a:bodyPr/>
        <a:lstStyle/>
        <a:p>
          <a:endParaRPr lang="en-US"/>
        </a:p>
      </dgm:t>
    </dgm:pt>
    <dgm:pt modelId="{8EF93D8E-E6CF-428C-AA14-B46DCC19FF52}" type="sibTrans" cxnId="{DC9E01E8-CC5E-497B-A650-8B8710F76C53}">
      <dgm:prSet/>
      <dgm:spPr/>
      <dgm:t>
        <a:bodyPr/>
        <a:lstStyle/>
        <a:p>
          <a:endParaRPr lang="en-US"/>
        </a:p>
      </dgm:t>
    </dgm:pt>
    <dgm:pt modelId="{4FCFDFDF-3896-4967-9FB6-8B964178B885}" type="pres">
      <dgm:prSet presAssocID="{40F1F460-DC3C-48E5-B380-7A04FCCD57C9}" presName="diagram" presStyleCnt="0">
        <dgm:presLayoutVars>
          <dgm:dir/>
          <dgm:resizeHandles val="exact"/>
        </dgm:presLayoutVars>
      </dgm:prSet>
      <dgm:spPr/>
      <dgm:t>
        <a:bodyPr/>
        <a:lstStyle/>
        <a:p>
          <a:endParaRPr lang="en-US"/>
        </a:p>
      </dgm:t>
    </dgm:pt>
    <dgm:pt modelId="{80338A02-5F0E-4236-8EB2-64F65B8148F6}" type="pres">
      <dgm:prSet presAssocID="{293B061A-466E-4026-B81E-5C0B18A766D3}" presName="node" presStyleLbl="node1" presStyleIdx="0" presStyleCnt="5">
        <dgm:presLayoutVars>
          <dgm:bulletEnabled val="1"/>
        </dgm:presLayoutVars>
      </dgm:prSet>
      <dgm:spPr/>
      <dgm:t>
        <a:bodyPr/>
        <a:lstStyle/>
        <a:p>
          <a:endParaRPr lang="en-US"/>
        </a:p>
      </dgm:t>
    </dgm:pt>
    <dgm:pt modelId="{577B4B21-ABA0-421F-B801-55C51BF45A90}" type="pres">
      <dgm:prSet presAssocID="{660568D3-9915-43B2-A477-22B45E9BFFE2}" presName="sibTrans" presStyleCnt="0"/>
      <dgm:spPr/>
    </dgm:pt>
    <dgm:pt modelId="{B7FC4FA5-C9C2-47D6-9DEC-A1D7935C561C}" type="pres">
      <dgm:prSet presAssocID="{DBC9E2E1-C3DA-4F12-9D16-7259730CDC85}" presName="node" presStyleLbl="node1" presStyleIdx="1" presStyleCnt="5" custLinFactNeighborX="79" custLinFactNeighborY="-8479">
        <dgm:presLayoutVars>
          <dgm:bulletEnabled val="1"/>
        </dgm:presLayoutVars>
      </dgm:prSet>
      <dgm:spPr/>
      <dgm:t>
        <a:bodyPr/>
        <a:lstStyle/>
        <a:p>
          <a:endParaRPr lang="en-US"/>
        </a:p>
      </dgm:t>
    </dgm:pt>
    <dgm:pt modelId="{7DB8719C-7337-4780-8749-30DC906B7F19}" type="pres">
      <dgm:prSet presAssocID="{BAD46D74-AE23-4E8E-BDCA-44727767CD52}" presName="sibTrans" presStyleCnt="0"/>
      <dgm:spPr/>
    </dgm:pt>
    <dgm:pt modelId="{A5CEF610-0376-4B91-8A5F-631D3F6B64E9}" type="pres">
      <dgm:prSet presAssocID="{FDE2EBAC-3B3F-422C-878C-296A9DD2F47D}" presName="node" presStyleLbl="node1" presStyleIdx="2" presStyleCnt="5">
        <dgm:presLayoutVars>
          <dgm:bulletEnabled val="1"/>
        </dgm:presLayoutVars>
      </dgm:prSet>
      <dgm:spPr/>
      <dgm:t>
        <a:bodyPr/>
        <a:lstStyle/>
        <a:p>
          <a:endParaRPr lang="en-US"/>
        </a:p>
      </dgm:t>
    </dgm:pt>
    <dgm:pt modelId="{DBB64C23-8385-49E6-852B-818084980A5D}" type="pres">
      <dgm:prSet presAssocID="{835B502A-150A-4979-A7E9-8B84DFDA2D6D}" presName="sibTrans" presStyleCnt="0"/>
      <dgm:spPr/>
    </dgm:pt>
    <dgm:pt modelId="{4CBCEE71-B05F-45CF-A1B1-E4FCA735584A}" type="pres">
      <dgm:prSet presAssocID="{9856E261-2A37-414F-9961-09002E4F22A9}" presName="node" presStyleLbl="node1" presStyleIdx="3" presStyleCnt="5">
        <dgm:presLayoutVars>
          <dgm:bulletEnabled val="1"/>
        </dgm:presLayoutVars>
      </dgm:prSet>
      <dgm:spPr/>
      <dgm:t>
        <a:bodyPr/>
        <a:lstStyle/>
        <a:p>
          <a:endParaRPr lang="en-US"/>
        </a:p>
      </dgm:t>
    </dgm:pt>
    <dgm:pt modelId="{5E15D2E6-7D39-400F-81FF-F002F49F8690}" type="pres">
      <dgm:prSet presAssocID="{5FAC70FC-CE22-44E9-A6B3-DCA95774AC02}" presName="sibTrans" presStyleCnt="0"/>
      <dgm:spPr/>
    </dgm:pt>
    <dgm:pt modelId="{360886A8-2755-4233-8280-7FDD36587585}" type="pres">
      <dgm:prSet presAssocID="{90EA9F9A-58BB-4842-86A1-B8DCC2F48BEE}" presName="node" presStyleLbl="node1" presStyleIdx="4" presStyleCnt="5">
        <dgm:presLayoutVars>
          <dgm:bulletEnabled val="1"/>
        </dgm:presLayoutVars>
      </dgm:prSet>
      <dgm:spPr/>
      <dgm:t>
        <a:bodyPr/>
        <a:lstStyle/>
        <a:p>
          <a:endParaRPr lang="en-US"/>
        </a:p>
      </dgm:t>
    </dgm:pt>
  </dgm:ptLst>
  <dgm:cxnLst>
    <dgm:cxn modelId="{65CC7F31-4C71-4859-99D7-C5CABD993D55}" srcId="{40F1F460-DC3C-48E5-B380-7A04FCCD57C9}" destId="{FDE2EBAC-3B3F-422C-878C-296A9DD2F47D}" srcOrd="2" destOrd="0" parTransId="{F5B56662-472B-4DAC-8F6E-D06FBB9B4221}" sibTransId="{835B502A-150A-4979-A7E9-8B84DFDA2D6D}"/>
    <dgm:cxn modelId="{6DB8CB82-5173-45D6-8B80-58D5A32CE13A}" type="presOf" srcId="{293B061A-466E-4026-B81E-5C0B18A766D3}" destId="{80338A02-5F0E-4236-8EB2-64F65B8148F6}" srcOrd="0" destOrd="0" presId="urn:microsoft.com/office/officeart/2005/8/layout/default#3"/>
    <dgm:cxn modelId="{5E3A2C7B-B392-4CAB-895B-542CF5EDCA1C}" type="presOf" srcId="{FDE2EBAC-3B3F-422C-878C-296A9DD2F47D}" destId="{A5CEF610-0376-4B91-8A5F-631D3F6B64E9}" srcOrd="0" destOrd="0" presId="urn:microsoft.com/office/officeart/2005/8/layout/default#3"/>
    <dgm:cxn modelId="{400A7B1A-EE71-4CEE-AB06-B49C6AD9F02D}" type="presOf" srcId="{9856E261-2A37-414F-9961-09002E4F22A9}" destId="{4CBCEE71-B05F-45CF-A1B1-E4FCA735584A}" srcOrd="0" destOrd="0" presId="urn:microsoft.com/office/officeart/2005/8/layout/default#3"/>
    <dgm:cxn modelId="{DC9E01E8-CC5E-497B-A650-8B8710F76C53}" srcId="{40F1F460-DC3C-48E5-B380-7A04FCCD57C9}" destId="{90EA9F9A-58BB-4842-86A1-B8DCC2F48BEE}" srcOrd="4" destOrd="0" parTransId="{58DCE542-5B22-49B1-860F-A26929D67748}" sibTransId="{8EF93D8E-E6CF-428C-AA14-B46DCC19FF52}"/>
    <dgm:cxn modelId="{F97D638F-DD0F-4FC8-B421-39FF525AF467}" srcId="{40F1F460-DC3C-48E5-B380-7A04FCCD57C9}" destId="{DBC9E2E1-C3DA-4F12-9D16-7259730CDC85}" srcOrd="1" destOrd="0" parTransId="{51EEC7F5-640D-4009-9132-D2847A9EF892}" sibTransId="{BAD46D74-AE23-4E8E-BDCA-44727767CD52}"/>
    <dgm:cxn modelId="{49DD0B40-4679-47CD-A30D-9261ECDFBA9D}" type="presOf" srcId="{90EA9F9A-58BB-4842-86A1-B8DCC2F48BEE}" destId="{360886A8-2755-4233-8280-7FDD36587585}" srcOrd="0" destOrd="0" presId="urn:microsoft.com/office/officeart/2005/8/layout/default#3"/>
    <dgm:cxn modelId="{95A5B523-F5D9-4BC1-963F-384BB817AF7F}" type="presOf" srcId="{DBC9E2E1-C3DA-4F12-9D16-7259730CDC85}" destId="{B7FC4FA5-C9C2-47D6-9DEC-A1D7935C561C}" srcOrd="0" destOrd="0" presId="urn:microsoft.com/office/officeart/2005/8/layout/default#3"/>
    <dgm:cxn modelId="{1170AF19-CAE6-4141-A3E1-9A4A1F310151}" type="presOf" srcId="{40F1F460-DC3C-48E5-B380-7A04FCCD57C9}" destId="{4FCFDFDF-3896-4967-9FB6-8B964178B885}" srcOrd="0" destOrd="0" presId="urn:microsoft.com/office/officeart/2005/8/layout/default#3"/>
    <dgm:cxn modelId="{99222309-0A13-4582-8162-659266ACCBF8}" srcId="{40F1F460-DC3C-48E5-B380-7A04FCCD57C9}" destId="{9856E261-2A37-414F-9961-09002E4F22A9}" srcOrd="3" destOrd="0" parTransId="{0A35774F-7003-40B7-933C-84E5333632C6}" sibTransId="{5FAC70FC-CE22-44E9-A6B3-DCA95774AC02}"/>
    <dgm:cxn modelId="{44ADE455-B683-44C7-AAEF-761681C24415}" srcId="{40F1F460-DC3C-48E5-B380-7A04FCCD57C9}" destId="{293B061A-466E-4026-B81E-5C0B18A766D3}" srcOrd="0" destOrd="0" parTransId="{46CC49D1-57BE-499D-82DB-947CB35B6DD9}" sibTransId="{660568D3-9915-43B2-A477-22B45E9BFFE2}"/>
    <dgm:cxn modelId="{E9FD872E-1176-4575-8594-D723F85F0532}" type="presParOf" srcId="{4FCFDFDF-3896-4967-9FB6-8B964178B885}" destId="{80338A02-5F0E-4236-8EB2-64F65B8148F6}" srcOrd="0" destOrd="0" presId="urn:microsoft.com/office/officeart/2005/8/layout/default#3"/>
    <dgm:cxn modelId="{E1904E97-F3D9-46F6-896C-50B482069E4E}" type="presParOf" srcId="{4FCFDFDF-3896-4967-9FB6-8B964178B885}" destId="{577B4B21-ABA0-421F-B801-55C51BF45A90}" srcOrd="1" destOrd="0" presId="urn:microsoft.com/office/officeart/2005/8/layout/default#3"/>
    <dgm:cxn modelId="{CD2E1DC3-3EE9-4A4B-938C-C8308B14AA2E}" type="presParOf" srcId="{4FCFDFDF-3896-4967-9FB6-8B964178B885}" destId="{B7FC4FA5-C9C2-47D6-9DEC-A1D7935C561C}" srcOrd="2" destOrd="0" presId="urn:microsoft.com/office/officeart/2005/8/layout/default#3"/>
    <dgm:cxn modelId="{9F93BE4A-47A6-411D-B3F9-5922D765036E}" type="presParOf" srcId="{4FCFDFDF-3896-4967-9FB6-8B964178B885}" destId="{7DB8719C-7337-4780-8749-30DC906B7F19}" srcOrd="3" destOrd="0" presId="urn:microsoft.com/office/officeart/2005/8/layout/default#3"/>
    <dgm:cxn modelId="{4883C1E8-8135-4C42-864C-1EE210BC5131}" type="presParOf" srcId="{4FCFDFDF-3896-4967-9FB6-8B964178B885}" destId="{A5CEF610-0376-4B91-8A5F-631D3F6B64E9}" srcOrd="4" destOrd="0" presId="urn:microsoft.com/office/officeart/2005/8/layout/default#3"/>
    <dgm:cxn modelId="{029B91E1-0736-4C01-86A6-0FD7EEDC6D6C}" type="presParOf" srcId="{4FCFDFDF-3896-4967-9FB6-8B964178B885}" destId="{DBB64C23-8385-49E6-852B-818084980A5D}" srcOrd="5" destOrd="0" presId="urn:microsoft.com/office/officeart/2005/8/layout/default#3"/>
    <dgm:cxn modelId="{E0E0C60E-AB7E-4532-9CB4-98C516C64C5F}" type="presParOf" srcId="{4FCFDFDF-3896-4967-9FB6-8B964178B885}" destId="{4CBCEE71-B05F-45CF-A1B1-E4FCA735584A}" srcOrd="6" destOrd="0" presId="urn:microsoft.com/office/officeart/2005/8/layout/default#3"/>
    <dgm:cxn modelId="{BEE5F891-5592-4170-87E7-B02A7D95326E}" type="presParOf" srcId="{4FCFDFDF-3896-4967-9FB6-8B964178B885}" destId="{5E15D2E6-7D39-400F-81FF-F002F49F8690}" srcOrd="7" destOrd="0" presId="urn:microsoft.com/office/officeart/2005/8/layout/default#3"/>
    <dgm:cxn modelId="{7DF6E89A-AA3F-4C8E-9A46-4163948D8C17}" type="presParOf" srcId="{4FCFDFDF-3896-4967-9FB6-8B964178B885}" destId="{360886A8-2755-4233-8280-7FDD36587585}" srcOrd="8" destOrd="0" presId="urn:microsoft.com/office/officeart/2005/8/layout/defaul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87211D13-7597-452B-BC16-DF6594D9EB86}"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DC8CD725-9D3F-440E-8B95-819119500CC2}">
      <dgm:prSet phldrT="[Text]" custT="1"/>
      <dgm:spPr>
        <a:noFill/>
        <a:ln>
          <a:solidFill>
            <a:schemeClr val="accent1"/>
          </a:solidFill>
        </a:ln>
      </dgm:spPr>
      <dgm:t>
        <a:bodyPr/>
        <a:lstStyle/>
        <a:p>
          <a:r>
            <a:rPr lang="en-US" sz="2400" dirty="0" err="1" smtClean="0">
              <a:solidFill>
                <a:schemeClr val="tx1"/>
              </a:solidFill>
            </a:rPr>
            <a:t>Proses</a:t>
          </a:r>
          <a:r>
            <a:rPr lang="en-US" sz="2400" dirty="0" smtClean="0">
              <a:solidFill>
                <a:schemeClr val="tx1"/>
              </a:solidFill>
            </a:rPr>
            <a:t> </a:t>
          </a:r>
          <a:r>
            <a:rPr lang="en-US" sz="2400" dirty="0" err="1" smtClean="0">
              <a:solidFill>
                <a:schemeClr val="tx1"/>
              </a:solidFill>
            </a:rPr>
            <a:t>Sengketa</a:t>
          </a:r>
          <a:r>
            <a:rPr lang="en-US" sz="2400" dirty="0" smtClean="0">
              <a:solidFill>
                <a:schemeClr val="tx1"/>
              </a:solidFill>
            </a:rPr>
            <a:t> </a:t>
          </a:r>
          <a:r>
            <a:rPr lang="en-US" sz="2400" dirty="0" err="1" smtClean="0">
              <a:solidFill>
                <a:schemeClr val="tx1"/>
              </a:solidFill>
            </a:rPr>
            <a:t>terkait</a:t>
          </a:r>
          <a:r>
            <a:rPr lang="en-US" sz="2400" dirty="0" smtClean="0">
              <a:solidFill>
                <a:schemeClr val="tx1"/>
              </a:solidFill>
            </a:rPr>
            <a:t> </a:t>
          </a:r>
          <a:r>
            <a:rPr lang="en-US" sz="2400" dirty="0" err="1" smtClean="0">
              <a:solidFill>
                <a:schemeClr val="tx1"/>
              </a:solidFill>
            </a:rPr>
            <a:t>dengan</a:t>
          </a:r>
          <a:r>
            <a:rPr lang="en-US" sz="2400" dirty="0" smtClean="0">
              <a:solidFill>
                <a:schemeClr val="tx1"/>
              </a:solidFill>
            </a:rPr>
            <a:t> </a:t>
          </a:r>
          <a:r>
            <a:rPr lang="en-US" sz="2400" dirty="0" err="1" smtClean="0">
              <a:solidFill>
                <a:schemeClr val="tx1"/>
              </a:solidFill>
            </a:rPr>
            <a:t>perpajakan</a:t>
          </a:r>
          <a:endParaRPr lang="en-US" sz="2400" dirty="0">
            <a:solidFill>
              <a:schemeClr val="tx1"/>
            </a:solidFill>
          </a:endParaRPr>
        </a:p>
      </dgm:t>
    </dgm:pt>
    <dgm:pt modelId="{3C49DB4C-3530-4A2E-96B6-1DAA04DAA74F}" type="parTrans" cxnId="{1BFC9539-6E9D-4DB5-A3F9-6D7347CAB781}">
      <dgm:prSet/>
      <dgm:spPr/>
      <dgm:t>
        <a:bodyPr/>
        <a:lstStyle/>
        <a:p>
          <a:endParaRPr lang="en-US"/>
        </a:p>
      </dgm:t>
    </dgm:pt>
    <dgm:pt modelId="{A7F464EE-C4C0-478E-8C59-413D84D8836D}" type="sibTrans" cxnId="{1BFC9539-6E9D-4DB5-A3F9-6D7347CAB781}">
      <dgm:prSet/>
      <dgm:spPr/>
      <dgm:t>
        <a:bodyPr/>
        <a:lstStyle/>
        <a:p>
          <a:endParaRPr lang="en-US"/>
        </a:p>
      </dgm:t>
    </dgm:pt>
    <dgm:pt modelId="{F41077DB-B567-4C6D-94EC-C74AE06B3652}">
      <dgm:prSet phldrT="[Text]" custT="1"/>
      <dgm:spPr>
        <a:noFill/>
        <a:ln>
          <a:solidFill>
            <a:schemeClr val="accent1"/>
          </a:solidFill>
        </a:ln>
      </dgm:spPr>
      <dgm:t>
        <a:bodyPr/>
        <a:lstStyle/>
        <a:p>
          <a:r>
            <a:rPr lang="en-US" sz="2400" dirty="0" err="1" smtClean="0">
              <a:solidFill>
                <a:schemeClr val="tx1"/>
              </a:solidFill>
            </a:rPr>
            <a:t>Putusan</a:t>
          </a:r>
          <a:r>
            <a:rPr lang="en-US" sz="2400" dirty="0" smtClean="0">
              <a:solidFill>
                <a:schemeClr val="tx1"/>
              </a:solidFill>
            </a:rPr>
            <a:t> </a:t>
          </a:r>
          <a:r>
            <a:rPr lang="en-US" sz="2400" dirty="0" err="1" smtClean="0">
              <a:solidFill>
                <a:schemeClr val="tx1"/>
              </a:solidFill>
            </a:rPr>
            <a:t>tidak</a:t>
          </a:r>
          <a:r>
            <a:rPr lang="en-US" sz="2400" dirty="0" smtClean="0">
              <a:solidFill>
                <a:schemeClr val="tx1"/>
              </a:solidFill>
            </a:rPr>
            <a:t> </a:t>
          </a:r>
          <a:r>
            <a:rPr lang="en-US" sz="2400" dirty="0" err="1" smtClean="0">
              <a:solidFill>
                <a:schemeClr val="tx1"/>
              </a:solidFill>
            </a:rPr>
            <a:t>dapat</a:t>
          </a:r>
          <a:r>
            <a:rPr lang="en-US" sz="2400" dirty="0" smtClean="0">
              <a:solidFill>
                <a:schemeClr val="tx1"/>
              </a:solidFill>
            </a:rPr>
            <a:t> </a:t>
          </a:r>
          <a:r>
            <a:rPr lang="en-US" sz="2400" dirty="0" err="1" smtClean="0">
              <a:solidFill>
                <a:schemeClr val="tx1"/>
              </a:solidFill>
            </a:rPr>
            <a:t>dilakukan</a:t>
          </a:r>
          <a:r>
            <a:rPr lang="en-US" sz="2400" dirty="0" smtClean="0">
              <a:solidFill>
                <a:schemeClr val="tx1"/>
              </a:solidFill>
            </a:rPr>
            <a:t> </a:t>
          </a:r>
          <a:r>
            <a:rPr lang="en-US" sz="2400" dirty="0" err="1" smtClean="0">
              <a:solidFill>
                <a:schemeClr val="tx1"/>
              </a:solidFill>
            </a:rPr>
            <a:t>upaya</a:t>
          </a:r>
          <a:r>
            <a:rPr lang="en-US" sz="2400" dirty="0" smtClean="0">
              <a:solidFill>
                <a:schemeClr val="tx1"/>
              </a:solidFill>
            </a:rPr>
            <a:t> </a:t>
          </a:r>
          <a:r>
            <a:rPr lang="en-US" sz="2400" dirty="0" err="1" smtClean="0">
              <a:solidFill>
                <a:schemeClr val="tx1"/>
              </a:solidFill>
            </a:rPr>
            <a:t>hukum</a:t>
          </a:r>
          <a:r>
            <a:rPr lang="en-US" sz="2400" dirty="0" smtClean="0">
              <a:solidFill>
                <a:schemeClr val="tx1"/>
              </a:solidFill>
            </a:rPr>
            <a:t> lain</a:t>
          </a:r>
          <a:endParaRPr lang="en-US" sz="2400" dirty="0">
            <a:solidFill>
              <a:schemeClr val="tx1"/>
            </a:solidFill>
          </a:endParaRPr>
        </a:p>
      </dgm:t>
    </dgm:pt>
    <dgm:pt modelId="{D52B6316-0225-4A3F-97AB-A536EF984B04}" type="parTrans" cxnId="{02ACAC67-8C7A-4E68-B19D-154930BCDAB2}">
      <dgm:prSet/>
      <dgm:spPr/>
      <dgm:t>
        <a:bodyPr/>
        <a:lstStyle/>
        <a:p>
          <a:endParaRPr lang="en-US"/>
        </a:p>
      </dgm:t>
    </dgm:pt>
    <dgm:pt modelId="{8922BA2A-726A-4050-A04C-9F794EB8E2C6}" type="sibTrans" cxnId="{02ACAC67-8C7A-4E68-B19D-154930BCDAB2}">
      <dgm:prSet/>
      <dgm:spPr/>
      <dgm:t>
        <a:bodyPr/>
        <a:lstStyle/>
        <a:p>
          <a:endParaRPr lang="en-US"/>
        </a:p>
      </dgm:t>
    </dgm:pt>
    <dgm:pt modelId="{1E9984DC-F77E-430F-8C9B-0AC5BA3448BD}">
      <dgm:prSet phldrT="[Text]" custT="1"/>
      <dgm:spPr>
        <a:noFill/>
        <a:ln>
          <a:solidFill>
            <a:schemeClr val="accent1"/>
          </a:solidFill>
        </a:ln>
      </dgm:spPr>
      <dgm:t>
        <a:bodyPr/>
        <a:lstStyle/>
        <a:p>
          <a:r>
            <a:rPr lang="en-US" sz="2400" dirty="0" err="1" smtClean="0">
              <a:solidFill>
                <a:schemeClr val="tx1"/>
              </a:solidFill>
            </a:rPr>
            <a:t>Kepastian</a:t>
          </a:r>
          <a:r>
            <a:rPr lang="en-US" sz="2400" dirty="0" smtClean="0">
              <a:solidFill>
                <a:schemeClr val="tx1"/>
              </a:solidFill>
            </a:rPr>
            <a:t> </a:t>
          </a:r>
          <a:r>
            <a:rPr lang="en-US" sz="2400" dirty="0" err="1" smtClean="0">
              <a:solidFill>
                <a:schemeClr val="tx1"/>
              </a:solidFill>
            </a:rPr>
            <a:t>hukum</a:t>
          </a:r>
          <a:r>
            <a:rPr lang="en-US" sz="2400" dirty="0" smtClean="0">
              <a:solidFill>
                <a:schemeClr val="tx1"/>
              </a:solidFill>
            </a:rPr>
            <a:t> </a:t>
          </a:r>
          <a:r>
            <a:rPr lang="en-US" sz="2400" dirty="0" err="1" smtClean="0">
              <a:solidFill>
                <a:schemeClr val="tx1"/>
              </a:solidFill>
            </a:rPr>
            <a:t>adalah</a:t>
          </a:r>
          <a:r>
            <a:rPr lang="en-US" sz="2400" dirty="0" smtClean="0">
              <a:solidFill>
                <a:schemeClr val="tx1"/>
              </a:solidFill>
            </a:rPr>
            <a:t> </a:t>
          </a:r>
          <a:r>
            <a:rPr lang="en-US" sz="2400" dirty="0" err="1" smtClean="0">
              <a:solidFill>
                <a:schemeClr val="tx1"/>
              </a:solidFill>
            </a:rPr>
            <a:t>kebenaran</a:t>
          </a:r>
          <a:r>
            <a:rPr lang="en-US" sz="2400" dirty="0" smtClean="0">
              <a:solidFill>
                <a:schemeClr val="tx1"/>
              </a:solidFill>
            </a:rPr>
            <a:t> </a:t>
          </a:r>
          <a:r>
            <a:rPr lang="en-US" sz="2400" dirty="0" err="1" smtClean="0">
              <a:solidFill>
                <a:schemeClr val="tx1"/>
              </a:solidFill>
            </a:rPr>
            <a:t>perhitungan</a:t>
          </a:r>
          <a:r>
            <a:rPr lang="en-US" sz="2400" dirty="0" smtClean="0">
              <a:solidFill>
                <a:schemeClr val="tx1"/>
              </a:solidFill>
            </a:rPr>
            <a:t> </a:t>
          </a:r>
          <a:r>
            <a:rPr lang="en-US" sz="2400" dirty="0" err="1" smtClean="0">
              <a:solidFill>
                <a:schemeClr val="tx1"/>
              </a:solidFill>
            </a:rPr>
            <a:t>pajak</a:t>
          </a:r>
          <a:r>
            <a:rPr lang="en-US" sz="2400" dirty="0" smtClean="0">
              <a:solidFill>
                <a:schemeClr val="tx1"/>
              </a:solidFill>
            </a:rPr>
            <a:t> yang </a:t>
          </a:r>
          <a:r>
            <a:rPr lang="en-US" sz="2400" dirty="0" err="1" smtClean="0">
              <a:solidFill>
                <a:schemeClr val="tx1"/>
              </a:solidFill>
            </a:rPr>
            <a:t>harus</a:t>
          </a:r>
          <a:r>
            <a:rPr lang="en-US" sz="2400" dirty="0" smtClean="0">
              <a:solidFill>
                <a:schemeClr val="tx1"/>
              </a:solidFill>
            </a:rPr>
            <a:t> </a:t>
          </a:r>
          <a:r>
            <a:rPr lang="en-US" sz="2400" dirty="0" err="1" smtClean="0">
              <a:solidFill>
                <a:schemeClr val="tx1"/>
              </a:solidFill>
            </a:rPr>
            <a:t>dibayar</a:t>
          </a:r>
          <a:endParaRPr lang="en-US" sz="2400" dirty="0">
            <a:solidFill>
              <a:schemeClr val="tx1"/>
            </a:solidFill>
          </a:endParaRPr>
        </a:p>
      </dgm:t>
    </dgm:pt>
    <dgm:pt modelId="{E27F6D0D-EC12-464B-8AD1-3056A6EFF0AD}" type="parTrans" cxnId="{05282FC5-2D88-4321-A00A-0921BE027323}">
      <dgm:prSet/>
      <dgm:spPr/>
      <dgm:t>
        <a:bodyPr/>
        <a:lstStyle/>
        <a:p>
          <a:endParaRPr lang="en-US"/>
        </a:p>
      </dgm:t>
    </dgm:pt>
    <dgm:pt modelId="{744A48CF-B28E-46C4-B81B-1894C901FE05}" type="sibTrans" cxnId="{05282FC5-2D88-4321-A00A-0921BE027323}">
      <dgm:prSet/>
      <dgm:spPr/>
      <dgm:t>
        <a:bodyPr/>
        <a:lstStyle/>
        <a:p>
          <a:endParaRPr lang="en-US"/>
        </a:p>
      </dgm:t>
    </dgm:pt>
    <dgm:pt modelId="{A0C5C981-032C-49B6-AEF0-68AB6F3F2A83}">
      <dgm:prSet phldrT="[Text]"/>
      <dgm:spPr>
        <a:noFill/>
        <a:ln>
          <a:solidFill>
            <a:schemeClr val="accent1"/>
          </a:solidFill>
        </a:ln>
      </dgm:spPr>
      <dgm:t>
        <a:bodyPr/>
        <a:lstStyle/>
        <a:p>
          <a:r>
            <a:rPr lang="en-US" dirty="0" err="1" smtClean="0">
              <a:solidFill>
                <a:schemeClr val="tx1"/>
              </a:solidFill>
            </a:rPr>
            <a:t>Hukum</a:t>
          </a:r>
          <a:r>
            <a:rPr lang="en-US" dirty="0" smtClean="0">
              <a:solidFill>
                <a:schemeClr val="tx1"/>
              </a:solidFill>
            </a:rPr>
            <a:t> </a:t>
          </a:r>
          <a:r>
            <a:rPr lang="en-US" dirty="0" err="1" smtClean="0">
              <a:solidFill>
                <a:schemeClr val="tx1"/>
              </a:solidFill>
            </a:rPr>
            <a:t>Acara</a:t>
          </a:r>
          <a:r>
            <a:rPr lang="en-US" dirty="0" smtClean="0">
              <a:solidFill>
                <a:schemeClr val="tx1"/>
              </a:solidFill>
            </a:rPr>
            <a:t> </a:t>
          </a:r>
          <a:r>
            <a:rPr lang="en-US" dirty="0" err="1" smtClean="0">
              <a:solidFill>
                <a:schemeClr val="tx1"/>
              </a:solidFill>
            </a:rPr>
            <a:t>Tersendiri</a:t>
          </a:r>
          <a:endParaRPr lang="en-US" dirty="0">
            <a:solidFill>
              <a:schemeClr val="tx1"/>
            </a:solidFill>
          </a:endParaRPr>
        </a:p>
      </dgm:t>
    </dgm:pt>
    <dgm:pt modelId="{43D73C2B-DBD8-4990-88C5-732F98E5F60D}" type="parTrans" cxnId="{BF2F1B5F-8F1D-4283-B9F3-D51A57E308C8}">
      <dgm:prSet/>
      <dgm:spPr/>
      <dgm:t>
        <a:bodyPr/>
        <a:lstStyle/>
        <a:p>
          <a:endParaRPr lang="en-US"/>
        </a:p>
      </dgm:t>
    </dgm:pt>
    <dgm:pt modelId="{B38729E5-7C70-4D8F-8D9F-E35F2ADFFC28}" type="sibTrans" cxnId="{BF2F1B5F-8F1D-4283-B9F3-D51A57E308C8}">
      <dgm:prSet/>
      <dgm:spPr/>
      <dgm:t>
        <a:bodyPr/>
        <a:lstStyle/>
        <a:p>
          <a:endParaRPr lang="en-US"/>
        </a:p>
      </dgm:t>
    </dgm:pt>
    <dgm:pt modelId="{48DEE3E7-5564-4764-8ECF-C2D754627B69}">
      <dgm:prSet phldrT="[Text]"/>
      <dgm:spPr>
        <a:noFill/>
        <a:ln>
          <a:solidFill>
            <a:schemeClr val="accent1"/>
          </a:solidFill>
        </a:ln>
      </dgm:spPr>
      <dgm:t>
        <a:bodyPr/>
        <a:lstStyle/>
        <a:p>
          <a:r>
            <a:rPr lang="en-US" dirty="0" err="1" smtClean="0">
              <a:solidFill>
                <a:schemeClr val="tx1"/>
              </a:solidFill>
            </a:rPr>
            <a:t>Harapan</a:t>
          </a:r>
          <a:r>
            <a:rPr lang="en-US" dirty="0" smtClean="0">
              <a:solidFill>
                <a:schemeClr val="tx1"/>
              </a:solidFill>
            </a:rPr>
            <a:t> WP</a:t>
          </a:r>
        </a:p>
        <a:p>
          <a:r>
            <a:rPr lang="en-US" dirty="0" smtClean="0">
              <a:solidFill>
                <a:schemeClr val="tx1"/>
              </a:solidFill>
            </a:rPr>
            <a:t>KEADILAN ?</a:t>
          </a:r>
          <a:endParaRPr lang="en-US" dirty="0">
            <a:solidFill>
              <a:schemeClr val="tx1"/>
            </a:solidFill>
          </a:endParaRPr>
        </a:p>
      </dgm:t>
    </dgm:pt>
    <dgm:pt modelId="{5B9B3412-FECE-40C5-9727-CC7F343ED6E1}" type="parTrans" cxnId="{8A7F8BF4-18D4-4972-B1B3-2F3E522FD717}">
      <dgm:prSet/>
      <dgm:spPr/>
      <dgm:t>
        <a:bodyPr/>
        <a:lstStyle/>
        <a:p>
          <a:endParaRPr lang="en-US"/>
        </a:p>
      </dgm:t>
    </dgm:pt>
    <dgm:pt modelId="{A40B582C-D792-4948-B82D-9ECB21AE9FD2}" type="sibTrans" cxnId="{8A7F8BF4-18D4-4972-B1B3-2F3E522FD717}">
      <dgm:prSet/>
      <dgm:spPr/>
      <dgm:t>
        <a:bodyPr/>
        <a:lstStyle/>
        <a:p>
          <a:endParaRPr lang="en-US"/>
        </a:p>
      </dgm:t>
    </dgm:pt>
    <dgm:pt modelId="{84A1F1F7-9104-4B34-BA3A-97504D9B9D85}" type="pres">
      <dgm:prSet presAssocID="{87211D13-7597-452B-BC16-DF6594D9EB86}" presName="diagram" presStyleCnt="0">
        <dgm:presLayoutVars>
          <dgm:dir/>
          <dgm:resizeHandles val="exact"/>
        </dgm:presLayoutVars>
      </dgm:prSet>
      <dgm:spPr/>
      <dgm:t>
        <a:bodyPr/>
        <a:lstStyle/>
        <a:p>
          <a:endParaRPr lang="en-US"/>
        </a:p>
      </dgm:t>
    </dgm:pt>
    <dgm:pt modelId="{E0EFF14F-5ACF-4CB8-B68D-E7A1DF0605E9}" type="pres">
      <dgm:prSet presAssocID="{DC8CD725-9D3F-440E-8B95-819119500CC2}" presName="node" presStyleLbl="node1" presStyleIdx="0" presStyleCnt="5" custScaleY="137816">
        <dgm:presLayoutVars>
          <dgm:bulletEnabled val="1"/>
        </dgm:presLayoutVars>
      </dgm:prSet>
      <dgm:spPr/>
      <dgm:t>
        <a:bodyPr/>
        <a:lstStyle/>
        <a:p>
          <a:endParaRPr lang="en-US"/>
        </a:p>
      </dgm:t>
    </dgm:pt>
    <dgm:pt modelId="{CD0ED6EB-4A81-4D9F-B2B6-A01C46EC9CC6}" type="pres">
      <dgm:prSet presAssocID="{A7F464EE-C4C0-478E-8C59-413D84D8836D}" presName="sibTrans" presStyleLbl="sibTrans2D1" presStyleIdx="0" presStyleCnt="4"/>
      <dgm:spPr/>
      <dgm:t>
        <a:bodyPr/>
        <a:lstStyle/>
        <a:p>
          <a:endParaRPr lang="en-US"/>
        </a:p>
      </dgm:t>
    </dgm:pt>
    <dgm:pt modelId="{9E7AE205-BB7C-40EB-BF7E-051C35B6346A}" type="pres">
      <dgm:prSet presAssocID="{A7F464EE-C4C0-478E-8C59-413D84D8836D}" presName="connectorText" presStyleLbl="sibTrans2D1" presStyleIdx="0" presStyleCnt="4"/>
      <dgm:spPr/>
      <dgm:t>
        <a:bodyPr/>
        <a:lstStyle/>
        <a:p>
          <a:endParaRPr lang="en-US"/>
        </a:p>
      </dgm:t>
    </dgm:pt>
    <dgm:pt modelId="{02352631-2AF2-4C7A-8DE6-BF9526BB049D}" type="pres">
      <dgm:prSet presAssocID="{F41077DB-B567-4C6D-94EC-C74AE06B3652}" presName="node" presStyleLbl="node1" presStyleIdx="1" presStyleCnt="5" custScaleX="98145" custScaleY="130571">
        <dgm:presLayoutVars>
          <dgm:bulletEnabled val="1"/>
        </dgm:presLayoutVars>
      </dgm:prSet>
      <dgm:spPr/>
      <dgm:t>
        <a:bodyPr/>
        <a:lstStyle/>
        <a:p>
          <a:endParaRPr lang="en-US"/>
        </a:p>
      </dgm:t>
    </dgm:pt>
    <dgm:pt modelId="{63E367E7-85AB-4ED7-B302-DCA8840FB826}" type="pres">
      <dgm:prSet presAssocID="{8922BA2A-726A-4050-A04C-9F794EB8E2C6}" presName="sibTrans" presStyleLbl="sibTrans2D1" presStyleIdx="1" presStyleCnt="4"/>
      <dgm:spPr/>
      <dgm:t>
        <a:bodyPr/>
        <a:lstStyle/>
        <a:p>
          <a:endParaRPr lang="en-US"/>
        </a:p>
      </dgm:t>
    </dgm:pt>
    <dgm:pt modelId="{2DA1555F-9B2A-463C-83A3-E6CA7195669B}" type="pres">
      <dgm:prSet presAssocID="{8922BA2A-726A-4050-A04C-9F794EB8E2C6}" presName="connectorText" presStyleLbl="sibTrans2D1" presStyleIdx="1" presStyleCnt="4"/>
      <dgm:spPr/>
      <dgm:t>
        <a:bodyPr/>
        <a:lstStyle/>
        <a:p>
          <a:endParaRPr lang="en-US"/>
        </a:p>
      </dgm:t>
    </dgm:pt>
    <dgm:pt modelId="{21FE1F3C-11F5-4772-B9EE-7FD800D5D596}" type="pres">
      <dgm:prSet presAssocID="{1E9984DC-F77E-430F-8C9B-0AC5BA3448BD}" presName="node" presStyleLbl="node1" presStyleIdx="2" presStyleCnt="5" custScaleX="94886" custScaleY="150353" custLinFactNeighborX="21483" custLinFactNeighborY="1829">
        <dgm:presLayoutVars>
          <dgm:bulletEnabled val="1"/>
        </dgm:presLayoutVars>
      </dgm:prSet>
      <dgm:spPr/>
      <dgm:t>
        <a:bodyPr/>
        <a:lstStyle/>
        <a:p>
          <a:endParaRPr lang="en-US"/>
        </a:p>
      </dgm:t>
    </dgm:pt>
    <dgm:pt modelId="{274099C0-ACD9-42A6-983D-429B9839BF8A}" type="pres">
      <dgm:prSet presAssocID="{744A48CF-B28E-46C4-B81B-1894C901FE05}" presName="sibTrans" presStyleLbl="sibTrans2D1" presStyleIdx="2" presStyleCnt="4"/>
      <dgm:spPr/>
      <dgm:t>
        <a:bodyPr/>
        <a:lstStyle/>
        <a:p>
          <a:endParaRPr lang="en-US"/>
        </a:p>
      </dgm:t>
    </dgm:pt>
    <dgm:pt modelId="{8EB4C7B3-86C8-4B33-BF93-12B71F71D829}" type="pres">
      <dgm:prSet presAssocID="{744A48CF-B28E-46C4-B81B-1894C901FE05}" presName="connectorText" presStyleLbl="sibTrans2D1" presStyleIdx="2" presStyleCnt="4"/>
      <dgm:spPr/>
      <dgm:t>
        <a:bodyPr/>
        <a:lstStyle/>
        <a:p>
          <a:endParaRPr lang="en-US"/>
        </a:p>
      </dgm:t>
    </dgm:pt>
    <dgm:pt modelId="{5EAA1DF0-038D-45A3-8398-B8031A87FBE1}" type="pres">
      <dgm:prSet presAssocID="{A0C5C981-032C-49B6-AEF0-68AB6F3F2A83}" presName="node" presStyleLbl="node1" presStyleIdx="3" presStyleCnt="5">
        <dgm:presLayoutVars>
          <dgm:bulletEnabled val="1"/>
        </dgm:presLayoutVars>
      </dgm:prSet>
      <dgm:spPr/>
      <dgm:t>
        <a:bodyPr/>
        <a:lstStyle/>
        <a:p>
          <a:endParaRPr lang="en-US"/>
        </a:p>
      </dgm:t>
    </dgm:pt>
    <dgm:pt modelId="{F57E4971-6043-40D5-96F8-7777D1F89CC1}" type="pres">
      <dgm:prSet presAssocID="{B38729E5-7C70-4D8F-8D9F-E35F2ADFFC28}" presName="sibTrans" presStyleLbl="sibTrans2D1" presStyleIdx="3" presStyleCnt="4"/>
      <dgm:spPr/>
      <dgm:t>
        <a:bodyPr/>
        <a:lstStyle/>
        <a:p>
          <a:endParaRPr lang="en-US"/>
        </a:p>
      </dgm:t>
    </dgm:pt>
    <dgm:pt modelId="{F673BA4D-B165-4733-A2B1-B3EC2FA7CA1C}" type="pres">
      <dgm:prSet presAssocID="{B38729E5-7C70-4D8F-8D9F-E35F2ADFFC28}" presName="connectorText" presStyleLbl="sibTrans2D1" presStyleIdx="3" presStyleCnt="4"/>
      <dgm:spPr/>
      <dgm:t>
        <a:bodyPr/>
        <a:lstStyle/>
        <a:p>
          <a:endParaRPr lang="en-US"/>
        </a:p>
      </dgm:t>
    </dgm:pt>
    <dgm:pt modelId="{2DB286F8-83A3-4554-81FD-5EDD682F180B}" type="pres">
      <dgm:prSet presAssocID="{48DEE3E7-5564-4764-8ECF-C2D754627B69}" presName="node" presStyleLbl="node1" presStyleIdx="4" presStyleCnt="5">
        <dgm:presLayoutVars>
          <dgm:bulletEnabled val="1"/>
        </dgm:presLayoutVars>
      </dgm:prSet>
      <dgm:spPr/>
      <dgm:t>
        <a:bodyPr/>
        <a:lstStyle/>
        <a:p>
          <a:endParaRPr lang="en-US"/>
        </a:p>
      </dgm:t>
    </dgm:pt>
  </dgm:ptLst>
  <dgm:cxnLst>
    <dgm:cxn modelId="{05D657F2-A474-4979-8D4D-946F78A4AE9D}" type="presOf" srcId="{8922BA2A-726A-4050-A04C-9F794EB8E2C6}" destId="{2DA1555F-9B2A-463C-83A3-E6CA7195669B}" srcOrd="1" destOrd="0" presId="urn:microsoft.com/office/officeart/2005/8/layout/process5"/>
    <dgm:cxn modelId="{6691FB38-486A-4D9D-B243-B7CCCC152ACC}" type="presOf" srcId="{744A48CF-B28E-46C4-B81B-1894C901FE05}" destId="{8EB4C7B3-86C8-4B33-BF93-12B71F71D829}" srcOrd="1" destOrd="0" presId="urn:microsoft.com/office/officeart/2005/8/layout/process5"/>
    <dgm:cxn modelId="{BF2F1B5F-8F1D-4283-B9F3-D51A57E308C8}" srcId="{87211D13-7597-452B-BC16-DF6594D9EB86}" destId="{A0C5C981-032C-49B6-AEF0-68AB6F3F2A83}" srcOrd="3" destOrd="0" parTransId="{43D73C2B-DBD8-4990-88C5-732F98E5F60D}" sibTransId="{B38729E5-7C70-4D8F-8D9F-E35F2ADFFC28}"/>
    <dgm:cxn modelId="{E3E56EFB-28BC-4E9B-8DCB-D423B4500FA7}" type="presOf" srcId="{87211D13-7597-452B-BC16-DF6594D9EB86}" destId="{84A1F1F7-9104-4B34-BA3A-97504D9B9D85}" srcOrd="0" destOrd="0" presId="urn:microsoft.com/office/officeart/2005/8/layout/process5"/>
    <dgm:cxn modelId="{429B5EB6-720D-47EB-98F1-A8E29109E859}" type="presOf" srcId="{A7F464EE-C4C0-478E-8C59-413D84D8836D}" destId="{CD0ED6EB-4A81-4D9F-B2B6-A01C46EC9CC6}" srcOrd="0" destOrd="0" presId="urn:microsoft.com/office/officeart/2005/8/layout/process5"/>
    <dgm:cxn modelId="{2290E0F9-205A-46AC-A907-B3C8815FEAA1}" type="presOf" srcId="{DC8CD725-9D3F-440E-8B95-819119500CC2}" destId="{E0EFF14F-5ACF-4CB8-B68D-E7A1DF0605E9}" srcOrd="0" destOrd="0" presId="urn:microsoft.com/office/officeart/2005/8/layout/process5"/>
    <dgm:cxn modelId="{CD114504-FF6B-4A10-A25F-49FD18BBD204}" type="presOf" srcId="{48DEE3E7-5564-4764-8ECF-C2D754627B69}" destId="{2DB286F8-83A3-4554-81FD-5EDD682F180B}" srcOrd="0" destOrd="0" presId="urn:microsoft.com/office/officeart/2005/8/layout/process5"/>
    <dgm:cxn modelId="{FF13729A-0033-46CC-8287-D8F991CA5951}" type="presOf" srcId="{1E9984DC-F77E-430F-8C9B-0AC5BA3448BD}" destId="{21FE1F3C-11F5-4772-B9EE-7FD800D5D596}" srcOrd="0" destOrd="0" presId="urn:microsoft.com/office/officeart/2005/8/layout/process5"/>
    <dgm:cxn modelId="{27AE8443-7E80-4987-B398-D89BE962FB12}" type="presOf" srcId="{F41077DB-B567-4C6D-94EC-C74AE06B3652}" destId="{02352631-2AF2-4C7A-8DE6-BF9526BB049D}" srcOrd="0" destOrd="0" presId="urn:microsoft.com/office/officeart/2005/8/layout/process5"/>
    <dgm:cxn modelId="{8A7F8BF4-18D4-4972-B1B3-2F3E522FD717}" srcId="{87211D13-7597-452B-BC16-DF6594D9EB86}" destId="{48DEE3E7-5564-4764-8ECF-C2D754627B69}" srcOrd="4" destOrd="0" parTransId="{5B9B3412-FECE-40C5-9727-CC7F343ED6E1}" sibTransId="{A40B582C-D792-4948-B82D-9ECB21AE9FD2}"/>
    <dgm:cxn modelId="{61F855D0-D642-45D2-8FBD-5D33F41D1C55}" type="presOf" srcId="{B38729E5-7C70-4D8F-8D9F-E35F2ADFFC28}" destId="{F673BA4D-B165-4733-A2B1-B3EC2FA7CA1C}" srcOrd="1" destOrd="0" presId="urn:microsoft.com/office/officeart/2005/8/layout/process5"/>
    <dgm:cxn modelId="{D19A7524-CCA7-4581-B983-12D9977B07D0}" type="presOf" srcId="{744A48CF-B28E-46C4-B81B-1894C901FE05}" destId="{274099C0-ACD9-42A6-983D-429B9839BF8A}" srcOrd="0" destOrd="0" presId="urn:microsoft.com/office/officeart/2005/8/layout/process5"/>
    <dgm:cxn modelId="{2012EC6E-4EB0-4747-A023-EEC7A49F4140}" type="presOf" srcId="{A7F464EE-C4C0-478E-8C59-413D84D8836D}" destId="{9E7AE205-BB7C-40EB-BF7E-051C35B6346A}" srcOrd="1" destOrd="0" presId="urn:microsoft.com/office/officeart/2005/8/layout/process5"/>
    <dgm:cxn modelId="{4B9D5B34-BCE7-4EB1-97E5-70BD034B95E5}" type="presOf" srcId="{A0C5C981-032C-49B6-AEF0-68AB6F3F2A83}" destId="{5EAA1DF0-038D-45A3-8398-B8031A87FBE1}" srcOrd="0" destOrd="0" presId="urn:microsoft.com/office/officeart/2005/8/layout/process5"/>
    <dgm:cxn modelId="{3D4F0835-1E71-4CAC-9CB6-0A5E97D669AC}" type="presOf" srcId="{B38729E5-7C70-4D8F-8D9F-E35F2ADFFC28}" destId="{F57E4971-6043-40D5-96F8-7777D1F89CC1}" srcOrd="0" destOrd="0" presId="urn:microsoft.com/office/officeart/2005/8/layout/process5"/>
    <dgm:cxn modelId="{02ACAC67-8C7A-4E68-B19D-154930BCDAB2}" srcId="{87211D13-7597-452B-BC16-DF6594D9EB86}" destId="{F41077DB-B567-4C6D-94EC-C74AE06B3652}" srcOrd="1" destOrd="0" parTransId="{D52B6316-0225-4A3F-97AB-A536EF984B04}" sibTransId="{8922BA2A-726A-4050-A04C-9F794EB8E2C6}"/>
    <dgm:cxn modelId="{05282FC5-2D88-4321-A00A-0921BE027323}" srcId="{87211D13-7597-452B-BC16-DF6594D9EB86}" destId="{1E9984DC-F77E-430F-8C9B-0AC5BA3448BD}" srcOrd="2" destOrd="0" parTransId="{E27F6D0D-EC12-464B-8AD1-3056A6EFF0AD}" sibTransId="{744A48CF-B28E-46C4-B81B-1894C901FE05}"/>
    <dgm:cxn modelId="{1BFC9539-6E9D-4DB5-A3F9-6D7347CAB781}" srcId="{87211D13-7597-452B-BC16-DF6594D9EB86}" destId="{DC8CD725-9D3F-440E-8B95-819119500CC2}" srcOrd="0" destOrd="0" parTransId="{3C49DB4C-3530-4A2E-96B6-1DAA04DAA74F}" sibTransId="{A7F464EE-C4C0-478E-8C59-413D84D8836D}"/>
    <dgm:cxn modelId="{6A21EAF5-534B-4039-B6B8-3C761900830E}" type="presOf" srcId="{8922BA2A-726A-4050-A04C-9F794EB8E2C6}" destId="{63E367E7-85AB-4ED7-B302-DCA8840FB826}" srcOrd="0" destOrd="0" presId="urn:microsoft.com/office/officeart/2005/8/layout/process5"/>
    <dgm:cxn modelId="{381641BC-4A1D-402A-B6BA-E1D187487251}" type="presParOf" srcId="{84A1F1F7-9104-4B34-BA3A-97504D9B9D85}" destId="{E0EFF14F-5ACF-4CB8-B68D-E7A1DF0605E9}" srcOrd="0" destOrd="0" presId="urn:microsoft.com/office/officeart/2005/8/layout/process5"/>
    <dgm:cxn modelId="{A9D75C1C-C4D3-4070-B50B-5E1680DE7554}" type="presParOf" srcId="{84A1F1F7-9104-4B34-BA3A-97504D9B9D85}" destId="{CD0ED6EB-4A81-4D9F-B2B6-A01C46EC9CC6}" srcOrd="1" destOrd="0" presId="urn:microsoft.com/office/officeart/2005/8/layout/process5"/>
    <dgm:cxn modelId="{79704517-AD0B-403B-9633-F3D97CE76256}" type="presParOf" srcId="{CD0ED6EB-4A81-4D9F-B2B6-A01C46EC9CC6}" destId="{9E7AE205-BB7C-40EB-BF7E-051C35B6346A}" srcOrd="0" destOrd="0" presId="urn:microsoft.com/office/officeart/2005/8/layout/process5"/>
    <dgm:cxn modelId="{077AADB2-C990-4EED-B73C-4EB0331603C7}" type="presParOf" srcId="{84A1F1F7-9104-4B34-BA3A-97504D9B9D85}" destId="{02352631-2AF2-4C7A-8DE6-BF9526BB049D}" srcOrd="2" destOrd="0" presId="urn:microsoft.com/office/officeart/2005/8/layout/process5"/>
    <dgm:cxn modelId="{6F4714A1-8E7D-4018-A436-E829B03A320C}" type="presParOf" srcId="{84A1F1F7-9104-4B34-BA3A-97504D9B9D85}" destId="{63E367E7-85AB-4ED7-B302-DCA8840FB826}" srcOrd="3" destOrd="0" presId="urn:microsoft.com/office/officeart/2005/8/layout/process5"/>
    <dgm:cxn modelId="{22235EBF-38DE-448E-8866-8294A7C484B9}" type="presParOf" srcId="{63E367E7-85AB-4ED7-B302-DCA8840FB826}" destId="{2DA1555F-9B2A-463C-83A3-E6CA7195669B}" srcOrd="0" destOrd="0" presId="urn:microsoft.com/office/officeart/2005/8/layout/process5"/>
    <dgm:cxn modelId="{74EC75CB-FC72-4E5D-9DC0-537713203CF5}" type="presParOf" srcId="{84A1F1F7-9104-4B34-BA3A-97504D9B9D85}" destId="{21FE1F3C-11F5-4772-B9EE-7FD800D5D596}" srcOrd="4" destOrd="0" presId="urn:microsoft.com/office/officeart/2005/8/layout/process5"/>
    <dgm:cxn modelId="{E4E6BEFF-C14F-4C47-9DF1-1F3FEEB9A2E1}" type="presParOf" srcId="{84A1F1F7-9104-4B34-BA3A-97504D9B9D85}" destId="{274099C0-ACD9-42A6-983D-429B9839BF8A}" srcOrd="5" destOrd="0" presId="urn:microsoft.com/office/officeart/2005/8/layout/process5"/>
    <dgm:cxn modelId="{80AFC1FC-4382-4464-8C5E-24FFDD80FF75}" type="presParOf" srcId="{274099C0-ACD9-42A6-983D-429B9839BF8A}" destId="{8EB4C7B3-86C8-4B33-BF93-12B71F71D829}" srcOrd="0" destOrd="0" presId="urn:microsoft.com/office/officeart/2005/8/layout/process5"/>
    <dgm:cxn modelId="{AB4A4C97-0C46-4A56-8928-098443DD8774}" type="presParOf" srcId="{84A1F1F7-9104-4B34-BA3A-97504D9B9D85}" destId="{5EAA1DF0-038D-45A3-8398-B8031A87FBE1}" srcOrd="6" destOrd="0" presId="urn:microsoft.com/office/officeart/2005/8/layout/process5"/>
    <dgm:cxn modelId="{C4200D7D-BB42-482F-B731-00ECEACDC772}" type="presParOf" srcId="{84A1F1F7-9104-4B34-BA3A-97504D9B9D85}" destId="{F57E4971-6043-40D5-96F8-7777D1F89CC1}" srcOrd="7" destOrd="0" presId="urn:microsoft.com/office/officeart/2005/8/layout/process5"/>
    <dgm:cxn modelId="{E12EBA51-16EF-44F7-8CA0-D83619FE8F31}" type="presParOf" srcId="{F57E4971-6043-40D5-96F8-7777D1F89CC1}" destId="{F673BA4D-B165-4733-A2B1-B3EC2FA7CA1C}" srcOrd="0" destOrd="0" presId="urn:microsoft.com/office/officeart/2005/8/layout/process5"/>
    <dgm:cxn modelId="{31C3568C-CB52-4CA5-837D-374B33415EA3}" type="presParOf" srcId="{84A1F1F7-9104-4B34-BA3A-97504D9B9D85}" destId="{2DB286F8-83A3-4554-81FD-5EDD682F180B}" srcOrd="8" destOrd="0" presId="urn:microsoft.com/office/officeart/2005/8/layout/process5"/>
  </dgm:cxnLst>
  <dgm:bg/>
  <dgm:whole/>
</dgm:dataModel>
</file>

<file path=ppt/diagrams/data60.xml><?xml version="1.0" encoding="utf-8"?>
<dgm:dataModel xmlns:dgm="http://schemas.openxmlformats.org/drawingml/2006/diagram" xmlns:a="http://schemas.openxmlformats.org/drawingml/2006/main">
  <dgm:ptLst>
    <dgm:pt modelId="{D8B6A2A7-D635-4AD2-A075-86540BB266E5}"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50D3D4B4-672A-4645-A415-317BC740A145}">
      <dgm:prSet phldrT="[Text]" custT="1"/>
      <dgm:spPr>
        <a:noFill/>
        <a:ln>
          <a:solidFill>
            <a:schemeClr val="tx2"/>
          </a:solidFill>
        </a:ln>
      </dgm:spPr>
      <dgm:t>
        <a:bodyPr/>
        <a:lstStyle/>
        <a:p>
          <a:r>
            <a:rPr lang="en-US" sz="2400" dirty="0" err="1" smtClean="0">
              <a:solidFill>
                <a:schemeClr val="tx1"/>
              </a:solidFill>
            </a:rPr>
            <a:t>Peradilan</a:t>
          </a:r>
          <a:r>
            <a:rPr lang="en-US" sz="2400" dirty="0" smtClean="0">
              <a:solidFill>
                <a:schemeClr val="tx1"/>
              </a:solidFill>
            </a:rPr>
            <a:t> </a:t>
          </a:r>
          <a:r>
            <a:rPr lang="en-US" sz="2400" dirty="0" err="1" smtClean="0">
              <a:solidFill>
                <a:schemeClr val="tx1"/>
              </a:solidFill>
            </a:rPr>
            <a:t>Perpajakan</a:t>
          </a:r>
          <a:r>
            <a:rPr lang="en-US" sz="2400" dirty="0" smtClean="0">
              <a:solidFill>
                <a:schemeClr val="tx1"/>
              </a:solidFill>
            </a:rPr>
            <a:t> = </a:t>
          </a:r>
          <a:r>
            <a:rPr lang="en-US" sz="2400" dirty="0" err="1" smtClean="0">
              <a:solidFill>
                <a:schemeClr val="tx1"/>
              </a:solidFill>
            </a:rPr>
            <a:t>pelaksana</a:t>
          </a:r>
          <a:r>
            <a:rPr lang="en-US" sz="2400" dirty="0" smtClean="0">
              <a:solidFill>
                <a:schemeClr val="tx1"/>
              </a:solidFill>
            </a:rPr>
            <a:t> </a:t>
          </a:r>
          <a:r>
            <a:rPr lang="en-US" sz="2400" dirty="0" err="1" smtClean="0">
              <a:solidFill>
                <a:schemeClr val="tx1"/>
              </a:solidFill>
            </a:rPr>
            <a:t>kek</a:t>
          </a:r>
          <a:r>
            <a:rPr lang="en-US" sz="2400" dirty="0" smtClean="0">
              <a:solidFill>
                <a:schemeClr val="tx1"/>
              </a:solidFill>
            </a:rPr>
            <a:t>. </a:t>
          </a:r>
          <a:r>
            <a:rPr lang="en-US" sz="2400" dirty="0" err="1" smtClean="0">
              <a:solidFill>
                <a:schemeClr val="tx1"/>
              </a:solidFill>
            </a:rPr>
            <a:t>kehakiman</a:t>
          </a:r>
          <a:endParaRPr lang="en-US" sz="2400" dirty="0">
            <a:solidFill>
              <a:schemeClr val="tx1"/>
            </a:solidFill>
          </a:endParaRPr>
        </a:p>
      </dgm:t>
    </dgm:pt>
    <dgm:pt modelId="{1693E4A0-EB8D-477D-8A30-4C43C4D03841}" type="parTrans" cxnId="{1629316A-FB27-4F9B-8383-8D9A900638B6}">
      <dgm:prSet/>
      <dgm:spPr/>
      <dgm:t>
        <a:bodyPr/>
        <a:lstStyle/>
        <a:p>
          <a:endParaRPr lang="en-US"/>
        </a:p>
      </dgm:t>
    </dgm:pt>
    <dgm:pt modelId="{8A761408-6CDF-44FC-8AB0-F7E813DF2F91}" type="sibTrans" cxnId="{1629316A-FB27-4F9B-8383-8D9A900638B6}">
      <dgm:prSet>
        <dgm:style>
          <a:lnRef idx="2">
            <a:schemeClr val="accent6"/>
          </a:lnRef>
          <a:fillRef idx="1">
            <a:schemeClr val="lt1"/>
          </a:fillRef>
          <a:effectRef idx="0">
            <a:schemeClr val="accent6"/>
          </a:effectRef>
          <a:fontRef idx="minor">
            <a:schemeClr val="dk1"/>
          </a:fontRef>
        </dgm:style>
      </dgm:prSet>
      <dgm:spPr>
        <a:ln/>
      </dgm:spPr>
      <dgm:t>
        <a:bodyPr/>
        <a:lstStyle/>
        <a:p>
          <a:endParaRPr lang="en-US"/>
        </a:p>
      </dgm:t>
    </dgm:pt>
    <dgm:pt modelId="{1CCE9334-897F-4E87-8D1B-91817129A926}">
      <dgm:prSet phldrT="[Text]" custT="1"/>
      <dgm:spPr>
        <a:noFill/>
        <a:ln>
          <a:solidFill>
            <a:schemeClr val="tx2"/>
          </a:solidFill>
        </a:ln>
      </dgm:spPr>
      <dgm:t>
        <a:bodyPr/>
        <a:lstStyle/>
        <a:p>
          <a:r>
            <a:rPr lang="en-US" sz="2400" dirty="0" err="1" smtClean="0">
              <a:solidFill>
                <a:schemeClr val="tx1"/>
              </a:solidFill>
            </a:rPr>
            <a:t>Memeriksa</a:t>
          </a:r>
          <a:r>
            <a:rPr lang="en-US" sz="2400" dirty="0" smtClean="0">
              <a:solidFill>
                <a:schemeClr val="tx1"/>
              </a:solidFill>
            </a:rPr>
            <a:t> </a:t>
          </a:r>
          <a:r>
            <a:rPr lang="en-US" sz="2400" dirty="0" err="1" smtClean="0">
              <a:solidFill>
                <a:schemeClr val="tx1"/>
              </a:solidFill>
            </a:rPr>
            <a:t>perkara</a:t>
          </a:r>
          <a:r>
            <a:rPr lang="en-US" sz="2400" dirty="0" smtClean="0">
              <a:solidFill>
                <a:schemeClr val="tx1"/>
              </a:solidFill>
            </a:rPr>
            <a:t> </a:t>
          </a:r>
          <a:r>
            <a:rPr lang="en-US" sz="2400" dirty="0" err="1" smtClean="0">
              <a:solidFill>
                <a:schemeClr val="tx1"/>
              </a:solidFill>
            </a:rPr>
            <a:t>sengketa</a:t>
          </a:r>
          <a:r>
            <a:rPr lang="en-US" sz="2400" dirty="0" smtClean="0">
              <a:solidFill>
                <a:schemeClr val="tx1"/>
              </a:solidFill>
            </a:rPr>
            <a:t> </a:t>
          </a:r>
          <a:r>
            <a:rPr lang="en-US" sz="2400" dirty="0" err="1" smtClean="0">
              <a:solidFill>
                <a:schemeClr val="tx1"/>
              </a:solidFill>
            </a:rPr>
            <a:t>pajak</a:t>
          </a:r>
          <a:endParaRPr lang="en-US" sz="2400" dirty="0">
            <a:solidFill>
              <a:schemeClr val="tx1"/>
            </a:solidFill>
          </a:endParaRPr>
        </a:p>
      </dgm:t>
    </dgm:pt>
    <dgm:pt modelId="{4CF2967E-6209-4E4F-82DD-D5A5499EBCFC}" type="parTrans" cxnId="{D0F74F43-F0EF-48BD-B20B-FACCFA4F6C8C}">
      <dgm:prSet/>
      <dgm:spPr/>
      <dgm:t>
        <a:bodyPr/>
        <a:lstStyle/>
        <a:p>
          <a:endParaRPr lang="en-US"/>
        </a:p>
      </dgm:t>
    </dgm:pt>
    <dgm:pt modelId="{FC0B0AF4-C23F-4FE2-AAB6-7FC6C32BFC51}" type="sibTrans" cxnId="{D0F74F43-F0EF-48BD-B20B-FACCFA4F6C8C}">
      <dgm:prSet>
        <dgm:style>
          <a:lnRef idx="2">
            <a:schemeClr val="accent6"/>
          </a:lnRef>
          <a:fillRef idx="1">
            <a:schemeClr val="lt1"/>
          </a:fillRef>
          <a:effectRef idx="0">
            <a:schemeClr val="accent6"/>
          </a:effectRef>
          <a:fontRef idx="minor">
            <a:schemeClr val="dk1"/>
          </a:fontRef>
        </dgm:style>
      </dgm:prSet>
      <dgm:spPr/>
      <dgm:t>
        <a:bodyPr/>
        <a:lstStyle/>
        <a:p>
          <a:endParaRPr lang="en-US"/>
        </a:p>
      </dgm:t>
    </dgm:pt>
    <dgm:pt modelId="{F82C5118-038F-46BC-993B-4A118E201DFC}">
      <dgm:prSet phldrT="[Text]" custT="1"/>
      <dgm:spPr>
        <a:noFill/>
        <a:ln>
          <a:solidFill>
            <a:schemeClr val="tx2"/>
          </a:solidFill>
        </a:ln>
      </dgm:spPr>
      <dgm:t>
        <a:bodyPr/>
        <a:lstStyle/>
        <a:p>
          <a:r>
            <a:rPr lang="en-US" sz="2400" dirty="0" err="1" smtClean="0">
              <a:solidFill>
                <a:schemeClr val="tx1"/>
              </a:solidFill>
            </a:rPr>
            <a:t>Mengadili</a:t>
          </a:r>
          <a:r>
            <a:rPr lang="en-US" sz="2400" dirty="0" smtClean="0">
              <a:solidFill>
                <a:schemeClr val="tx1"/>
              </a:solidFill>
            </a:rPr>
            <a:t> </a:t>
          </a:r>
          <a:r>
            <a:rPr lang="en-US" sz="2400" dirty="0" err="1" smtClean="0">
              <a:solidFill>
                <a:schemeClr val="tx1"/>
              </a:solidFill>
            </a:rPr>
            <a:t>berdasar</a:t>
          </a:r>
          <a:r>
            <a:rPr lang="en-US" sz="2400" dirty="0" smtClean="0">
              <a:solidFill>
                <a:schemeClr val="tx1"/>
              </a:solidFill>
            </a:rPr>
            <a:t> </a:t>
          </a:r>
          <a:r>
            <a:rPr lang="en-US" sz="2400" dirty="0" err="1" smtClean="0">
              <a:solidFill>
                <a:schemeClr val="tx1"/>
              </a:solidFill>
            </a:rPr>
            <a:t>fakta</a:t>
          </a:r>
          <a:r>
            <a:rPr lang="en-US" sz="2400" dirty="0" smtClean="0">
              <a:solidFill>
                <a:schemeClr val="tx1"/>
              </a:solidFill>
            </a:rPr>
            <a:t> </a:t>
          </a:r>
          <a:r>
            <a:rPr lang="en-US" sz="2400" dirty="0" err="1" smtClean="0">
              <a:solidFill>
                <a:schemeClr val="tx1"/>
              </a:solidFill>
            </a:rPr>
            <a:t>dan</a:t>
          </a:r>
          <a:r>
            <a:rPr lang="en-US" sz="2400" dirty="0" smtClean="0">
              <a:solidFill>
                <a:schemeClr val="tx1"/>
              </a:solidFill>
            </a:rPr>
            <a:t> </a:t>
          </a:r>
          <a:r>
            <a:rPr lang="en-US" sz="2400" dirty="0" err="1" smtClean="0">
              <a:solidFill>
                <a:schemeClr val="tx1"/>
              </a:solidFill>
            </a:rPr>
            <a:t>bukti</a:t>
          </a:r>
          <a:endParaRPr lang="en-US" sz="2400" dirty="0">
            <a:solidFill>
              <a:schemeClr val="tx1"/>
            </a:solidFill>
          </a:endParaRPr>
        </a:p>
      </dgm:t>
    </dgm:pt>
    <dgm:pt modelId="{8B054C13-B45A-4956-961C-870538980D40}" type="parTrans" cxnId="{FCBD24C5-1827-465A-96EE-C924DE0EE69D}">
      <dgm:prSet/>
      <dgm:spPr/>
      <dgm:t>
        <a:bodyPr/>
        <a:lstStyle/>
        <a:p>
          <a:endParaRPr lang="en-US"/>
        </a:p>
      </dgm:t>
    </dgm:pt>
    <dgm:pt modelId="{1CA7E968-FBBF-4ADA-B694-F9A42DB73885}" type="sibTrans" cxnId="{FCBD24C5-1827-465A-96EE-C924DE0EE69D}">
      <dgm:prSet>
        <dgm:style>
          <a:lnRef idx="2">
            <a:schemeClr val="accent6"/>
          </a:lnRef>
          <a:fillRef idx="1">
            <a:schemeClr val="lt1"/>
          </a:fillRef>
          <a:effectRef idx="0">
            <a:schemeClr val="accent6"/>
          </a:effectRef>
          <a:fontRef idx="minor">
            <a:schemeClr val="dk1"/>
          </a:fontRef>
        </dgm:style>
      </dgm:prSet>
      <dgm:spPr/>
      <dgm:t>
        <a:bodyPr/>
        <a:lstStyle/>
        <a:p>
          <a:endParaRPr lang="en-US"/>
        </a:p>
      </dgm:t>
    </dgm:pt>
    <dgm:pt modelId="{452F1EAC-3272-4B96-A5CE-BDE39C2C55DA}">
      <dgm:prSet phldrT="[Text]"/>
      <dgm:spPr>
        <a:noFill/>
        <a:ln>
          <a:solidFill>
            <a:schemeClr val="tx2"/>
          </a:solidFill>
        </a:ln>
      </dgm:spPr>
      <dgm:t>
        <a:bodyPr/>
        <a:lstStyle/>
        <a:p>
          <a:r>
            <a:rPr lang="en-US" dirty="0" err="1" smtClean="0">
              <a:solidFill>
                <a:schemeClr val="tx1"/>
              </a:solidFill>
            </a:rPr>
            <a:t>Membuat</a:t>
          </a:r>
          <a:r>
            <a:rPr lang="en-US" dirty="0" smtClean="0">
              <a:solidFill>
                <a:schemeClr val="tx1"/>
              </a:solidFill>
            </a:rPr>
            <a:t> </a:t>
          </a:r>
          <a:r>
            <a:rPr lang="en-US" dirty="0" err="1" smtClean="0">
              <a:solidFill>
                <a:schemeClr val="tx1"/>
              </a:solidFill>
            </a:rPr>
            <a:t>putrusan</a:t>
          </a:r>
          <a:r>
            <a:rPr lang="en-US" dirty="0" smtClean="0">
              <a:solidFill>
                <a:schemeClr val="tx1"/>
              </a:solidFill>
            </a:rPr>
            <a:t> </a:t>
          </a:r>
          <a:r>
            <a:rPr lang="en-US" dirty="0" err="1" smtClean="0">
              <a:solidFill>
                <a:schemeClr val="tx1"/>
              </a:solidFill>
            </a:rPr>
            <a:t>berdasar</a:t>
          </a:r>
          <a:r>
            <a:rPr lang="en-US" dirty="0" smtClean="0">
              <a:solidFill>
                <a:schemeClr val="tx1"/>
              </a:solidFill>
            </a:rPr>
            <a:t> </a:t>
          </a:r>
          <a:r>
            <a:rPr lang="en-US" dirty="0" err="1" smtClean="0">
              <a:solidFill>
                <a:schemeClr val="tx1"/>
              </a:solidFill>
            </a:rPr>
            <a:t>pertimbangan</a:t>
          </a:r>
          <a:endParaRPr lang="en-US" dirty="0">
            <a:solidFill>
              <a:schemeClr val="tx1"/>
            </a:solidFill>
          </a:endParaRPr>
        </a:p>
      </dgm:t>
    </dgm:pt>
    <dgm:pt modelId="{64A16BFD-3531-4CC1-8A49-9897D7274356}" type="parTrans" cxnId="{DEA2109A-CD80-4C87-BC1F-2C7C3E316C80}">
      <dgm:prSet/>
      <dgm:spPr/>
      <dgm:t>
        <a:bodyPr/>
        <a:lstStyle/>
        <a:p>
          <a:endParaRPr lang="en-US"/>
        </a:p>
      </dgm:t>
    </dgm:pt>
    <dgm:pt modelId="{BF81E40C-1E27-4D95-A4C7-C8E3E5A44D23}" type="sibTrans" cxnId="{DEA2109A-CD80-4C87-BC1F-2C7C3E316C80}">
      <dgm:prSet>
        <dgm:style>
          <a:lnRef idx="2">
            <a:schemeClr val="accent6"/>
          </a:lnRef>
          <a:fillRef idx="1">
            <a:schemeClr val="lt1"/>
          </a:fillRef>
          <a:effectRef idx="0">
            <a:schemeClr val="accent6"/>
          </a:effectRef>
          <a:fontRef idx="minor">
            <a:schemeClr val="dk1"/>
          </a:fontRef>
        </dgm:style>
      </dgm:prSet>
      <dgm:spPr/>
      <dgm:t>
        <a:bodyPr/>
        <a:lstStyle/>
        <a:p>
          <a:endParaRPr lang="en-US"/>
        </a:p>
      </dgm:t>
    </dgm:pt>
    <dgm:pt modelId="{41ACC90E-9970-4E3C-B4F5-ADDA8D24FC92}">
      <dgm:prSet phldrT="[Text]" custT="1"/>
      <dgm:spPr>
        <a:noFill/>
        <a:ln>
          <a:solidFill>
            <a:schemeClr val="tx2"/>
          </a:solidFill>
        </a:ln>
      </dgm:spPr>
      <dgm:t>
        <a:bodyPr/>
        <a:lstStyle/>
        <a:p>
          <a:r>
            <a:rPr lang="en-US" sz="2400" dirty="0" err="1" smtClean="0">
              <a:solidFill>
                <a:schemeClr val="tx1"/>
              </a:solidFill>
            </a:rPr>
            <a:t>Menyelesaikan</a:t>
          </a:r>
          <a:r>
            <a:rPr lang="en-US" sz="2400" dirty="0" smtClean="0">
              <a:solidFill>
                <a:schemeClr val="tx1"/>
              </a:solidFill>
            </a:rPr>
            <a:t> </a:t>
          </a:r>
          <a:r>
            <a:rPr lang="en-US" sz="2400" dirty="0" err="1" smtClean="0">
              <a:solidFill>
                <a:schemeClr val="tx1"/>
              </a:solidFill>
            </a:rPr>
            <a:t>sengketa</a:t>
          </a:r>
          <a:r>
            <a:rPr lang="en-US" sz="2400" dirty="0" smtClean="0">
              <a:solidFill>
                <a:schemeClr val="tx1"/>
              </a:solidFill>
            </a:rPr>
            <a:t> </a:t>
          </a:r>
          <a:r>
            <a:rPr lang="en-US" sz="2400" dirty="0" err="1" smtClean="0">
              <a:solidFill>
                <a:schemeClr val="tx1"/>
              </a:solidFill>
            </a:rPr>
            <a:t>secara</a:t>
          </a:r>
          <a:r>
            <a:rPr lang="en-US" sz="2400" dirty="0" smtClean="0">
              <a:solidFill>
                <a:schemeClr val="tx1"/>
              </a:solidFill>
            </a:rPr>
            <a:t> </a:t>
          </a:r>
          <a:r>
            <a:rPr lang="en-US" sz="2400" dirty="0" err="1" smtClean="0">
              <a:solidFill>
                <a:schemeClr val="tx1"/>
              </a:solidFill>
            </a:rPr>
            <a:t>adil</a:t>
          </a:r>
          <a:r>
            <a:rPr lang="en-US" sz="2400" dirty="0" smtClean="0">
              <a:solidFill>
                <a:schemeClr val="tx1"/>
              </a:solidFill>
            </a:rPr>
            <a:t>, </a:t>
          </a:r>
          <a:r>
            <a:rPr lang="en-US" sz="2400" dirty="0" err="1" smtClean="0">
              <a:solidFill>
                <a:schemeClr val="tx1"/>
              </a:solidFill>
            </a:rPr>
            <a:t>berkepastian</a:t>
          </a:r>
          <a:r>
            <a:rPr lang="en-US" sz="2400" dirty="0" smtClean="0">
              <a:solidFill>
                <a:schemeClr val="tx1"/>
              </a:solidFill>
            </a:rPr>
            <a:t> </a:t>
          </a:r>
          <a:r>
            <a:rPr lang="en-US" sz="2400" dirty="0" err="1" smtClean="0">
              <a:solidFill>
                <a:schemeClr val="tx1"/>
              </a:solidFill>
            </a:rPr>
            <a:t>hukum</a:t>
          </a:r>
          <a:endParaRPr lang="en-US" sz="2400" dirty="0">
            <a:solidFill>
              <a:schemeClr val="tx1"/>
            </a:solidFill>
          </a:endParaRPr>
        </a:p>
      </dgm:t>
    </dgm:pt>
    <dgm:pt modelId="{786C3493-2CD0-4090-B10B-C97EF7E3384E}" type="parTrans" cxnId="{722B3A6D-4EC7-4331-88D1-C4483F57B1BE}">
      <dgm:prSet/>
      <dgm:spPr/>
      <dgm:t>
        <a:bodyPr/>
        <a:lstStyle/>
        <a:p>
          <a:endParaRPr lang="en-US"/>
        </a:p>
      </dgm:t>
    </dgm:pt>
    <dgm:pt modelId="{72B35032-43CA-47FB-AB70-2E33FF278ACE}" type="sibTrans" cxnId="{722B3A6D-4EC7-4331-88D1-C4483F57B1BE}">
      <dgm:prSet/>
      <dgm:spPr/>
      <dgm:t>
        <a:bodyPr/>
        <a:lstStyle/>
        <a:p>
          <a:endParaRPr lang="en-US"/>
        </a:p>
      </dgm:t>
    </dgm:pt>
    <dgm:pt modelId="{25A5CB8E-6776-414D-9163-519FDF9117B9}">
      <dgm:prSet phldrT="[Text]"/>
      <dgm:spPr>
        <a:noFill/>
        <a:ln>
          <a:solidFill>
            <a:schemeClr val="tx2"/>
          </a:solidFill>
        </a:ln>
      </dgm:spPr>
      <dgm:t>
        <a:bodyPr/>
        <a:lstStyle/>
        <a:p>
          <a:r>
            <a:rPr lang="en-US" dirty="0" err="1" smtClean="0">
              <a:solidFill>
                <a:schemeClr val="tx1"/>
              </a:solidFill>
            </a:rPr>
            <a:t>Mdidasarkan</a:t>
          </a:r>
          <a:r>
            <a:rPr lang="en-US" dirty="0" smtClean="0">
              <a:solidFill>
                <a:schemeClr val="tx1"/>
              </a:solidFill>
            </a:rPr>
            <a:t> </a:t>
          </a:r>
          <a:r>
            <a:rPr lang="en-US" dirty="0" err="1" smtClean="0">
              <a:solidFill>
                <a:schemeClr val="tx1"/>
              </a:solidFill>
            </a:rPr>
            <a:t>kepada</a:t>
          </a:r>
          <a:r>
            <a:rPr lang="en-US" dirty="0" smtClean="0">
              <a:solidFill>
                <a:schemeClr val="tx1"/>
              </a:solidFill>
            </a:rPr>
            <a:t> </a:t>
          </a:r>
          <a:r>
            <a:rPr lang="en-US" dirty="0" err="1" smtClean="0">
              <a:solidFill>
                <a:schemeClr val="tx1"/>
              </a:solidFill>
            </a:rPr>
            <a:t>pendapat</a:t>
          </a:r>
          <a:r>
            <a:rPr lang="en-US" dirty="0" smtClean="0">
              <a:solidFill>
                <a:schemeClr val="tx1"/>
              </a:solidFill>
            </a:rPr>
            <a:t> </a:t>
          </a:r>
          <a:r>
            <a:rPr lang="en-US" dirty="0" err="1" smtClean="0">
              <a:solidFill>
                <a:schemeClr val="tx1"/>
              </a:solidFill>
            </a:rPr>
            <a:t>dan</a:t>
          </a:r>
          <a:r>
            <a:rPr lang="en-US" dirty="0" smtClean="0">
              <a:solidFill>
                <a:schemeClr val="tx1"/>
              </a:solidFill>
            </a:rPr>
            <a:t> </a:t>
          </a:r>
          <a:r>
            <a:rPr lang="en-US" dirty="0" err="1" smtClean="0">
              <a:solidFill>
                <a:schemeClr val="tx1"/>
              </a:solidFill>
            </a:rPr>
            <a:t>pertimbangan</a:t>
          </a:r>
          <a:r>
            <a:rPr lang="en-US" dirty="0" smtClean="0">
              <a:solidFill>
                <a:schemeClr val="tx1"/>
              </a:solidFill>
            </a:rPr>
            <a:t> </a:t>
          </a:r>
          <a:r>
            <a:rPr lang="en-US" dirty="0" err="1" smtClean="0">
              <a:solidFill>
                <a:schemeClr val="tx1"/>
              </a:solidFill>
            </a:rPr>
            <a:t>atas</a:t>
          </a:r>
          <a:r>
            <a:rPr lang="en-US" dirty="0" smtClean="0">
              <a:solidFill>
                <a:schemeClr val="tx1"/>
              </a:solidFill>
            </a:rPr>
            <a:t> datum </a:t>
          </a:r>
          <a:r>
            <a:rPr lang="en-US" dirty="0" err="1" smtClean="0">
              <a:solidFill>
                <a:schemeClr val="tx1"/>
              </a:solidFill>
            </a:rPr>
            <a:t>dan</a:t>
          </a:r>
          <a:r>
            <a:rPr lang="en-US" dirty="0" smtClean="0">
              <a:solidFill>
                <a:schemeClr val="tx1"/>
              </a:solidFill>
            </a:rPr>
            <a:t> </a:t>
          </a:r>
          <a:r>
            <a:rPr lang="en-US" dirty="0" err="1" smtClean="0">
              <a:solidFill>
                <a:schemeClr val="tx1"/>
              </a:solidFill>
            </a:rPr>
            <a:t>faktum</a:t>
          </a:r>
          <a:endParaRPr lang="en-US" dirty="0">
            <a:solidFill>
              <a:schemeClr val="tx1"/>
            </a:solidFill>
          </a:endParaRPr>
        </a:p>
      </dgm:t>
    </dgm:pt>
    <dgm:pt modelId="{0819AA8B-DBB5-4B19-83F2-17CD656F2196}" type="parTrans" cxnId="{6E0DC300-D7F1-48C2-B4A3-131FA165BB00}">
      <dgm:prSet/>
      <dgm:spPr/>
      <dgm:t>
        <a:bodyPr/>
        <a:lstStyle/>
        <a:p>
          <a:endParaRPr lang="en-US"/>
        </a:p>
      </dgm:t>
    </dgm:pt>
    <dgm:pt modelId="{A8755080-02F3-40AA-BEA6-54E39ACB5C1E}" type="sibTrans" cxnId="{6E0DC300-D7F1-48C2-B4A3-131FA165BB00}">
      <dgm:prSet/>
      <dgm:spPr/>
      <dgm:t>
        <a:bodyPr/>
        <a:lstStyle/>
        <a:p>
          <a:endParaRPr lang="en-US"/>
        </a:p>
      </dgm:t>
    </dgm:pt>
    <dgm:pt modelId="{8DCAB5D7-552D-4E61-89DC-AAF8173ABA68}" type="pres">
      <dgm:prSet presAssocID="{D8B6A2A7-D635-4AD2-A075-86540BB266E5}" presName="diagram" presStyleCnt="0">
        <dgm:presLayoutVars>
          <dgm:dir/>
          <dgm:resizeHandles val="exact"/>
        </dgm:presLayoutVars>
      </dgm:prSet>
      <dgm:spPr/>
      <dgm:t>
        <a:bodyPr/>
        <a:lstStyle/>
        <a:p>
          <a:endParaRPr lang="en-US"/>
        </a:p>
      </dgm:t>
    </dgm:pt>
    <dgm:pt modelId="{AE47D5EE-7897-495F-A3FC-D3CC49EB84FD}" type="pres">
      <dgm:prSet presAssocID="{50D3D4B4-672A-4645-A415-317BC740A145}" presName="node" presStyleLbl="node1" presStyleIdx="0" presStyleCnt="6" custScaleY="151491" custLinFactNeighborX="-1658" custLinFactNeighborY="12361">
        <dgm:presLayoutVars>
          <dgm:bulletEnabled val="1"/>
        </dgm:presLayoutVars>
      </dgm:prSet>
      <dgm:spPr/>
      <dgm:t>
        <a:bodyPr/>
        <a:lstStyle/>
        <a:p>
          <a:endParaRPr lang="en-US"/>
        </a:p>
      </dgm:t>
    </dgm:pt>
    <dgm:pt modelId="{6662AB74-63A8-412A-B4FE-EBCD05EC3D99}" type="pres">
      <dgm:prSet presAssocID="{8A761408-6CDF-44FC-8AB0-F7E813DF2F91}" presName="sibTrans" presStyleLbl="sibTrans2D1" presStyleIdx="0" presStyleCnt="5"/>
      <dgm:spPr/>
      <dgm:t>
        <a:bodyPr/>
        <a:lstStyle/>
        <a:p>
          <a:endParaRPr lang="en-US"/>
        </a:p>
      </dgm:t>
    </dgm:pt>
    <dgm:pt modelId="{E36B52EC-38CA-4DB9-ADB2-C025184CBE01}" type="pres">
      <dgm:prSet presAssocID="{8A761408-6CDF-44FC-8AB0-F7E813DF2F91}" presName="connectorText" presStyleLbl="sibTrans2D1" presStyleIdx="0" presStyleCnt="5"/>
      <dgm:spPr/>
      <dgm:t>
        <a:bodyPr/>
        <a:lstStyle/>
        <a:p>
          <a:endParaRPr lang="en-US"/>
        </a:p>
      </dgm:t>
    </dgm:pt>
    <dgm:pt modelId="{1C584AAB-EADC-4201-B2D0-42AAC2D9987A}" type="pres">
      <dgm:prSet presAssocID="{1CCE9334-897F-4E87-8D1B-91817129A926}" presName="node" presStyleLbl="node1" presStyleIdx="1" presStyleCnt="6" custScaleY="123880">
        <dgm:presLayoutVars>
          <dgm:bulletEnabled val="1"/>
        </dgm:presLayoutVars>
      </dgm:prSet>
      <dgm:spPr/>
      <dgm:t>
        <a:bodyPr/>
        <a:lstStyle/>
        <a:p>
          <a:endParaRPr lang="en-US"/>
        </a:p>
      </dgm:t>
    </dgm:pt>
    <dgm:pt modelId="{E2BDF694-6DD9-43BF-88B4-5EF9D097F604}" type="pres">
      <dgm:prSet presAssocID="{FC0B0AF4-C23F-4FE2-AAB6-7FC6C32BFC51}" presName="sibTrans" presStyleLbl="sibTrans2D1" presStyleIdx="1" presStyleCnt="5"/>
      <dgm:spPr/>
      <dgm:t>
        <a:bodyPr/>
        <a:lstStyle/>
        <a:p>
          <a:endParaRPr lang="en-US"/>
        </a:p>
      </dgm:t>
    </dgm:pt>
    <dgm:pt modelId="{6FEFFDFB-1B90-4C58-B664-0DD7CFC94515}" type="pres">
      <dgm:prSet presAssocID="{FC0B0AF4-C23F-4FE2-AAB6-7FC6C32BFC51}" presName="connectorText" presStyleLbl="sibTrans2D1" presStyleIdx="1" presStyleCnt="5"/>
      <dgm:spPr/>
      <dgm:t>
        <a:bodyPr/>
        <a:lstStyle/>
        <a:p>
          <a:endParaRPr lang="en-US"/>
        </a:p>
      </dgm:t>
    </dgm:pt>
    <dgm:pt modelId="{EE5D164E-332B-4664-A47E-BF6621B18C71}" type="pres">
      <dgm:prSet presAssocID="{F82C5118-038F-46BC-993B-4A118E201DFC}" presName="node" presStyleLbl="node1" presStyleIdx="2" presStyleCnt="6" custScaleY="118446">
        <dgm:presLayoutVars>
          <dgm:bulletEnabled val="1"/>
        </dgm:presLayoutVars>
      </dgm:prSet>
      <dgm:spPr/>
      <dgm:t>
        <a:bodyPr/>
        <a:lstStyle/>
        <a:p>
          <a:endParaRPr lang="en-US"/>
        </a:p>
      </dgm:t>
    </dgm:pt>
    <dgm:pt modelId="{B527B5A8-ECAF-4802-8718-5F36FC1BF6A7}" type="pres">
      <dgm:prSet presAssocID="{1CA7E968-FBBF-4ADA-B694-F9A42DB73885}" presName="sibTrans" presStyleLbl="sibTrans2D1" presStyleIdx="2" presStyleCnt="5"/>
      <dgm:spPr/>
      <dgm:t>
        <a:bodyPr/>
        <a:lstStyle/>
        <a:p>
          <a:endParaRPr lang="en-US"/>
        </a:p>
      </dgm:t>
    </dgm:pt>
    <dgm:pt modelId="{8C0BB410-702D-4E3F-A76E-74893AC01A87}" type="pres">
      <dgm:prSet presAssocID="{1CA7E968-FBBF-4ADA-B694-F9A42DB73885}" presName="connectorText" presStyleLbl="sibTrans2D1" presStyleIdx="2" presStyleCnt="5"/>
      <dgm:spPr/>
      <dgm:t>
        <a:bodyPr/>
        <a:lstStyle/>
        <a:p>
          <a:endParaRPr lang="en-US"/>
        </a:p>
      </dgm:t>
    </dgm:pt>
    <dgm:pt modelId="{A6F31F49-3F71-49BA-875F-1B1155829562}" type="pres">
      <dgm:prSet presAssocID="{452F1EAC-3272-4B96-A5CE-BDE39C2C55DA}" presName="node" presStyleLbl="node1" presStyleIdx="3" presStyleCnt="6" custScaleY="167245">
        <dgm:presLayoutVars>
          <dgm:bulletEnabled val="1"/>
        </dgm:presLayoutVars>
      </dgm:prSet>
      <dgm:spPr/>
      <dgm:t>
        <a:bodyPr/>
        <a:lstStyle/>
        <a:p>
          <a:endParaRPr lang="en-US"/>
        </a:p>
      </dgm:t>
    </dgm:pt>
    <dgm:pt modelId="{C00A5511-F33F-4A1D-B907-4E891FE96F4D}" type="pres">
      <dgm:prSet presAssocID="{BF81E40C-1E27-4D95-A4C7-C8E3E5A44D23}" presName="sibTrans" presStyleLbl="sibTrans2D1" presStyleIdx="3" presStyleCnt="5"/>
      <dgm:spPr/>
      <dgm:t>
        <a:bodyPr/>
        <a:lstStyle/>
        <a:p>
          <a:endParaRPr lang="en-US"/>
        </a:p>
      </dgm:t>
    </dgm:pt>
    <dgm:pt modelId="{F14231D3-73FA-48B2-B033-F54BA6EC7BC6}" type="pres">
      <dgm:prSet presAssocID="{BF81E40C-1E27-4D95-A4C7-C8E3E5A44D23}" presName="connectorText" presStyleLbl="sibTrans2D1" presStyleIdx="3" presStyleCnt="5"/>
      <dgm:spPr/>
      <dgm:t>
        <a:bodyPr/>
        <a:lstStyle/>
        <a:p>
          <a:endParaRPr lang="en-US"/>
        </a:p>
      </dgm:t>
    </dgm:pt>
    <dgm:pt modelId="{1C6EF633-F625-4494-BEAF-CE893BB331F4}" type="pres">
      <dgm:prSet presAssocID="{41ACC90E-9970-4E3C-B4F5-ADDA8D24FC92}" presName="node" presStyleLbl="node1" presStyleIdx="4" presStyleCnt="6" custScaleY="189275">
        <dgm:presLayoutVars>
          <dgm:bulletEnabled val="1"/>
        </dgm:presLayoutVars>
      </dgm:prSet>
      <dgm:spPr/>
      <dgm:t>
        <a:bodyPr/>
        <a:lstStyle/>
        <a:p>
          <a:endParaRPr lang="en-US"/>
        </a:p>
      </dgm:t>
    </dgm:pt>
    <dgm:pt modelId="{5C0F0B62-E8D9-41FC-9F51-FDF478BAFA51}" type="pres">
      <dgm:prSet presAssocID="{72B35032-43CA-47FB-AB70-2E33FF278ACE}" presName="sibTrans" presStyleLbl="sibTrans2D1" presStyleIdx="4" presStyleCnt="5"/>
      <dgm:spPr/>
      <dgm:t>
        <a:bodyPr/>
        <a:lstStyle/>
        <a:p>
          <a:endParaRPr lang="en-US"/>
        </a:p>
      </dgm:t>
    </dgm:pt>
    <dgm:pt modelId="{B6DC7131-18FD-43E9-B02A-255C2BAEABAB}" type="pres">
      <dgm:prSet presAssocID="{72B35032-43CA-47FB-AB70-2E33FF278ACE}" presName="connectorText" presStyleLbl="sibTrans2D1" presStyleIdx="4" presStyleCnt="5"/>
      <dgm:spPr/>
      <dgm:t>
        <a:bodyPr/>
        <a:lstStyle/>
        <a:p>
          <a:endParaRPr lang="en-US"/>
        </a:p>
      </dgm:t>
    </dgm:pt>
    <dgm:pt modelId="{4BBAD6DB-0FC0-425D-9173-65101E093672}" type="pres">
      <dgm:prSet presAssocID="{25A5CB8E-6776-414D-9163-519FDF9117B9}" presName="node" presStyleLbl="node1" presStyleIdx="5" presStyleCnt="6" custScaleY="189274">
        <dgm:presLayoutVars>
          <dgm:bulletEnabled val="1"/>
        </dgm:presLayoutVars>
      </dgm:prSet>
      <dgm:spPr/>
      <dgm:t>
        <a:bodyPr/>
        <a:lstStyle/>
        <a:p>
          <a:endParaRPr lang="en-US"/>
        </a:p>
      </dgm:t>
    </dgm:pt>
  </dgm:ptLst>
  <dgm:cxnLst>
    <dgm:cxn modelId="{DE861511-60DF-4C7A-AEE8-9309D28B9DB0}" type="presOf" srcId="{72B35032-43CA-47FB-AB70-2E33FF278ACE}" destId="{5C0F0B62-E8D9-41FC-9F51-FDF478BAFA51}" srcOrd="0" destOrd="0" presId="urn:microsoft.com/office/officeart/2005/8/layout/process5"/>
    <dgm:cxn modelId="{D2E132D2-3B02-4351-B858-EA75D89C642E}" type="presOf" srcId="{8A761408-6CDF-44FC-8AB0-F7E813DF2F91}" destId="{6662AB74-63A8-412A-B4FE-EBCD05EC3D99}" srcOrd="0" destOrd="0" presId="urn:microsoft.com/office/officeart/2005/8/layout/process5"/>
    <dgm:cxn modelId="{F7A5BF1B-0C5A-41FD-A77D-B3B5F2D6BFD8}" type="presOf" srcId="{1CCE9334-897F-4E87-8D1B-91817129A926}" destId="{1C584AAB-EADC-4201-B2D0-42AAC2D9987A}" srcOrd="0" destOrd="0" presId="urn:microsoft.com/office/officeart/2005/8/layout/process5"/>
    <dgm:cxn modelId="{1629316A-FB27-4F9B-8383-8D9A900638B6}" srcId="{D8B6A2A7-D635-4AD2-A075-86540BB266E5}" destId="{50D3D4B4-672A-4645-A415-317BC740A145}" srcOrd="0" destOrd="0" parTransId="{1693E4A0-EB8D-477D-8A30-4C43C4D03841}" sibTransId="{8A761408-6CDF-44FC-8AB0-F7E813DF2F91}"/>
    <dgm:cxn modelId="{722B3A6D-4EC7-4331-88D1-C4483F57B1BE}" srcId="{D8B6A2A7-D635-4AD2-A075-86540BB266E5}" destId="{41ACC90E-9970-4E3C-B4F5-ADDA8D24FC92}" srcOrd="4" destOrd="0" parTransId="{786C3493-2CD0-4090-B10B-C97EF7E3384E}" sibTransId="{72B35032-43CA-47FB-AB70-2E33FF278ACE}"/>
    <dgm:cxn modelId="{6E0DC300-D7F1-48C2-B4A3-131FA165BB00}" srcId="{D8B6A2A7-D635-4AD2-A075-86540BB266E5}" destId="{25A5CB8E-6776-414D-9163-519FDF9117B9}" srcOrd="5" destOrd="0" parTransId="{0819AA8B-DBB5-4B19-83F2-17CD656F2196}" sibTransId="{A8755080-02F3-40AA-BEA6-54E39ACB5C1E}"/>
    <dgm:cxn modelId="{F63821E8-F196-4989-BDD5-B205952EC785}" type="presOf" srcId="{72B35032-43CA-47FB-AB70-2E33FF278ACE}" destId="{B6DC7131-18FD-43E9-B02A-255C2BAEABAB}" srcOrd="1" destOrd="0" presId="urn:microsoft.com/office/officeart/2005/8/layout/process5"/>
    <dgm:cxn modelId="{DEA2109A-CD80-4C87-BC1F-2C7C3E316C80}" srcId="{D8B6A2A7-D635-4AD2-A075-86540BB266E5}" destId="{452F1EAC-3272-4B96-A5CE-BDE39C2C55DA}" srcOrd="3" destOrd="0" parTransId="{64A16BFD-3531-4CC1-8A49-9897D7274356}" sibTransId="{BF81E40C-1E27-4D95-A4C7-C8E3E5A44D23}"/>
    <dgm:cxn modelId="{022A2532-0CC2-4096-89ED-E9108DE8D8AF}" type="presOf" srcId="{FC0B0AF4-C23F-4FE2-AAB6-7FC6C32BFC51}" destId="{E2BDF694-6DD9-43BF-88B4-5EF9D097F604}" srcOrd="0" destOrd="0" presId="urn:microsoft.com/office/officeart/2005/8/layout/process5"/>
    <dgm:cxn modelId="{8D2F4670-FB09-441C-8458-001653F2A88E}" type="presOf" srcId="{BF81E40C-1E27-4D95-A4C7-C8E3E5A44D23}" destId="{F14231D3-73FA-48B2-B033-F54BA6EC7BC6}" srcOrd="1" destOrd="0" presId="urn:microsoft.com/office/officeart/2005/8/layout/process5"/>
    <dgm:cxn modelId="{419B65DE-01BD-4078-A607-71171976A8D1}" type="presOf" srcId="{25A5CB8E-6776-414D-9163-519FDF9117B9}" destId="{4BBAD6DB-0FC0-425D-9173-65101E093672}" srcOrd="0" destOrd="0" presId="urn:microsoft.com/office/officeart/2005/8/layout/process5"/>
    <dgm:cxn modelId="{D0F74F43-F0EF-48BD-B20B-FACCFA4F6C8C}" srcId="{D8B6A2A7-D635-4AD2-A075-86540BB266E5}" destId="{1CCE9334-897F-4E87-8D1B-91817129A926}" srcOrd="1" destOrd="0" parTransId="{4CF2967E-6209-4E4F-82DD-D5A5499EBCFC}" sibTransId="{FC0B0AF4-C23F-4FE2-AAB6-7FC6C32BFC51}"/>
    <dgm:cxn modelId="{89C4D69E-F78D-43DA-94F2-B6DBA35DC367}" type="presOf" srcId="{D8B6A2A7-D635-4AD2-A075-86540BB266E5}" destId="{8DCAB5D7-552D-4E61-89DC-AAF8173ABA68}" srcOrd="0" destOrd="0" presId="urn:microsoft.com/office/officeart/2005/8/layout/process5"/>
    <dgm:cxn modelId="{567FC814-14C4-4E39-8E98-2EBBD41FEEFD}" type="presOf" srcId="{1CA7E968-FBBF-4ADA-B694-F9A42DB73885}" destId="{8C0BB410-702D-4E3F-A76E-74893AC01A87}" srcOrd="1" destOrd="0" presId="urn:microsoft.com/office/officeart/2005/8/layout/process5"/>
    <dgm:cxn modelId="{5A162CAA-624D-48E4-896A-8957E1528E42}" type="presOf" srcId="{F82C5118-038F-46BC-993B-4A118E201DFC}" destId="{EE5D164E-332B-4664-A47E-BF6621B18C71}" srcOrd="0" destOrd="0" presId="urn:microsoft.com/office/officeart/2005/8/layout/process5"/>
    <dgm:cxn modelId="{554D109D-F5ED-40FD-A200-70BA30C3C3C7}" type="presOf" srcId="{8A761408-6CDF-44FC-8AB0-F7E813DF2F91}" destId="{E36B52EC-38CA-4DB9-ADB2-C025184CBE01}" srcOrd="1" destOrd="0" presId="urn:microsoft.com/office/officeart/2005/8/layout/process5"/>
    <dgm:cxn modelId="{FA7366C6-730D-42D6-BCBD-4F21C2AE5D7E}" type="presOf" srcId="{1CA7E968-FBBF-4ADA-B694-F9A42DB73885}" destId="{B527B5A8-ECAF-4802-8718-5F36FC1BF6A7}" srcOrd="0" destOrd="0" presId="urn:microsoft.com/office/officeart/2005/8/layout/process5"/>
    <dgm:cxn modelId="{B718BDEC-8FAD-4333-B04F-7A39DD4DFF34}" type="presOf" srcId="{41ACC90E-9970-4E3C-B4F5-ADDA8D24FC92}" destId="{1C6EF633-F625-4494-BEAF-CE893BB331F4}" srcOrd="0" destOrd="0" presId="urn:microsoft.com/office/officeart/2005/8/layout/process5"/>
    <dgm:cxn modelId="{A588B517-8AA5-4794-B3F4-A402F50AD313}" type="presOf" srcId="{452F1EAC-3272-4B96-A5CE-BDE39C2C55DA}" destId="{A6F31F49-3F71-49BA-875F-1B1155829562}" srcOrd="0" destOrd="0" presId="urn:microsoft.com/office/officeart/2005/8/layout/process5"/>
    <dgm:cxn modelId="{E4AFC9CC-8918-40DC-BF64-41929ECFE2FA}" type="presOf" srcId="{50D3D4B4-672A-4645-A415-317BC740A145}" destId="{AE47D5EE-7897-495F-A3FC-D3CC49EB84FD}" srcOrd="0" destOrd="0" presId="urn:microsoft.com/office/officeart/2005/8/layout/process5"/>
    <dgm:cxn modelId="{2644B767-5AD4-4249-B07E-BCA4666DDF0B}" type="presOf" srcId="{BF81E40C-1E27-4D95-A4C7-C8E3E5A44D23}" destId="{C00A5511-F33F-4A1D-B907-4E891FE96F4D}" srcOrd="0" destOrd="0" presId="urn:microsoft.com/office/officeart/2005/8/layout/process5"/>
    <dgm:cxn modelId="{0FC81C62-1E99-4400-B1B3-925A1AA9E382}" type="presOf" srcId="{FC0B0AF4-C23F-4FE2-AAB6-7FC6C32BFC51}" destId="{6FEFFDFB-1B90-4C58-B664-0DD7CFC94515}" srcOrd="1" destOrd="0" presId="urn:microsoft.com/office/officeart/2005/8/layout/process5"/>
    <dgm:cxn modelId="{FCBD24C5-1827-465A-96EE-C924DE0EE69D}" srcId="{D8B6A2A7-D635-4AD2-A075-86540BB266E5}" destId="{F82C5118-038F-46BC-993B-4A118E201DFC}" srcOrd="2" destOrd="0" parTransId="{8B054C13-B45A-4956-961C-870538980D40}" sibTransId="{1CA7E968-FBBF-4ADA-B694-F9A42DB73885}"/>
    <dgm:cxn modelId="{2828E2C8-1F23-4181-B646-1C77742F04EC}" type="presParOf" srcId="{8DCAB5D7-552D-4E61-89DC-AAF8173ABA68}" destId="{AE47D5EE-7897-495F-A3FC-D3CC49EB84FD}" srcOrd="0" destOrd="0" presId="urn:microsoft.com/office/officeart/2005/8/layout/process5"/>
    <dgm:cxn modelId="{4C6A0822-78CF-4C5C-B4FF-4606112627BF}" type="presParOf" srcId="{8DCAB5D7-552D-4E61-89DC-AAF8173ABA68}" destId="{6662AB74-63A8-412A-B4FE-EBCD05EC3D99}" srcOrd="1" destOrd="0" presId="urn:microsoft.com/office/officeart/2005/8/layout/process5"/>
    <dgm:cxn modelId="{90745724-75E5-4E95-8D67-A89B9B64D9D7}" type="presParOf" srcId="{6662AB74-63A8-412A-B4FE-EBCD05EC3D99}" destId="{E36B52EC-38CA-4DB9-ADB2-C025184CBE01}" srcOrd="0" destOrd="0" presId="urn:microsoft.com/office/officeart/2005/8/layout/process5"/>
    <dgm:cxn modelId="{A77F3A7F-2A58-4EBA-8C16-D8B675E9832C}" type="presParOf" srcId="{8DCAB5D7-552D-4E61-89DC-AAF8173ABA68}" destId="{1C584AAB-EADC-4201-B2D0-42AAC2D9987A}" srcOrd="2" destOrd="0" presId="urn:microsoft.com/office/officeart/2005/8/layout/process5"/>
    <dgm:cxn modelId="{A8DFB559-EBEA-4221-878C-ECE47ECD281F}" type="presParOf" srcId="{8DCAB5D7-552D-4E61-89DC-AAF8173ABA68}" destId="{E2BDF694-6DD9-43BF-88B4-5EF9D097F604}" srcOrd="3" destOrd="0" presId="urn:microsoft.com/office/officeart/2005/8/layout/process5"/>
    <dgm:cxn modelId="{D1E46401-F2B3-4463-A96B-CA077FCDC81B}" type="presParOf" srcId="{E2BDF694-6DD9-43BF-88B4-5EF9D097F604}" destId="{6FEFFDFB-1B90-4C58-B664-0DD7CFC94515}" srcOrd="0" destOrd="0" presId="urn:microsoft.com/office/officeart/2005/8/layout/process5"/>
    <dgm:cxn modelId="{BB954370-5A0E-405A-AF79-78EFFDA76531}" type="presParOf" srcId="{8DCAB5D7-552D-4E61-89DC-AAF8173ABA68}" destId="{EE5D164E-332B-4664-A47E-BF6621B18C71}" srcOrd="4" destOrd="0" presId="urn:microsoft.com/office/officeart/2005/8/layout/process5"/>
    <dgm:cxn modelId="{E8E4F0A3-1810-4341-89EA-8E77F6DE1E01}" type="presParOf" srcId="{8DCAB5D7-552D-4E61-89DC-AAF8173ABA68}" destId="{B527B5A8-ECAF-4802-8718-5F36FC1BF6A7}" srcOrd="5" destOrd="0" presId="urn:microsoft.com/office/officeart/2005/8/layout/process5"/>
    <dgm:cxn modelId="{39B6019F-0EED-4F5B-B977-6E9530E94CD3}" type="presParOf" srcId="{B527B5A8-ECAF-4802-8718-5F36FC1BF6A7}" destId="{8C0BB410-702D-4E3F-A76E-74893AC01A87}" srcOrd="0" destOrd="0" presId="urn:microsoft.com/office/officeart/2005/8/layout/process5"/>
    <dgm:cxn modelId="{6ADEC4FB-FB36-41A6-BA30-8D25847DBC4A}" type="presParOf" srcId="{8DCAB5D7-552D-4E61-89DC-AAF8173ABA68}" destId="{A6F31F49-3F71-49BA-875F-1B1155829562}" srcOrd="6" destOrd="0" presId="urn:microsoft.com/office/officeart/2005/8/layout/process5"/>
    <dgm:cxn modelId="{BC660932-1FDC-4451-915D-8116D77A2451}" type="presParOf" srcId="{8DCAB5D7-552D-4E61-89DC-AAF8173ABA68}" destId="{C00A5511-F33F-4A1D-B907-4E891FE96F4D}" srcOrd="7" destOrd="0" presId="urn:microsoft.com/office/officeart/2005/8/layout/process5"/>
    <dgm:cxn modelId="{D7B74334-6834-46D7-BBD5-61248541C3A7}" type="presParOf" srcId="{C00A5511-F33F-4A1D-B907-4E891FE96F4D}" destId="{F14231D3-73FA-48B2-B033-F54BA6EC7BC6}" srcOrd="0" destOrd="0" presId="urn:microsoft.com/office/officeart/2005/8/layout/process5"/>
    <dgm:cxn modelId="{1AB24D6C-286B-4A21-9B02-54552C62AA92}" type="presParOf" srcId="{8DCAB5D7-552D-4E61-89DC-AAF8173ABA68}" destId="{1C6EF633-F625-4494-BEAF-CE893BB331F4}" srcOrd="8" destOrd="0" presId="urn:microsoft.com/office/officeart/2005/8/layout/process5"/>
    <dgm:cxn modelId="{28209628-C065-4284-AD7B-485283447ED2}" type="presParOf" srcId="{8DCAB5D7-552D-4E61-89DC-AAF8173ABA68}" destId="{5C0F0B62-E8D9-41FC-9F51-FDF478BAFA51}" srcOrd="9" destOrd="0" presId="urn:microsoft.com/office/officeart/2005/8/layout/process5"/>
    <dgm:cxn modelId="{4F638348-DF1B-49D4-9B45-75DC44ADBAC4}" type="presParOf" srcId="{5C0F0B62-E8D9-41FC-9F51-FDF478BAFA51}" destId="{B6DC7131-18FD-43E9-B02A-255C2BAEABAB}" srcOrd="0" destOrd="0" presId="urn:microsoft.com/office/officeart/2005/8/layout/process5"/>
    <dgm:cxn modelId="{063A5662-C3BF-45C4-BD02-C58D4404A886}" type="presParOf" srcId="{8DCAB5D7-552D-4E61-89DC-AAF8173ABA68}" destId="{4BBAD6DB-0FC0-425D-9173-65101E093672}" srcOrd="10" destOrd="0" presId="urn:microsoft.com/office/officeart/2005/8/layout/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40A07D09-2AAA-4EE0-A225-57E9D1BE91A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5738CAF1-3687-40B3-928A-3B795E8D7FCD}">
      <dgm:prSet phldrT="[Text]" custT="1"/>
      <dgm:spPr>
        <a:noFill/>
        <a:ln>
          <a:solidFill>
            <a:schemeClr val="accent1"/>
          </a:solidFill>
        </a:ln>
      </dgm:spPr>
      <dgm:t>
        <a:bodyPr/>
        <a:lstStyle/>
        <a:p>
          <a:r>
            <a:rPr lang="en-US" sz="2400" dirty="0" err="1" smtClean="0">
              <a:solidFill>
                <a:schemeClr val="tx1"/>
              </a:solidFill>
            </a:rPr>
            <a:t>Pengadilan</a:t>
          </a:r>
          <a:r>
            <a:rPr lang="en-US" sz="2400" dirty="0" smtClean="0">
              <a:solidFill>
                <a:schemeClr val="tx1"/>
              </a:solidFill>
            </a:rPr>
            <a:t> </a:t>
          </a:r>
          <a:r>
            <a:rPr lang="en-US" sz="2400" dirty="0" err="1" smtClean="0">
              <a:solidFill>
                <a:schemeClr val="tx1"/>
              </a:solidFill>
            </a:rPr>
            <a:t>Pajak</a:t>
          </a:r>
          <a:endParaRPr lang="en-US" sz="2400" dirty="0">
            <a:solidFill>
              <a:schemeClr val="tx1"/>
            </a:solidFill>
          </a:endParaRPr>
        </a:p>
      </dgm:t>
    </dgm:pt>
    <dgm:pt modelId="{A6B5E29C-9624-40DB-A353-887DB59A0836}" type="parTrans" cxnId="{1762ECD6-2444-4014-A1C7-788C21BA89CE}">
      <dgm:prSet/>
      <dgm:spPr/>
      <dgm:t>
        <a:bodyPr/>
        <a:lstStyle/>
        <a:p>
          <a:endParaRPr lang="en-US"/>
        </a:p>
      </dgm:t>
    </dgm:pt>
    <dgm:pt modelId="{9DD30964-1C0A-40FF-AB3F-A77E6E67B069}" type="sibTrans" cxnId="{1762ECD6-2444-4014-A1C7-788C21BA89CE}">
      <dgm:prSet/>
      <dgm:spPr>
        <a:solidFill>
          <a:schemeClr val="bg1"/>
        </a:solidFill>
      </dgm:spPr>
      <dgm:t>
        <a:bodyPr/>
        <a:lstStyle/>
        <a:p>
          <a:endParaRPr lang="en-US"/>
        </a:p>
      </dgm:t>
    </dgm:pt>
    <dgm:pt modelId="{CC4806CE-64E4-46D2-ABE9-2D3E54FC9FA2}">
      <dgm:prSet phldrT="[Text]" custT="1"/>
      <dgm:spPr>
        <a:noFill/>
        <a:ln>
          <a:solidFill>
            <a:schemeClr val="accent1"/>
          </a:solidFill>
        </a:ln>
      </dgm:spPr>
      <dgm:t>
        <a:bodyPr/>
        <a:lstStyle/>
        <a:p>
          <a:r>
            <a:rPr lang="en-US" sz="3600" dirty="0" err="1" smtClean="0">
              <a:solidFill>
                <a:schemeClr val="tx1"/>
              </a:solidFill>
            </a:rPr>
            <a:t>Yogya</a:t>
          </a:r>
          <a:endParaRPr lang="en-US" sz="3600" dirty="0" smtClean="0">
            <a:solidFill>
              <a:schemeClr val="tx1"/>
            </a:solidFill>
          </a:endParaRPr>
        </a:p>
        <a:p>
          <a:r>
            <a:rPr lang="en-US" sz="3600" dirty="0" err="1" smtClean="0">
              <a:solidFill>
                <a:schemeClr val="tx1"/>
              </a:solidFill>
            </a:rPr>
            <a:t>kart</a:t>
          </a:r>
          <a:r>
            <a:rPr lang="en-US" sz="4000" dirty="0" err="1" smtClean="0">
              <a:solidFill>
                <a:schemeClr val="tx1"/>
              </a:solidFill>
            </a:rPr>
            <a:t>a</a:t>
          </a:r>
          <a:endParaRPr lang="en-US" sz="4000" dirty="0">
            <a:solidFill>
              <a:schemeClr val="tx1"/>
            </a:solidFill>
          </a:endParaRPr>
        </a:p>
      </dgm:t>
    </dgm:pt>
    <dgm:pt modelId="{F4014B7A-FBCC-4842-AAFA-2503CB95143C}" type="parTrans" cxnId="{D42FB4AB-66AC-4DFF-A73A-D13B535DB18D}">
      <dgm:prSet/>
      <dgm:spPr/>
      <dgm:t>
        <a:bodyPr/>
        <a:lstStyle/>
        <a:p>
          <a:endParaRPr lang="en-US"/>
        </a:p>
      </dgm:t>
    </dgm:pt>
    <dgm:pt modelId="{D7397134-D525-4813-B394-DC4A48470DA3}" type="sibTrans" cxnId="{D42FB4AB-66AC-4DFF-A73A-D13B535DB18D}">
      <dgm:prSet/>
      <dgm:spPr/>
      <dgm:t>
        <a:bodyPr/>
        <a:lstStyle/>
        <a:p>
          <a:endParaRPr lang="en-US"/>
        </a:p>
      </dgm:t>
    </dgm:pt>
    <dgm:pt modelId="{677FBF68-D766-4813-838D-1E6FA0810322}">
      <dgm:prSet phldrT="[Text]"/>
      <dgm:spPr>
        <a:noFill/>
        <a:ln>
          <a:solidFill>
            <a:schemeClr val="accent1"/>
          </a:solidFill>
        </a:ln>
      </dgm:spPr>
      <dgm:t>
        <a:bodyPr/>
        <a:lstStyle/>
        <a:p>
          <a:r>
            <a:rPr lang="en-US" dirty="0" smtClean="0">
              <a:solidFill>
                <a:schemeClr val="tx1"/>
              </a:solidFill>
            </a:rPr>
            <a:t>Surabaya</a:t>
          </a:r>
          <a:endParaRPr lang="en-US" dirty="0">
            <a:solidFill>
              <a:schemeClr val="tx1"/>
            </a:solidFill>
          </a:endParaRPr>
        </a:p>
      </dgm:t>
    </dgm:pt>
    <dgm:pt modelId="{401320B6-3742-4978-9F16-B182D3E0E68F}" type="parTrans" cxnId="{57E7346C-AAA4-4892-BAC9-E6EB8A9D8813}">
      <dgm:prSet/>
      <dgm:spPr/>
      <dgm:t>
        <a:bodyPr/>
        <a:lstStyle/>
        <a:p>
          <a:endParaRPr lang="en-US"/>
        </a:p>
      </dgm:t>
    </dgm:pt>
    <dgm:pt modelId="{5C8287DF-0CCF-4EED-BB82-DBF13393A30F}" type="sibTrans" cxnId="{57E7346C-AAA4-4892-BAC9-E6EB8A9D8813}">
      <dgm:prSet/>
      <dgm:spPr/>
      <dgm:t>
        <a:bodyPr/>
        <a:lstStyle/>
        <a:p>
          <a:endParaRPr lang="en-US"/>
        </a:p>
      </dgm:t>
    </dgm:pt>
    <dgm:pt modelId="{688C72FB-81B5-40F2-A88E-1AED08D59084}">
      <dgm:prSet phldrT="[Text]"/>
      <dgm:spPr>
        <a:noFill/>
        <a:ln>
          <a:solidFill>
            <a:schemeClr val="accent1"/>
          </a:solidFill>
        </a:ln>
      </dgm:spPr>
      <dgm:t>
        <a:bodyPr/>
        <a:lstStyle/>
        <a:p>
          <a:r>
            <a:rPr lang="en-US" dirty="0" smtClean="0">
              <a:solidFill>
                <a:schemeClr val="tx1"/>
              </a:solidFill>
            </a:rPr>
            <a:t>Jakarta</a:t>
          </a:r>
          <a:endParaRPr lang="en-US" dirty="0">
            <a:solidFill>
              <a:schemeClr val="tx1"/>
            </a:solidFill>
          </a:endParaRPr>
        </a:p>
      </dgm:t>
    </dgm:pt>
    <dgm:pt modelId="{4BFB1AE4-017B-4273-A75E-2696E1A4C59C}" type="parTrans" cxnId="{6EBAD997-68F8-4793-9986-7FF401D73B12}">
      <dgm:prSet/>
      <dgm:spPr/>
      <dgm:t>
        <a:bodyPr/>
        <a:lstStyle/>
        <a:p>
          <a:endParaRPr lang="en-US"/>
        </a:p>
      </dgm:t>
    </dgm:pt>
    <dgm:pt modelId="{B4602091-64D2-4D26-8272-0A4F83E53558}" type="sibTrans" cxnId="{6EBAD997-68F8-4793-9986-7FF401D73B12}">
      <dgm:prSet/>
      <dgm:spPr/>
      <dgm:t>
        <a:bodyPr/>
        <a:lstStyle/>
        <a:p>
          <a:endParaRPr lang="en-US"/>
        </a:p>
      </dgm:t>
    </dgm:pt>
    <dgm:pt modelId="{DF7EED8A-EF37-41AC-A14E-E393C8AC14AE}" type="pres">
      <dgm:prSet presAssocID="{40A07D09-2AAA-4EE0-A225-57E9D1BE91A9}" presName="cycle" presStyleCnt="0">
        <dgm:presLayoutVars>
          <dgm:dir/>
          <dgm:resizeHandles val="exact"/>
        </dgm:presLayoutVars>
      </dgm:prSet>
      <dgm:spPr/>
      <dgm:t>
        <a:bodyPr/>
        <a:lstStyle/>
        <a:p>
          <a:endParaRPr lang="en-US"/>
        </a:p>
      </dgm:t>
    </dgm:pt>
    <dgm:pt modelId="{47EA12E3-ACBE-415D-A23B-9F835F69E345}" type="pres">
      <dgm:prSet presAssocID="{5738CAF1-3687-40B3-928A-3B795E8D7FCD}" presName="node" presStyleLbl="node1" presStyleIdx="0" presStyleCnt="4" custScaleX="116069">
        <dgm:presLayoutVars>
          <dgm:bulletEnabled val="1"/>
        </dgm:presLayoutVars>
      </dgm:prSet>
      <dgm:spPr/>
      <dgm:t>
        <a:bodyPr/>
        <a:lstStyle/>
        <a:p>
          <a:endParaRPr lang="en-US"/>
        </a:p>
      </dgm:t>
    </dgm:pt>
    <dgm:pt modelId="{EF5B3D19-3827-4DAB-AA93-95582652D175}" type="pres">
      <dgm:prSet presAssocID="{9DD30964-1C0A-40FF-AB3F-A77E6E67B069}" presName="sibTrans" presStyleLbl="sibTrans2D1" presStyleIdx="0" presStyleCnt="4"/>
      <dgm:spPr/>
      <dgm:t>
        <a:bodyPr/>
        <a:lstStyle/>
        <a:p>
          <a:endParaRPr lang="en-US"/>
        </a:p>
      </dgm:t>
    </dgm:pt>
    <dgm:pt modelId="{F151DE55-C295-4AFC-A3A4-D74AFFC7F8C4}" type="pres">
      <dgm:prSet presAssocID="{9DD30964-1C0A-40FF-AB3F-A77E6E67B069}" presName="connectorText" presStyleLbl="sibTrans2D1" presStyleIdx="0" presStyleCnt="4"/>
      <dgm:spPr/>
      <dgm:t>
        <a:bodyPr/>
        <a:lstStyle/>
        <a:p>
          <a:endParaRPr lang="en-US"/>
        </a:p>
      </dgm:t>
    </dgm:pt>
    <dgm:pt modelId="{44DC7F42-22CB-4D0D-96C1-B73E5EC3DBA0}" type="pres">
      <dgm:prSet presAssocID="{CC4806CE-64E4-46D2-ABE9-2D3E54FC9FA2}" presName="node" presStyleLbl="node1" presStyleIdx="1" presStyleCnt="4">
        <dgm:presLayoutVars>
          <dgm:bulletEnabled val="1"/>
        </dgm:presLayoutVars>
      </dgm:prSet>
      <dgm:spPr/>
      <dgm:t>
        <a:bodyPr/>
        <a:lstStyle/>
        <a:p>
          <a:endParaRPr lang="en-US"/>
        </a:p>
      </dgm:t>
    </dgm:pt>
    <dgm:pt modelId="{B192F030-4615-447A-AFA2-D41106326EDD}" type="pres">
      <dgm:prSet presAssocID="{D7397134-D525-4813-B394-DC4A48470DA3}" presName="sibTrans" presStyleLbl="sibTrans2D1" presStyleIdx="1" presStyleCnt="4" custAng="10863401"/>
      <dgm:spPr/>
      <dgm:t>
        <a:bodyPr/>
        <a:lstStyle/>
        <a:p>
          <a:endParaRPr lang="en-US"/>
        </a:p>
      </dgm:t>
    </dgm:pt>
    <dgm:pt modelId="{5995A3AF-508F-4681-9FB5-98C30415BF0E}" type="pres">
      <dgm:prSet presAssocID="{D7397134-D525-4813-B394-DC4A48470DA3}" presName="connectorText" presStyleLbl="sibTrans2D1" presStyleIdx="1" presStyleCnt="4"/>
      <dgm:spPr/>
      <dgm:t>
        <a:bodyPr/>
        <a:lstStyle/>
        <a:p>
          <a:endParaRPr lang="en-US"/>
        </a:p>
      </dgm:t>
    </dgm:pt>
    <dgm:pt modelId="{F8A2992E-D1ED-487F-9E70-AD80CAB968D5}" type="pres">
      <dgm:prSet presAssocID="{677FBF68-D766-4813-838D-1E6FA0810322}" presName="node" presStyleLbl="node1" presStyleIdx="2" presStyleCnt="4">
        <dgm:presLayoutVars>
          <dgm:bulletEnabled val="1"/>
        </dgm:presLayoutVars>
      </dgm:prSet>
      <dgm:spPr/>
      <dgm:t>
        <a:bodyPr/>
        <a:lstStyle/>
        <a:p>
          <a:endParaRPr lang="en-US"/>
        </a:p>
      </dgm:t>
    </dgm:pt>
    <dgm:pt modelId="{A6CBCF0D-39A5-4A13-937C-8CC6BA17D70D}" type="pres">
      <dgm:prSet presAssocID="{5C8287DF-0CCF-4EED-BB82-DBF13393A30F}" presName="sibTrans" presStyleLbl="sibTrans2D1" presStyleIdx="2" presStyleCnt="4" custAng="11020682"/>
      <dgm:spPr/>
      <dgm:t>
        <a:bodyPr/>
        <a:lstStyle/>
        <a:p>
          <a:endParaRPr lang="en-US"/>
        </a:p>
      </dgm:t>
    </dgm:pt>
    <dgm:pt modelId="{DD4CD579-55C5-41DB-9A7A-32817A33152A}" type="pres">
      <dgm:prSet presAssocID="{5C8287DF-0CCF-4EED-BB82-DBF13393A30F}" presName="connectorText" presStyleLbl="sibTrans2D1" presStyleIdx="2" presStyleCnt="4"/>
      <dgm:spPr/>
      <dgm:t>
        <a:bodyPr/>
        <a:lstStyle/>
        <a:p>
          <a:endParaRPr lang="en-US"/>
        </a:p>
      </dgm:t>
    </dgm:pt>
    <dgm:pt modelId="{749ECFBD-F247-4228-A839-D684F64A72C3}" type="pres">
      <dgm:prSet presAssocID="{688C72FB-81B5-40F2-A88E-1AED08D59084}" presName="node" presStyleLbl="node1" presStyleIdx="3" presStyleCnt="4">
        <dgm:presLayoutVars>
          <dgm:bulletEnabled val="1"/>
        </dgm:presLayoutVars>
      </dgm:prSet>
      <dgm:spPr/>
      <dgm:t>
        <a:bodyPr/>
        <a:lstStyle/>
        <a:p>
          <a:endParaRPr lang="en-US"/>
        </a:p>
      </dgm:t>
    </dgm:pt>
    <dgm:pt modelId="{13330E3D-0904-4D1A-A3F3-35D3A8E7E85B}" type="pres">
      <dgm:prSet presAssocID="{B4602091-64D2-4D26-8272-0A4F83E53558}" presName="sibTrans" presStyleLbl="sibTrans2D1" presStyleIdx="3" presStyleCnt="4" custAng="10384519"/>
      <dgm:spPr/>
      <dgm:t>
        <a:bodyPr/>
        <a:lstStyle/>
        <a:p>
          <a:endParaRPr lang="en-US"/>
        </a:p>
      </dgm:t>
    </dgm:pt>
    <dgm:pt modelId="{D7796524-9C54-4CDA-9CDB-4942EEA8FDF1}" type="pres">
      <dgm:prSet presAssocID="{B4602091-64D2-4D26-8272-0A4F83E53558}" presName="connectorText" presStyleLbl="sibTrans2D1" presStyleIdx="3" presStyleCnt="4"/>
      <dgm:spPr/>
      <dgm:t>
        <a:bodyPr/>
        <a:lstStyle/>
        <a:p>
          <a:endParaRPr lang="en-US"/>
        </a:p>
      </dgm:t>
    </dgm:pt>
  </dgm:ptLst>
  <dgm:cxnLst>
    <dgm:cxn modelId="{1972B3C0-B141-4E1A-ACE0-2E82176A24D1}" type="presOf" srcId="{CC4806CE-64E4-46D2-ABE9-2D3E54FC9FA2}" destId="{44DC7F42-22CB-4D0D-96C1-B73E5EC3DBA0}" srcOrd="0" destOrd="0" presId="urn:microsoft.com/office/officeart/2005/8/layout/cycle2"/>
    <dgm:cxn modelId="{6EBAD997-68F8-4793-9986-7FF401D73B12}" srcId="{40A07D09-2AAA-4EE0-A225-57E9D1BE91A9}" destId="{688C72FB-81B5-40F2-A88E-1AED08D59084}" srcOrd="3" destOrd="0" parTransId="{4BFB1AE4-017B-4273-A75E-2696E1A4C59C}" sibTransId="{B4602091-64D2-4D26-8272-0A4F83E53558}"/>
    <dgm:cxn modelId="{794D8A92-51C5-4FD1-904C-8DA547BBB8A4}" type="presOf" srcId="{688C72FB-81B5-40F2-A88E-1AED08D59084}" destId="{749ECFBD-F247-4228-A839-D684F64A72C3}" srcOrd="0" destOrd="0" presId="urn:microsoft.com/office/officeart/2005/8/layout/cycle2"/>
    <dgm:cxn modelId="{A0DD82FB-C998-4B6A-A797-7AD276222F4B}" type="presOf" srcId="{9DD30964-1C0A-40FF-AB3F-A77E6E67B069}" destId="{EF5B3D19-3827-4DAB-AA93-95582652D175}" srcOrd="0" destOrd="0" presId="urn:microsoft.com/office/officeart/2005/8/layout/cycle2"/>
    <dgm:cxn modelId="{DF067B97-DC9A-4E5C-BEEE-36CD0F3FAC09}" type="presOf" srcId="{B4602091-64D2-4D26-8272-0A4F83E53558}" destId="{13330E3D-0904-4D1A-A3F3-35D3A8E7E85B}" srcOrd="0" destOrd="0" presId="urn:microsoft.com/office/officeart/2005/8/layout/cycle2"/>
    <dgm:cxn modelId="{D42FB4AB-66AC-4DFF-A73A-D13B535DB18D}" srcId="{40A07D09-2AAA-4EE0-A225-57E9D1BE91A9}" destId="{CC4806CE-64E4-46D2-ABE9-2D3E54FC9FA2}" srcOrd="1" destOrd="0" parTransId="{F4014B7A-FBCC-4842-AAFA-2503CB95143C}" sibTransId="{D7397134-D525-4813-B394-DC4A48470DA3}"/>
    <dgm:cxn modelId="{262C3B4E-B1C2-45D7-9ADA-2240462AEBC0}" type="presOf" srcId="{D7397134-D525-4813-B394-DC4A48470DA3}" destId="{B192F030-4615-447A-AFA2-D41106326EDD}" srcOrd="0" destOrd="0" presId="urn:microsoft.com/office/officeart/2005/8/layout/cycle2"/>
    <dgm:cxn modelId="{BE329299-C0B9-4638-A47D-C96B57FC9E3C}" type="presOf" srcId="{40A07D09-2AAA-4EE0-A225-57E9D1BE91A9}" destId="{DF7EED8A-EF37-41AC-A14E-E393C8AC14AE}" srcOrd="0" destOrd="0" presId="urn:microsoft.com/office/officeart/2005/8/layout/cycle2"/>
    <dgm:cxn modelId="{87BF10A5-98FC-47FE-90B9-FBF55A666665}" type="presOf" srcId="{D7397134-D525-4813-B394-DC4A48470DA3}" destId="{5995A3AF-508F-4681-9FB5-98C30415BF0E}" srcOrd="1" destOrd="0" presId="urn:microsoft.com/office/officeart/2005/8/layout/cycle2"/>
    <dgm:cxn modelId="{2FE7F646-F193-4C55-92DB-BD698AE8674F}" type="presOf" srcId="{5C8287DF-0CCF-4EED-BB82-DBF13393A30F}" destId="{DD4CD579-55C5-41DB-9A7A-32817A33152A}" srcOrd="1" destOrd="0" presId="urn:microsoft.com/office/officeart/2005/8/layout/cycle2"/>
    <dgm:cxn modelId="{353F4E2F-23FF-438E-A6D2-4C269C700B48}" type="presOf" srcId="{9DD30964-1C0A-40FF-AB3F-A77E6E67B069}" destId="{F151DE55-C295-4AFC-A3A4-D74AFFC7F8C4}" srcOrd="1" destOrd="0" presId="urn:microsoft.com/office/officeart/2005/8/layout/cycle2"/>
    <dgm:cxn modelId="{57E7346C-AAA4-4892-BAC9-E6EB8A9D8813}" srcId="{40A07D09-2AAA-4EE0-A225-57E9D1BE91A9}" destId="{677FBF68-D766-4813-838D-1E6FA0810322}" srcOrd="2" destOrd="0" parTransId="{401320B6-3742-4978-9F16-B182D3E0E68F}" sibTransId="{5C8287DF-0CCF-4EED-BB82-DBF13393A30F}"/>
    <dgm:cxn modelId="{D44A5E69-2CDA-435D-98A5-E76BC885B390}" type="presOf" srcId="{5C8287DF-0CCF-4EED-BB82-DBF13393A30F}" destId="{A6CBCF0D-39A5-4A13-937C-8CC6BA17D70D}" srcOrd="0" destOrd="0" presId="urn:microsoft.com/office/officeart/2005/8/layout/cycle2"/>
    <dgm:cxn modelId="{3A7122AC-8BA1-4EFA-BB3D-2FF7656BCCDF}" type="presOf" srcId="{677FBF68-D766-4813-838D-1E6FA0810322}" destId="{F8A2992E-D1ED-487F-9E70-AD80CAB968D5}" srcOrd="0" destOrd="0" presId="urn:microsoft.com/office/officeart/2005/8/layout/cycle2"/>
    <dgm:cxn modelId="{1762ECD6-2444-4014-A1C7-788C21BA89CE}" srcId="{40A07D09-2AAA-4EE0-A225-57E9D1BE91A9}" destId="{5738CAF1-3687-40B3-928A-3B795E8D7FCD}" srcOrd="0" destOrd="0" parTransId="{A6B5E29C-9624-40DB-A353-887DB59A0836}" sibTransId="{9DD30964-1C0A-40FF-AB3F-A77E6E67B069}"/>
    <dgm:cxn modelId="{D0FA2A1C-2355-47A7-B889-3A8BA021C05D}" type="presOf" srcId="{5738CAF1-3687-40B3-928A-3B795E8D7FCD}" destId="{47EA12E3-ACBE-415D-A23B-9F835F69E345}" srcOrd="0" destOrd="0" presId="urn:microsoft.com/office/officeart/2005/8/layout/cycle2"/>
    <dgm:cxn modelId="{310D90CC-3D09-4D41-8CED-F47A907CC585}" type="presOf" srcId="{B4602091-64D2-4D26-8272-0A4F83E53558}" destId="{D7796524-9C54-4CDA-9CDB-4942EEA8FDF1}" srcOrd="1" destOrd="0" presId="urn:microsoft.com/office/officeart/2005/8/layout/cycle2"/>
    <dgm:cxn modelId="{2C4BDA55-C034-44F7-89C3-06E1AEDB5E4B}" type="presParOf" srcId="{DF7EED8A-EF37-41AC-A14E-E393C8AC14AE}" destId="{47EA12E3-ACBE-415D-A23B-9F835F69E345}" srcOrd="0" destOrd="0" presId="urn:microsoft.com/office/officeart/2005/8/layout/cycle2"/>
    <dgm:cxn modelId="{ADB4CB71-B219-435B-849B-7D365FDA2DA8}" type="presParOf" srcId="{DF7EED8A-EF37-41AC-A14E-E393C8AC14AE}" destId="{EF5B3D19-3827-4DAB-AA93-95582652D175}" srcOrd="1" destOrd="0" presId="urn:microsoft.com/office/officeart/2005/8/layout/cycle2"/>
    <dgm:cxn modelId="{FE3B1861-47A6-44ED-B768-C82038FF4B8D}" type="presParOf" srcId="{EF5B3D19-3827-4DAB-AA93-95582652D175}" destId="{F151DE55-C295-4AFC-A3A4-D74AFFC7F8C4}" srcOrd="0" destOrd="0" presId="urn:microsoft.com/office/officeart/2005/8/layout/cycle2"/>
    <dgm:cxn modelId="{5E526103-9D31-49B1-8358-B03FFEF72125}" type="presParOf" srcId="{DF7EED8A-EF37-41AC-A14E-E393C8AC14AE}" destId="{44DC7F42-22CB-4D0D-96C1-B73E5EC3DBA0}" srcOrd="2" destOrd="0" presId="urn:microsoft.com/office/officeart/2005/8/layout/cycle2"/>
    <dgm:cxn modelId="{036AA7F9-940E-41C8-B5A8-ABE139B453EC}" type="presParOf" srcId="{DF7EED8A-EF37-41AC-A14E-E393C8AC14AE}" destId="{B192F030-4615-447A-AFA2-D41106326EDD}" srcOrd="3" destOrd="0" presId="urn:microsoft.com/office/officeart/2005/8/layout/cycle2"/>
    <dgm:cxn modelId="{2C78DEDB-77E2-489C-AA8B-05B3D7E5CE2E}" type="presParOf" srcId="{B192F030-4615-447A-AFA2-D41106326EDD}" destId="{5995A3AF-508F-4681-9FB5-98C30415BF0E}" srcOrd="0" destOrd="0" presId="urn:microsoft.com/office/officeart/2005/8/layout/cycle2"/>
    <dgm:cxn modelId="{4BFDFB22-7879-4924-B30F-A8AF6170C63E}" type="presParOf" srcId="{DF7EED8A-EF37-41AC-A14E-E393C8AC14AE}" destId="{F8A2992E-D1ED-487F-9E70-AD80CAB968D5}" srcOrd="4" destOrd="0" presId="urn:microsoft.com/office/officeart/2005/8/layout/cycle2"/>
    <dgm:cxn modelId="{05FB6D4F-59E8-43FA-9BB9-8F18C53F3721}" type="presParOf" srcId="{DF7EED8A-EF37-41AC-A14E-E393C8AC14AE}" destId="{A6CBCF0D-39A5-4A13-937C-8CC6BA17D70D}" srcOrd="5" destOrd="0" presId="urn:microsoft.com/office/officeart/2005/8/layout/cycle2"/>
    <dgm:cxn modelId="{BDE8EDB7-12CF-4E8E-95DD-7FB7CC2FDBD7}" type="presParOf" srcId="{A6CBCF0D-39A5-4A13-937C-8CC6BA17D70D}" destId="{DD4CD579-55C5-41DB-9A7A-32817A33152A}" srcOrd="0" destOrd="0" presId="urn:microsoft.com/office/officeart/2005/8/layout/cycle2"/>
    <dgm:cxn modelId="{70728C7A-9F82-4C5E-B670-317FD8FF4B63}" type="presParOf" srcId="{DF7EED8A-EF37-41AC-A14E-E393C8AC14AE}" destId="{749ECFBD-F247-4228-A839-D684F64A72C3}" srcOrd="6" destOrd="0" presId="urn:microsoft.com/office/officeart/2005/8/layout/cycle2"/>
    <dgm:cxn modelId="{A098EF14-5620-4775-965B-6B4E2FCEE191}" type="presParOf" srcId="{DF7EED8A-EF37-41AC-A14E-E393C8AC14AE}" destId="{13330E3D-0904-4D1A-A3F3-35D3A8E7E85B}" srcOrd="7" destOrd="0" presId="urn:microsoft.com/office/officeart/2005/8/layout/cycle2"/>
    <dgm:cxn modelId="{876F0F65-CC37-4A4B-A39D-7E47B7A29311}" type="presParOf" srcId="{13330E3D-0904-4D1A-A3F3-35D3A8E7E85B}" destId="{D7796524-9C54-4CDA-9CDB-4942EEA8FDF1}" srcOrd="0" destOrd="0" presId="urn:microsoft.com/office/officeart/2005/8/layout/cycle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DCC62550-903A-4FBD-A220-F2364F97CD0D}"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03410546-0610-44EC-98D0-69527C5BE718}">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Hakim </a:t>
          </a:r>
          <a:r>
            <a:rPr lang="en-US" dirty="0" err="1" smtClean="0"/>
            <a:t>Ketua</a:t>
          </a:r>
          <a:endParaRPr lang="en-US" dirty="0"/>
        </a:p>
      </dgm:t>
    </dgm:pt>
    <dgm:pt modelId="{FAF37DED-1B67-42F4-B63E-271434552D2B}" type="parTrans" cxnId="{F67F2199-0153-47FE-8244-C17CAB70B10D}">
      <dgm:prSet/>
      <dgm:spPr/>
      <dgm:t>
        <a:bodyPr/>
        <a:lstStyle/>
        <a:p>
          <a:endParaRPr lang="en-US"/>
        </a:p>
      </dgm:t>
    </dgm:pt>
    <dgm:pt modelId="{872D638E-581B-4AA8-BB94-EA2822B47558}" type="sibTrans" cxnId="{F67F2199-0153-47FE-8244-C17CAB70B10D}">
      <dgm:prSet/>
      <dgm:spPr/>
      <dgm:t>
        <a:bodyPr/>
        <a:lstStyle/>
        <a:p>
          <a:endParaRPr lang="en-US"/>
        </a:p>
      </dgm:t>
    </dgm:pt>
    <dgm:pt modelId="{8353E15C-5C05-432E-BE68-BFB0187D7082}">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Wakil</a:t>
          </a:r>
          <a:r>
            <a:rPr lang="en-US" dirty="0" smtClean="0"/>
            <a:t> </a:t>
          </a:r>
          <a:r>
            <a:rPr lang="en-US" dirty="0" err="1" smtClean="0"/>
            <a:t>Ketua</a:t>
          </a:r>
          <a:endParaRPr lang="en-US" dirty="0" smtClean="0"/>
        </a:p>
        <a:p>
          <a:r>
            <a:rPr lang="en-US" dirty="0" smtClean="0"/>
            <a:t>(5)</a:t>
          </a:r>
          <a:endParaRPr lang="en-US" dirty="0"/>
        </a:p>
      </dgm:t>
    </dgm:pt>
    <dgm:pt modelId="{DD7A522A-9ED1-4551-AC32-59CE74C0D0C7}" type="parTrans" cxnId="{1D010E8C-EFAC-4FC0-8134-7C0576873394}">
      <dgm:prSet/>
      <dgm:spPr/>
      <dgm:t>
        <a:bodyPr/>
        <a:lstStyle/>
        <a:p>
          <a:endParaRPr lang="en-US"/>
        </a:p>
      </dgm:t>
    </dgm:pt>
    <dgm:pt modelId="{7B969669-81F6-43B8-BF44-A54AF27AE4D3}" type="sibTrans" cxnId="{1D010E8C-EFAC-4FC0-8134-7C0576873394}">
      <dgm:prSet/>
      <dgm:spPr/>
      <dgm:t>
        <a:bodyPr/>
        <a:lstStyle/>
        <a:p>
          <a:endParaRPr lang="en-US"/>
        </a:p>
      </dgm:t>
    </dgm:pt>
    <dgm:pt modelId="{FFF39328-D449-4B06-AC73-0BE384848EA8}">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Sekretrais</a:t>
          </a:r>
          <a:endParaRPr lang="en-US" dirty="0" smtClean="0"/>
        </a:p>
        <a:p>
          <a:r>
            <a:rPr lang="en-US" dirty="0" err="1" smtClean="0"/>
            <a:t>Panitera</a:t>
          </a:r>
          <a:r>
            <a:rPr lang="en-US" dirty="0" smtClean="0"/>
            <a:t> </a:t>
          </a:r>
          <a:endParaRPr lang="en-US" dirty="0"/>
        </a:p>
      </dgm:t>
    </dgm:pt>
    <dgm:pt modelId="{4EF482BB-8707-40E6-BE0C-8740865F21B3}" type="parTrans" cxnId="{31BB7655-6882-48F9-8B19-A432E4049120}">
      <dgm:prSet/>
      <dgm:spPr/>
      <dgm:t>
        <a:bodyPr/>
        <a:lstStyle/>
        <a:p>
          <a:endParaRPr lang="en-US"/>
        </a:p>
      </dgm:t>
    </dgm:pt>
    <dgm:pt modelId="{4BD49592-9C6C-4B29-B9CD-59FCF45F7FA7}" type="sibTrans" cxnId="{31BB7655-6882-48F9-8B19-A432E4049120}">
      <dgm:prSet/>
      <dgm:spPr/>
      <dgm:t>
        <a:bodyPr/>
        <a:lstStyle/>
        <a:p>
          <a:endParaRPr lang="en-US"/>
        </a:p>
      </dgm:t>
    </dgm:pt>
    <dgm:pt modelId="{10172364-D7B0-4463-B14C-14F48BB800E0}">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 </a:t>
          </a:r>
          <a:r>
            <a:rPr lang="en-US" dirty="0" err="1" smtClean="0"/>
            <a:t>Panitera</a:t>
          </a:r>
          <a:r>
            <a:rPr lang="en-US" dirty="0" smtClean="0"/>
            <a:t> </a:t>
          </a:r>
          <a:r>
            <a:rPr lang="en-US" dirty="0" err="1" smtClean="0"/>
            <a:t>Pengganti</a:t>
          </a:r>
          <a:endParaRPr lang="en-US" dirty="0"/>
        </a:p>
      </dgm:t>
    </dgm:pt>
    <dgm:pt modelId="{8B7A5B8F-13A9-4D61-9EAF-1E190FF03015}" type="parTrans" cxnId="{EAB332A3-A558-4AFE-9FB4-8C40A1A3EEF7}">
      <dgm:prSet/>
      <dgm:spPr/>
      <dgm:t>
        <a:bodyPr/>
        <a:lstStyle/>
        <a:p>
          <a:endParaRPr lang="en-US"/>
        </a:p>
      </dgm:t>
    </dgm:pt>
    <dgm:pt modelId="{35F28E70-D0FF-4E86-83C9-A739C23D8758}" type="sibTrans" cxnId="{EAB332A3-A558-4AFE-9FB4-8C40A1A3EEF7}">
      <dgm:prSet/>
      <dgm:spPr/>
      <dgm:t>
        <a:bodyPr/>
        <a:lstStyle/>
        <a:p>
          <a:endParaRPr lang="en-US"/>
        </a:p>
      </dgm:t>
    </dgm:pt>
    <dgm:pt modelId="{FF5F853C-24B3-44F5-BEF4-0B095775F76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Asisten</a:t>
          </a:r>
          <a:r>
            <a:rPr lang="en-US" dirty="0" smtClean="0"/>
            <a:t> </a:t>
          </a:r>
          <a:r>
            <a:rPr lang="en-US" dirty="0" err="1" smtClean="0"/>
            <a:t>Panitera</a:t>
          </a:r>
          <a:r>
            <a:rPr lang="en-US" dirty="0" smtClean="0"/>
            <a:t> </a:t>
          </a:r>
          <a:r>
            <a:rPr lang="en-US" dirty="0" err="1" smtClean="0"/>
            <a:t>Pengganti</a:t>
          </a:r>
          <a:endParaRPr lang="en-US" dirty="0"/>
        </a:p>
      </dgm:t>
    </dgm:pt>
    <dgm:pt modelId="{5697089A-A6B9-4832-A922-0E090305EAFD}" type="parTrans" cxnId="{6AA78002-B85E-497A-9B5B-9223A1FE5D9A}">
      <dgm:prSet/>
      <dgm:spPr/>
      <dgm:t>
        <a:bodyPr/>
        <a:lstStyle/>
        <a:p>
          <a:endParaRPr lang="en-US"/>
        </a:p>
      </dgm:t>
    </dgm:pt>
    <dgm:pt modelId="{EF44C4E2-501C-4FB8-ACC3-033D2C3AAF2B}" type="sibTrans" cxnId="{6AA78002-B85E-497A-9B5B-9223A1FE5D9A}">
      <dgm:prSet/>
      <dgm:spPr/>
      <dgm:t>
        <a:bodyPr/>
        <a:lstStyle/>
        <a:p>
          <a:endParaRPr lang="en-US"/>
        </a:p>
      </dgm:t>
    </dgm:pt>
    <dgm:pt modelId="{F212B382-BA1B-4E2A-AD1F-D61B3EBD16D8}">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smtClean="0"/>
            <a:t>Hakim Ad Hoc  </a:t>
          </a:r>
          <a:endParaRPr lang="en-US" dirty="0"/>
        </a:p>
      </dgm:t>
    </dgm:pt>
    <dgm:pt modelId="{A9732DF9-0D7D-4C57-B787-456FE7B50AD9}" type="parTrans" cxnId="{E53677DA-9EE0-4C2F-A0D1-0A4D6BFD2C4F}">
      <dgm:prSet/>
      <dgm:spPr/>
      <dgm:t>
        <a:bodyPr/>
        <a:lstStyle/>
        <a:p>
          <a:endParaRPr lang="en-US"/>
        </a:p>
      </dgm:t>
    </dgm:pt>
    <dgm:pt modelId="{9B833941-701D-41A7-B8BD-C93866FD6A7A}" type="sibTrans" cxnId="{E53677DA-9EE0-4C2F-A0D1-0A4D6BFD2C4F}">
      <dgm:prSet/>
      <dgm:spPr/>
      <dgm:t>
        <a:bodyPr/>
        <a:lstStyle/>
        <a:p>
          <a:endParaRPr lang="en-US"/>
        </a:p>
      </dgm:t>
    </dgm:pt>
    <dgm:pt modelId="{85E1306B-C298-4477-AD97-7058129DF9E2}" type="pres">
      <dgm:prSet presAssocID="{DCC62550-903A-4FBD-A220-F2364F97CD0D}" presName="diagram" presStyleCnt="0">
        <dgm:presLayoutVars>
          <dgm:dir/>
          <dgm:resizeHandles val="exact"/>
        </dgm:presLayoutVars>
      </dgm:prSet>
      <dgm:spPr/>
      <dgm:t>
        <a:bodyPr/>
        <a:lstStyle/>
        <a:p>
          <a:endParaRPr lang="en-US"/>
        </a:p>
      </dgm:t>
    </dgm:pt>
    <dgm:pt modelId="{5C68A170-308F-4F0B-B532-F5B2728A168C}" type="pres">
      <dgm:prSet presAssocID="{03410546-0610-44EC-98D0-69527C5BE718}" presName="node" presStyleLbl="node1" presStyleIdx="0" presStyleCnt="6">
        <dgm:presLayoutVars>
          <dgm:bulletEnabled val="1"/>
        </dgm:presLayoutVars>
      </dgm:prSet>
      <dgm:spPr/>
      <dgm:t>
        <a:bodyPr/>
        <a:lstStyle/>
        <a:p>
          <a:endParaRPr lang="en-US"/>
        </a:p>
      </dgm:t>
    </dgm:pt>
    <dgm:pt modelId="{1BFF922D-A9CB-4103-B6E5-AE305DBB234F}" type="pres">
      <dgm:prSet presAssocID="{872D638E-581B-4AA8-BB94-EA2822B47558}" presName="sibTrans" presStyleLbl="sibTrans2D1" presStyleIdx="0" presStyleCnt="5"/>
      <dgm:spPr/>
      <dgm:t>
        <a:bodyPr/>
        <a:lstStyle/>
        <a:p>
          <a:endParaRPr lang="en-US"/>
        </a:p>
      </dgm:t>
    </dgm:pt>
    <dgm:pt modelId="{4D1F2671-B1E1-4345-A93A-B16774E34DA3}" type="pres">
      <dgm:prSet presAssocID="{872D638E-581B-4AA8-BB94-EA2822B47558}" presName="connectorText" presStyleLbl="sibTrans2D1" presStyleIdx="0" presStyleCnt="5"/>
      <dgm:spPr/>
      <dgm:t>
        <a:bodyPr/>
        <a:lstStyle/>
        <a:p>
          <a:endParaRPr lang="en-US"/>
        </a:p>
      </dgm:t>
    </dgm:pt>
    <dgm:pt modelId="{BEDE2944-5D62-4E0B-BED6-614E75D5E4E3}" type="pres">
      <dgm:prSet presAssocID="{8353E15C-5C05-432E-BE68-BFB0187D7082}" presName="node" presStyleLbl="node1" presStyleIdx="1" presStyleCnt="6">
        <dgm:presLayoutVars>
          <dgm:bulletEnabled val="1"/>
        </dgm:presLayoutVars>
      </dgm:prSet>
      <dgm:spPr/>
      <dgm:t>
        <a:bodyPr/>
        <a:lstStyle/>
        <a:p>
          <a:endParaRPr lang="en-US"/>
        </a:p>
      </dgm:t>
    </dgm:pt>
    <dgm:pt modelId="{0B019BC3-AE7B-4E2C-A519-8C390140500E}" type="pres">
      <dgm:prSet presAssocID="{7B969669-81F6-43B8-BF44-A54AF27AE4D3}" presName="sibTrans" presStyleLbl="sibTrans2D1" presStyleIdx="1" presStyleCnt="5"/>
      <dgm:spPr/>
      <dgm:t>
        <a:bodyPr/>
        <a:lstStyle/>
        <a:p>
          <a:endParaRPr lang="en-US"/>
        </a:p>
      </dgm:t>
    </dgm:pt>
    <dgm:pt modelId="{F1BD1C9D-EDEF-4CCC-85DC-DB6971D21DE4}" type="pres">
      <dgm:prSet presAssocID="{7B969669-81F6-43B8-BF44-A54AF27AE4D3}" presName="connectorText" presStyleLbl="sibTrans2D1" presStyleIdx="1" presStyleCnt="5"/>
      <dgm:spPr/>
      <dgm:t>
        <a:bodyPr/>
        <a:lstStyle/>
        <a:p>
          <a:endParaRPr lang="en-US"/>
        </a:p>
      </dgm:t>
    </dgm:pt>
    <dgm:pt modelId="{05C7E330-DD79-453F-B308-F61E78F7C9CE}" type="pres">
      <dgm:prSet presAssocID="{FFF39328-D449-4B06-AC73-0BE384848EA8}" presName="node" presStyleLbl="node1" presStyleIdx="2" presStyleCnt="6">
        <dgm:presLayoutVars>
          <dgm:bulletEnabled val="1"/>
        </dgm:presLayoutVars>
      </dgm:prSet>
      <dgm:spPr/>
      <dgm:t>
        <a:bodyPr/>
        <a:lstStyle/>
        <a:p>
          <a:endParaRPr lang="en-US"/>
        </a:p>
      </dgm:t>
    </dgm:pt>
    <dgm:pt modelId="{E547FA1D-53C7-45A5-A91A-4C2EDEB60234}" type="pres">
      <dgm:prSet presAssocID="{4BD49592-9C6C-4B29-B9CD-59FCF45F7FA7}" presName="sibTrans" presStyleLbl="sibTrans2D1" presStyleIdx="2" presStyleCnt="5"/>
      <dgm:spPr/>
      <dgm:t>
        <a:bodyPr/>
        <a:lstStyle/>
        <a:p>
          <a:endParaRPr lang="en-US"/>
        </a:p>
      </dgm:t>
    </dgm:pt>
    <dgm:pt modelId="{4B4028D0-04F9-44EC-A4A3-A68FB9417163}" type="pres">
      <dgm:prSet presAssocID="{4BD49592-9C6C-4B29-B9CD-59FCF45F7FA7}" presName="connectorText" presStyleLbl="sibTrans2D1" presStyleIdx="2" presStyleCnt="5"/>
      <dgm:spPr/>
      <dgm:t>
        <a:bodyPr/>
        <a:lstStyle/>
        <a:p>
          <a:endParaRPr lang="en-US"/>
        </a:p>
      </dgm:t>
    </dgm:pt>
    <dgm:pt modelId="{5E2A9984-9EBB-41E5-A474-3800E06D0CAE}" type="pres">
      <dgm:prSet presAssocID="{10172364-D7B0-4463-B14C-14F48BB800E0}" presName="node" presStyleLbl="node1" presStyleIdx="3" presStyleCnt="6">
        <dgm:presLayoutVars>
          <dgm:bulletEnabled val="1"/>
        </dgm:presLayoutVars>
      </dgm:prSet>
      <dgm:spPr/>
      <dgm:t>
        <a:bodyPr/>
        <a:lstStyle/>
        <a:p>
          <a:endParaRPr lang="en-US"/>
        </a:p>
      </dgm:t>
    </dgm:pt>
    <dgm:pt modelId="{AC9D91B5-FDD1-45F4-86CA-CA7376990DAA}" type="pres">
      <dgm:prSet presAssocID="{35F28E70-D0FF-4E86-83C9-A739C23D8758}" presName="sibTrans" presStyleLbl="sibTrans2D1" presStyleIdx="3" presStyleCnt="5"/>
      <dgm:spPr/>
      <dgm:t>
        <a:bodyPr/>
        <a:lstStyle/>
        <a:p>
          <a:endParaRPr lang="en-US"/>
        </a:p>
      </dgm:t>
    </dgm:pt>
    <dgm:pt modelId="{B6E74E09-7B45-4E7F-A142-71E217EF6D6F}" type="pres">
      <dgm:prSet presAssocID="{35F28E70-D0FF-4E86-83C9-A739C23D8758}" presName="connectorText" presStyleLbl="sibTrans2D1" presStyleIdx="3" presStyleCnt="5"/>
      <dgm:spPr/>
      <dgm:t>
        <a:bodyPr/>
        <a:lstStyle/>
        <a:p>
          <a:endParaRPr lang="en-US"/>
        </a:p>
      </dgm:t>
    </dgm:pt>
    <dgm:pt modelId="{2B930872-3C79-4EFD-88D7-A11530EFCD4F}" type="pres">
      <dgm:prSet presAssocID="{FF5F853C-24B3-44F5-BEF4-0B095775F765}" presName="node" presStyleLbl="node1" presStyleIdx="4" presStyleCnt="6">
        <dgm:presLayoutVars>
          <dgm:bulletEnabled val="1"/>
        </dgm:presLayoutVars>
      </dgm:prSet>
      <dgm:spPr/>
      <dgm:t>
        <a:bodyPr/>
        <a:lstStyle/>
        <a:p>
          <a:endParaRPr lang="en-US"/>
        </a:p>
      </dgm:t>
    </dgm:pt>
    <dgm:pt modelId="{122C786D-D062-4349-BCE8-32C8539917C1}" type="pres">
      <dgm:prSet presAssocID="{EF44C4E2-501C-4FB8-ACC3-033D2C3AAF2B}" presName="sibTrans" presStyleLbl="sibTrans2D1" presStyleIdx="4" presStyleCnt="5" custAng="16200000" custLinFactX="-124056" custLinFactY="-100000" custLinFactNeighborX="-200000" custLinFactNeighborY="-109942"/>
      <dgm:spPr/>
      <dgm:t>
        <a:bodyPr/>
        <a:lstStyle/>
        <a:p>
          <a:endParaRPr lang="en-US"/>
        </a:p>
      </dgm:t>
    </dgm:pt>
    <dgm:pt modelId="{27D6B89E-37A5-466A-9A90-C05F7F53E89D}" type="pres">
      <dgm:prSet presAssocID="{EF44C4E2-501C-4FB8-ACC3-033D2C3AAF2B}" presName="connectorText" presStyleLbl="sibTrans2D1" presStyleIdx="4" presStyleCnt="5"/>
      <dgm:spPr/>
      <dgm:t>
        <a:bodyPr/>
        <a:lstStyle/>
        <a:p>
          <a:endParaRPr lang="en-US"/>
        </a:p>
      </dgm:t>
    </dgm:pt>
    <dgm:pt modelId="{2E82CA80-E0F9-4548-AD93-3B2C70B86EBF}" type="pres">
      <dgm:prSet presAssocID="{F212B382-BA1B-4E2A-AD1F-D61B3EBD16D8}" presName="node" presStyleLbl="node1" presStyleIdx="5" presStyleCnt="6">
        <dgm:presLayoutVars>
          <dgm:bulletEnabled val="1"/>
        </dgm:presLayoutVars>
      </dgm:prSet>
      <dgm:spPr/>
      <dgm:t>
        <a:bodyPr/>
        <a:lstStyle/>
        <a:p>
          <a:endParaRPr lang="en-US"/>
        </a:p>
      </dgm:t>
    </dgm:pt>
  </dgm:ptLst>
  <dgm:cxnLst>
    <dgm:cxn modelId="{6EC8E6FE-BF6F-4DC5-AB49-9C981CA29470}" type="presOf" srcId="{03410546-0610-44EC-98D0-69527C5BE718}" destId="{5C68A170-308F-4F0B-B532-F5B2728A168C}" srcOrd="0" destOrd="0" presId="urn:microsoft.com/office/officeart/2005/8/layout/process5"/>
    <dgm:cxn modelId="{A00D6B9C-F2E5-4F87-BC8A-DC84D00667F8}" type="presOf" srcId="{7B969669-81F6-43B8-BF44-A54AF27AE4D3}" destId="{F1BD1C9D-EDEF-4CCC-85DC-DB6971D21DE4}" srcOrd="1" destOrd="0" presId="urn:microsoft.com/office/officeart/2005/8/layout/process5"/>
    <dgm:cxn modelId="{E3F4036C-DB0A-4500-A4F0-55D28FA0A14D}" type="presOf" srcId="{4BD49592-9C6C-4B29-B9CD-59FCF45F7FA7}" destId="{E547FA1D-53C7-45A5-A91A-4C2EDEB60234}" srcOrd="0" destOrd="0" presId="urn:microsoft.com/office/officeart/2005/8/layout/process5"/>
    <dgm:cxn modelId="{31BB7655-6882-48F9-8B19-A432E4049120}" srcId="{DCC62550-903A-4FBD-A220-F2364F97CD0D}" destId="{FFF39328-D449-4B06-AC73-0BE384848EA8}" srcOrd="2" destOrd="0" parTransId="{4EF482BB-8707-40E6-BE0C-8740865F21B3}" sibTransId="{4BD49592-9C6C-4B29-B9CD-59FCF45F7FA7}"/>
    <dgm:cxn modelId="{EAB332A3-A558-4AFE-9FB4-8C40A1A3EEF7}" srcId="{DCC62550-903A-4FBD-A220-F2364F97CD0D}" destId="{10172364-D7B0-4463-B14C-14F48BB800E0}" srcOrd="3" destOrd="0" parTransId="{8B7A5B8F-13A9-4D61-9EAF-1E190FF03015}" sibTransId="{35F28E70-D0FF-4E86-83C9-A739C23D8758}"/>
    <dgm:cxn modelId="{575E8ED7-5248-4F11-B348-B9D7BFEC0EAB}" type="presOf" srcId="{DCC62550-903A-4FBD-A220-F2364F97CD0D}" destId="{85E1306B-C298-4477-AD97-7058129DF9E2}" srcOrd="0" destOrd="0" presId="urn:microsoft.com/office/officeart/2005/8/layout/process5"/>
    <dgm:cxn modelId="{52B92B66-6D51-4353-9741-AB685036FEB4}" type="presOf" srcId="{10172364-D7B0-4463-B14C-14F48BB800E0}" destId="{5E2A9984-9EBB-41E5-A474-3800E06D0CAE}" srcOrd="0" destOrd="0" presId="urn:microsoft.com/office/officeart/2005/8/layout/process5"/>
    <dgm:cxn modelId="{1D51F689-969B-48D9-912C-9623B88C892F}" type="presOf" srcId="{4BD49592-9C6C-4B29-B9CD-59FCF45F7FA7}" destId="{4B4028D0-04F9-44EC-A4A3-A68FB9417163}" srcOrd="1" destOrd="0" presId="urn:microsoft.com/office/officeart/2005/8/layout/process5"/>
    <dgm:cxn modelId="{57D18C65-E4A0-4126-8041-27C321926180}" type="presOf" srcId="{EF44C4E2-501C-4FB8-ACC3-033D2C3AAF2B}" destId="{27D6B89E-37A5-466A-9A90-C05F7F53E89D}" srcOrd="1" destOrd="0" presId="urn:microsoft.com/office/officeart/2005/8/layout/process5"/>
    <dgm:cxn modelId="{F1727264-595C-4E4F-B055-FCCE5332092D}" type="presOf" srcId="{35F28E70-D0FF-4E86-83C9-A739C23D8758}" destId="{AC9D91B5-FDD1-45F4-86CA-CA7376990DAA}" srcOrd="0" destOrd="0" presId="urn:microsoft.com/office/officeart/2005/8/layout/process5"/>
    <dgm:cxn modelId="{3D22C638-2EA7-418A-835F-001186ECADA9}" type="presOf" srcId="{FFF39328-D449-4B06-AC73-0BE384848EA8}" destId="{05C7E330-DD79-453F-B308-F61E78F7C9CE}" srcOrd="0" destOrd="0" presId="urn:microsoft.com/office/officeart/2005/8/layout/process5"/>
    <dgm:cxn modelId="{E53677DA-9EE0-4C2F-A0D1-0A4D6BFD2C4F}" srcId="{DCC62550-903A-4FBD-A220-F2364F97CD0D}" destId="{F212B382-BA1B-4E2A-AD1F-D61B3EBD16D8}" srcOrd="5" destOrd="0" parTransId="{A9732DF9-0D7D-4C57-B787-456FE7B50AD9}" sibTransId="{9B833941-701D-41A7-B8BD-C93866FD6A7A}"/>
    <dgm:cxn modelId="{10F4F5DB-0486-4515-B183-97BD5ECC2545}" type="presOf" srcId="{872D638E-581B-4AA8-BB94-EA2822B47558}" destId="{1BFF922D-A9CB-4103-B6E5-AE305DBB234F}" srcOrd="0" destOrd="0" presId="urn:microsoft.com/office/officeart/2005/8/layout/process5"/>
    <dgm:cxn modelId="{E7274F79-871F-4897-8E87-00CACF5EFC3F}" type="presOf" srcId="{872D638E-581B-4AA8-BB94-EA2822B47558}" destId="{4D1F2671-B1E1-4345-A93A-B16774E34DA3}" srcOrd="1" destOrd="0" presId="urn:microsoft.com/office/officeart/2005/8/layout/process5"/>
    <dgm:cxn modelId="{E04D5C4C-BDCB-4915-A6E9-97DE1FC7EB7E}" type="presOf" srcId="{FF5F853C-24B3-44F5-BEF4-0B095775F765}" destId="{2B930872-3C79-4EFD-88D7-A11530EFCD4F}" srcOrd="0" destOrd="0" presId="urn:microsoft.com/office/officeart/2005/8/layout/process5"/>
    <dgm:cxn modelId="{0D834862-0CDB-446C-A856-F5EBC8285B1B}" type="presOf" srcId="{35F28E70-D0FF-4E86-83C9-A739C23D8758}" destId="{B6E74E09-7B45-4E7F-A142-71E217EF6D6F}" srcOrd="1" destOrd="0" presId="urn:microsoft.com/office/officeart/2005/8/layout/process5"/>
    <dgm:cxn modelId="{F67F2199-0153-47FE-8244-C17CAB70B10D}" srcId="{DCC62550-903A-4FBD-A220-F2364F97CD0D}" destId="{03410546-0610-44EC-98D0-69527C5BE718}" srcOrd="0" destOrd="0" parTransId="{FAF37DED-1B67-42F4-B63E-271434552D2B}" sibTransId="{872D638E-581B-4AA8-BB94-EA2822B47558}"/>
    <dgm:cxn modelId="{1D010E8C-EFAC-4FC0-8134-7C0576873394}" srcId="{DCC62550-903A-4FBD-A220-F2364F97CD0D}" destId="{8353E15C-5C05-432E-BE68-BFB0187D7082}" srcOrd="1" destOrd="0" parTransId="{DD7A522A-9ED1-4551-AC32-59CE74C0D0C7}" sibTransId="{7B969669-81F6-43B8-BF44-A54AF27AE4D3}"/>
    <dgm:cxn modelId="{3A77B04F-71E8-478A-A153-00DE72FF4720}" type="presOf" srcId="{EF44C4E2-501C-4FB8-ACC3-033D2C3AAF2B}" destId="{122C786D-D062-4349-BCE8-32C8539917C1}" srcOrd="0" destOrd="0" presId="urn:microsoft.com/office/officeart/2005/8/layout/process5"/>
    <dgm:cxn modelId="{A859ABB5-45C0-45AF-8331-4F443548DCB5}" type="presOf" srcId="{7B969669-81F6-43B8-BF44-A54AF27AE4D3}" destId="{0B019BC3-AE7B-4E2C-A519-8C390140500E}" srcOrd="0" destOrd="0" presId="urn:microsoft.com/office/officeart/2005/8/layout/process5"/>
    <dgm:cxn modelId="{71A44030-E20F-4C27-BC1E-4A2BA35D3E46}" type="presOf" srcId="{F212B382-BA1B-4E2A-AD1F-D61B3EBD16D8}" destId="{2E82CA80-E0F9-4548-AD93-3B2C70B86EBF}" srcOrd="0" destOrd="0" presId="urn:microsoft.com/office/officeart/2005/8/layout/process5"/>
    <dgm:cxn modelId="{A33BA158-6B72-4B04-B854-9DCA0A3C1CCB}" type="presOf" srcId="{8353E15C-5C05-432E-BE68-BFB0187D7082}" destId="{BEDE2944-5D62-4E0B-BED6-614E75D5E4E3}" srcOrd="0" destOrd="0" presId="urn:microsoft.com/office/officeart/2005/8/layout/process5"/>
    <dgm:cxn modelId="{6AA78002-B85E-497A-9B5B-9223A1FE5D9A}" srcId="{DCC62550-903A-4FBD-A220-F2364F97CD0D}" destId="{FF5F853C-24B3-44F5-BEF4-0B095775F765}" srcOrd="4" destOrd="0" parTransId="{5697089A-A6B9-4832-A922-0E090305EAFD}" sibTransId="{EF44C4E2-501C-4FB8-ACC3-033D2C3AAF2B}"/>
    <dgm:cxn modelId="{A43BB3F5-C0FB-4AF8-BBF9-CD67B71FB879}" type="presParOf" srcId="{85E1306B-C298-4477-AD97-7058129DF9E2}" destId="{5C68A170-308F-4F0B-B532-F5B2728A168C}" srcOrd="0" destOrd="0" presId="urn:microsoft.com/office/officeart/2005/8/layout/process5"/>
    <dgm:cxn modelId="{7BF9340F-30F0-49C2-9E6A-147493400DCA}" type="presParOf" srcId="{85E1306B-C298-4477-AD97-7058129DF9E2}" destId="{1BFF922D-A9CB-4103-B6E5-AE305DBB234F}" srcOrd="1" destOrd="0" presId="urn:microsoft.com/office/officeart/2005/8/layout/process5"/>
    <dgm:cxn modelId="{22F0081D-55C8-4EA5-A218-64E906BAC350}" type="presParOf" srcId="{1BFF922D-A9CB-4103-B6E5-AE305DBB234F}" destId="{4D1F2671-B1E1-4345-A93A-B16774E34DA3}" srcOrd="0" destOrd="0" presId="urn:microsoft.com/office/officeart/2005/8/layout/process5"/>
    <dgm:cxn modelId="{C2CA2EF8-8885-48FF-9F3A-E0FF82322507}" type="presParOf" srcId="{85E1306B-C298-4477-AD97-7058129DF9E2}" destId="{BEDE2944-5D62-4E0B-BED6-614E75D5E4E3}" srcOrd="2" destOrd="0" presId="urn:microsoft.com/office/officeart/2005/8/layout/process5"/>
    <dgm:cxn modelId="{DA39C701-5B0E-4F48-939D-3DDAD4EF01D7}" type="presParOf" srcId="{85E1306B-C298-4477-AD97-7058129DF9E2}" destId="{0B019BC3-AE7B-4E2C-A519-8C390140500E}" srcOrd="3" destOrd="0" presId="urn:microsoft.com/office/officeart/2005/8/layout/process5"/>
    <dgm:cxn modelId="{D54C5AEB-847B-4744-B325-BDD96EB1AA9E}" type="presParOf" srcId="{0B019BC3-AE7B-4E2C-A519-8C390140500E}" destId="{F1BD1C9D-EDEF-4CCC-85DC-DB6971D21DE4}" srcOrd="0" destOrd="0" presId="urn:microsoft.com/office/officeart/2005/8/layout/process5"/>
    <dgm:cxn modelId="{07561577-0B60-42F0-8AFA-F74236AA2B02}" type="presParOf" srcId="{85E1306B-C298-4477-AD97-7058129DF9E2}" destId="{05C7E330-DD79-453F-B308-F61E78F7C9CE}" srcOrd="4" destOrd="0" presId="urn:microsoft.com/office/officeart/2005/8/layout/process5"/>
    <dgm:cxn modelId="{C3AF71D9-CA9B-4F19-82A8-1450192E788E}" type="presParOf" srcId="{85E1306B-C298-4477-AD97-7058129DF9E2}" destId="{E547FA1D-53C7-45A5-A91A-4C2EDEB60234}" srcOrd="5" destOrd="0" presId="urn:microsoft.com/office/officeart/2005/8/layout/process5"/>
    <dgm:cxn modelId="{A8B16374-1AF5-4B42-9427-6D9CD2ED9A6C}" type="presParOf" srcId="{E547FA1D-53C7-45A5-A91A-4C2EDEB60234}" destId="{4B4028D0-04F9-44EC-A4A3-A68FB9417163}" srcOrd="0" destOrd="0" presId="urn:microsoft.com/office/officeart/2005/8/layout/process5"/>
    <dgm:cxn modelId="{9A98831C-7261-4F19-8530-6057B596C9B0}" type="presParOf" srcId="{85E1306B-C298-4477-AD97-7058129DF9E2}" destId="{5E2A9984-9EBB-41E5-A474-3800E06D0CAE}" srcOrd="6" destOrd="0" presId="urn:microsoft.com/office/officeart/2005/8/layout/process5"/>
    <dgm:cxn modelId="{94BFC8C4-606C-42B8-A1D0-82A7AB408B4D}" type="presParOf" srcId="{85E1306B-C298-4477-AD97-7058129DF9E2}" destId="{AC9D91B5-FDD1-45F4-86CA-CA7376990DAA}" srcOrd="7" destOrd="0" presId="urn:microsoft.com/office/officeart/2005/8/layout/process5"/>
    <dgm:cxn modelId="{FBF8B2AF-FEF7-433D-A50F-0734EB894B5B}" type="presParOf" srcId="{AC9D91B5-FDD1-45F4-86CA-CA7376990DAA}" destId="{B6E74E09-7B45-4E7F-A142-71E217EF6D6F}" srcOrd="0" destOrd="0" presId="urn:microsoft.com/office/officeart/2005/8/layout/process5"/>
    <dgm:cxn modelId="{80C00BAD-9E0B-452D-928C-E6D66B3F705A}" type="presParOf" srcId="{85E1306B-C298-4477-AD97-7058129DF9E2}" destId="{2B930872-3C79-4EFD-88D7-A11530EFCD4F}" srcOrd="8" destOrd="0" presId="urn:microsoft.com/office/officeart/2005/8/layout/process5"/>
    <dgm:cxn modelId="{9D3F40A4-82CA-4FFF-B976-71467B8A6FF2}" type="presParOf" srcId="{85E1306B-C298-4477-AD97-7058129DF9E2}" destId="{122C786D-D062-4349-BCE8-32C8539917C1}" srcOrd="9" destOrd="0" presId="urn:microsoft.com/office/officeart/2005/8/layout/process5"/>
    <dgm:cxn modelId="{E9D5E8E5-BC5B-4F96-B752-B7C793F3A0F8}" type="presParOf" srcId="{122C786D-D062-4349-BCE8-32C8539917C1}" destId="{27D6B89E-37A5-466A-9A90-C05F7F53E89D}" srcOrd="0" destOrd="0" presId="urn:microsoft.com/office/officeart/2005/8/layout/process5"/>
    <dgm:cxn modelId="{10673C09-3124-4137-BAB9-C8178E4EEA3B}" type="presParOf" srcId="{85E1306B-C298-4477-AD97-7058129DF9E2}" destId="{2E82CA80-E0F9-4548-AD93-3B2C70B86EBF}" srcOrd="10" destOrd="0" presId="urn:microsoft.com/office/officeart/2005/8/layout/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8A4CF522-4228-4C67-AE3B-0B034C1FBDFE}"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0CB2EBC5-8024-468C-AE36-3270741A14DA}">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Majelis</a:t>
          </a:r>
          <a:r>
            <a:rPr lang="en-US" sz="2400" dirty="0" smtClean="0"/>
            <a:t> Hakim </a:t>
          </a:r>
          <a:r>
            <a:rPr lang="en-US" sz="2400" dirty="0" err="1" smtClean="0"/>
            <a:t>yng</a:t>
          </a:r>
          <a:r>
            <a:rPr lang="en-US" sz="2400" dirty="0" smtClean="0"/>
            <a:t> </a:t>
          </a:r>
          <a:r>
            <a:rPr lang="en-US" sz="2400" dirty="0" err="1" smtClean="0"/>
            <a:t>ditunjuk</a:t>
          </a:r>
          <a:r>
            <a:rPr lang="en-US" sz="2400" dirty="0" smtClean="0"/>
            <a:t> </a:t>
          </a:r>
          <a:r>
            <a:rPr lang="en-US" sz="2400" dirty="0" err="1" smtClean="0"/>
            <a:t>untuk</a:t>
          </a:r>
          <a:r>
            <a:rPr lang="en-US" sz="2400" dirty="0" smtClean="0"/>
            <a:t> </a:t>
          </a:r>
          <a:r>
            <a:rPr lang="en-US" sz="2400" dirty="0" err="1" smtClean="0"/>
            <a:t>memeriksa</a:t>
          </a:r>
          <a:r>
            <a:rPr lang="en-US" sz="2400" dirty="0" smtClean="0"/>
            <a:t> </a:t>
          </a:r>
          <a:r>
            <a:rPr lang="en-US" sz="2400" dirty="0" err="1" smtClean="0"/>
            <a:t>dan</a:t>
          </a:r>
          <a:r>
            <a:rPr lang="en-US" sz="2400" dirty="0" smtClean="0"/>
            <a:t> </a:t>
          </a:r>
          <a:r>
            <a:rPr lang="en-US" sz="2400" dirty="0" err="1" smtClean="0"/>
            <a:t>memutus</a:t>
          </a:r>
          <a:r>
            <a:rPr lang="en-US" sz="2400" dirty="0" smtClean="0"/>
            <a:t> </a:t>
          </a:r>
          <a:r>
            <a:rPr lang="en-US" sz="2400" dirty="0" err="1" smtClean="0"/>
            <a:t>perkara</a:t>
          </a:r>
          <a:endParaRPr lang="en-US" sz="2400" dirty="0"/>
        </a:p>
      </dgm:t>
    </dgm:pt>
    <dgm:pt modelId="{1455450E-A900-4F9B-B00C-7352F5EE9214}" type="parTrans" cxnId="{2963D82B-5810-4BFA-BB18-29ED02C60238}">
      <dgm:prSet/>
      <dgm:spPr/>
      <dgm:t>
        <a:bodyPr/>
        <a:lstStyle/>
        <a:p>
          <a:endParaRPr lang="en-US"/>
        </a:p>
      </dgm:t>
    </dgm:pt>
    <dgm:pt modelId="{DA031522-B278-4304-994B-D757C794400F}" type="sibTrans" cxnId="{2963D82B-5810-4BFA-BB18-29ED02C60238}">
      <dgm:prSet/>
      <dgm:spPr/>
      <dgm:t>
        <a:bodyPr/>
        <a:lstStyle/>
        <a:p>
          <a:endParaRPr lang="en-US"/>
        </a:p>
      </dgm:t>
    </dgm:pt>
    <dgm:pt modelId="{1B103E8B-3471-4449-A88E-82D81612C2E9}">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smtClean="0"/>
            <a:t>Di </a:t>
          </a:r>
          <a:r>
            <a:rPr lang="en-US" sz="2400" dirty="0" err="1" smtClean="0"/>
            <a:t>ketuai</a:t>
          </a:r>
          <a:r>
            <a:rPr lang="en-US" sz="2400" dirty="0" smtClean="0"/>
            <a:t> </a:t>
          </a:r>
          <a:r>
            <a:rPr lang="en-US" sz="2400" dirty="0" err="1" smtClean="0"/>
            <a:t>oleh</a:t>
          </a:r>
          <a:r>
            <a:rPr lang="en-US" sz="2400" dirty="0" smtClean="0"/>
            <a:t> Hakim </a:t>
          </a:r>
          <a:r>
            <a:rPr lang="en-US" sz="2400" dirty="0" err="1" smtClean="0"/>
            <a:t>Ketua</a:t>
          </a:r>
          <a:r>
            <a:rPr lang="en-US" sz="2400" dirty="0" smtClean="0"/>
            <a:t> </a:t>
          </a:r>
          <a:r>
            <a:rPr lang="en-US" sz="2400" dirty="0" err="1" smtClean="0"/>
            <a:t>dan</a:t>
          </a:r>
          <a:r>
            <a:rPr lang="en-US" sz="2400" dirty="0" smtClean="0"/>
            <a:t> 2 </a:t>
          </a:r>
          <a:r>
            <a:rPr lang="en-US" sz="2400" dirty="0" err="1" smtClean="0"/>
            <a:t>orang</a:t>
          </a:r>
          <a:r>
            <a:rPr lang="en-US" sz="2400" dirty="0" smtClean="0"/>
            <a:t> Hakim </a:t>
          </a:r>
          <a:r>
            <a:rPr lang="en-US" sz="2400" dirty="0" err="1" smtClean="0"/>
            <a:t>anggota</a:t>
          </a:r>
          <a:endParaRPr lang="en-US" sz="2400" dirty="0"/>
        </a:p>
      </dgm:t>
    </dgm:pt>
    <dgm:pt modelId="{5ED460AE-BAB0-49BA-B9E7-98A3D0D765DB}" type="parTrans" cxnId="{24BBB51D-4C1D-47C1-9595-482E1BDFE6AB}">
      <dgm:prSet/>
      <dgm:spPr/>
      <dgm:t>
        <a:bodyPr/>
        <a:lstStyle/>
        <a:p>
          <a:endParaRPr lang="en-US"/>
        </a:p>
      </dgm:t>
    </dgm:pt>
    <dgm:pt modelId="{AFDB00D3-7D04-4961-A9E7-A5CC0D0C87DD}" type="sibTrans" cxnId="{24BBB51D-4C1D-47C1-9595-482E1BDFE6AB}">
      <dgm:prSet/>
      <dgm:spPr/>
      <dgm:t>
        <a:bodyPr/>
        <a:lstStyle/>
        <a:p>
          <a:endParaRPr lang="en-US"/>
        </a:p>
      </dgm:t>
    </dgm:pt>
    <dgm:pt modelId="{F495553F-2C42-464D-B26A-110E497C6942}">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Untuk</a:t>
          </a:r>
          <a:r>
            <a:rPr lang="en-US" sz="2400" dirty="0" smtClean="0"/>
            <a:t> </a:t>
          </a:r>
          <a:r>
            <a:rPr lang="en-US" sz="2400" dirty="0" err="1" smtClean="0"/>
            <a:t>perkara</a:t>
          </a:r>
          <a:r>
            <a:rPr lang="en-US" sz="2400" dirty="0" smtClean="0"/>
            <a:t> </a:t>
          </a:r>
          <a:r>
            <a:rPr lang="en-US" sz="2400" dirty="0" err="1" smtClean="0"/>
            <a:t>baru</a:t>
          </a:r>
          <a:r>
            <a:rPr lang="en-US" sz="2400" dirty="0" smtClean="0"/>
            <a:t> </a:t>
          </a:r>
          <a:r>
            <a:rPr lang="en-US" sz="2400" dirty="0" err="1" smtClean="0"/>
            <a:t>dibacakan</a:t>
          </a:r>
          <a:r>
            <a:rPr lang="en-US" sz="2400" dirty="0" smtClean="0"/>
            <a:t>  </a:t>
          </a:r>
          <a:r>
            <a:rPr lang="en-US" sz="2400" dirty="0" err="1" smtClean="0"/>
            <a:t>lebih</a:t>
          </a:r>
          <a:r>
            <a:rPr lang="en-US" sz="2400" dirty="0" smtClean="0"/>
            <a:t> </a:t>
          </a:r>
          <a:r>
            <a:rPr lang="en-US" sz="2400" dirty="0" err="1" smtClean="0"/>
            <a:t>dhulu</a:t>
          </a:r>
          <a:r>
            <a:rPr lang="en-US" sz="2400" dirty="0" smtClean="0"/>
            <a:t> </a:t>
          </a:r>
          <a:r>
            <a:rPr lang="en-US" sz="2400" dirty="0" err="1" smtClean="0"/>
            <a:t>perkaranya</a:t>
          </a:r>
          <a:endParaRPr lang="en-US" sz="2400" dirty="0"/>
        </a:p>
      </dgm:t>
    </dgm:pt>
    <dgm:pt modelId="{3F3CB67C-4F96-4B86-9533-7E94C014F258}" type="parTrans" cxnId="{C33F83FC-3965-4CA3-B1DF-74967E200D9F}">
      <dgm:prSet/>
      <dgm:spPr/>
      <dgm:t>
        <a:bodyPr/>
        <a:lstStyle/>
        <a:p>
          <a:endParaRPr lang="en-US"/>
        </a:p>
      </dgm:t>
    </dgm:pt>
    <dgm:pt modelId="{3882F8EA-92A7-4AC6-8E38-8C746F5ABD5C}" type="sibTrans" cxnId="{C33F83FC-3965-4CA3-B1DF-74967E200D9F}">
      <dgm:prSet/>
      <dgm:spPr/>
      <dgm:t>
        <a:bodyPr/>
        <a:lstStyle/>
        <a:p>
          <a:endParaRPr lang="en-US"/>
        </a:p>
      </dgm:t>
    </dgm:pt>
    <dgm:pt modelId="{B212140F-E06B-48B8-80E5-0D620B8801AF}">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Waktu</a:t>
          </a:r>
          <a:r>
            <a:rPr lang="en-US" sz="2400" dirty="0" smtClean="0"/>
            <a:t> </a:t>
          </a:r>
          <a:r>
            <a:rPr lang="en-US" sz="2400" dirty="0" err="1" smtClean="0"/>
            <a:t>penyidangan</a:t>
          </a:r>
          <a:r>
            <a:rPr lang="en-US" sz="2400" dirty="0" smtClean="0"/>
            <a:t> </a:t>
          </a:r>
          <a:r>
            <a:rPr lang="en-US" sz="2400" dirty="0" err="1" smtClean="0"/>
            <a:t>perkara</a:t>
          </a:r>
          <a:r>
            <a:rPr lang="en-US" sz="2400" dirty="0" smtClean="0"/>
            <a:t> 12 </a:t>
          </a:r>
          <a:r>
            <a:rPr lang="en-US" sz="2400" dirty="0" err="1" smtClean="0"/>
            <a:t>bulan</a:t>
          </a:r>
          <a:r>
            <a:rPr lang="en-US" sz="2400" dirty="0" smtClean="0"/>
            <a:t> (</a:t>
          </a:r>
          <a:r>
            <a:rPr lang="en-US" sz="2400" dirty="0" err="1" smtClean="0"/>
            <a:t>diperpanjang</a:t>
          </a:r>
          <a:r>
            <a:rPr lang="en-US" sz="2400" dirty="0" smtClean="0"/>
            <a:t> 3 </a:t>
          </a:r>
          <a:r>
            <a:rPr lang="en-US" sz="2400" dirty="0" err="1" smtClean="0"/>
            <a:t>bln</a:t>
          </a:r>
          <a:r>
            <a:rPr lang="en-US" sz="1900" dirty="0" smtClean="0"/>
            <a:t>)</a:t>
          </a:r>
          <a:endParaRPr lang="en-US" sz="1900" dirty="0"/>
        </a:p>
      </dgm:t>
    </dgm:pt>
    <dgm:pt modelId="{689928E2-143F-4813-A04B-31ABBFFE9A12}" type="parTrans" cxnId="{458D97CD-F7CD-4489-BDF5-B13CE338B1C4}">
      <dgm:prSet/>
      <dgm:spPr/>
      <dgm:t>
        <a:bodyPr/>
        <a:lstStyle/>
        <a:p>
          <a:endParaRPr lang="en-US"/>
        </a:p>
      </dgm:t>
    </dgm:pt>
    <dgm:pt modelId="{436A23C4-03BC-455D-A986-C2CBF51EA81E}" type="sibTrans" cxnId="{458D97CD-F7CD-4489-BDF5-B13CE338B1C4}">
      <dgm:prSet/>
      <dgm:spPr/>
      <dgm:t>
        <a:bodyPr/>
        <a:lstStyle/>
        <a:p>
          <a:endParaRPr lang="en-US"/>
        </a:p>
      </dgm:t>
    </dgm:pt>
    <dgm:pt modelId="{CADB61A8-FF91-4506-8440-EBBE5E281A36}">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Penundaan</a:t>
          </a:r>
          <a:r>
            <a:rPr lang="en-US" dirty="0" smtClean="0"/>
            <a:t> paling </a:t>
          </a:r>
          <a:r>
            <a:rPr lang="en-US" dirty="0" err="1" smtClean="0"/>
            <a:t>banyak</a:t>
          </a:r>
          <a:r>
            <a:rPr lang="en-US" dirty="0" smtClean="0"/>
            <a:t> 7 kali </a:t>
          </a:r>
          <a:r>
            <a:rPr lang="en-US" dirty="0" err="1" smtClean="0"/>
            <a:t>sidang</a:t>
          </a:r>
          <a:endParaRPr lang="en-US" dirty="0"/>
        </a:p>
      </dgm:t>
    </dgm:pt>
    <dgm:pt modelId="{B5DD751F-6AE1-4F7E-81AE-6D2502A2E805}" type="parTrans" cxnId="{761A2E2D-936F-4885-84B5-9464FF22E0D4}">
      <dgm:prSet/>
      <dgm:spPr/>
      <dgm:t>
        <a:bodyPr/>
        <a:lstStyle/>
        <a:p>
          <a:endParaRPr lang="en-US"/>
        </a:p>
      </dgm:t>
    </dgm:pt>
    <dgm:pt modelId="{4FDE410B-5842-49BC-B804-4C8AADF602F6}" type="sibTrans" cxnId="{761A2E2D-936F-4885-84B5-9464FF22E0D4}">
      <dgm:prSet/>
      <dgm:spPr/>
      <dgm:t>
        <a:bodyPr/>
        <a:lstStyle/>
        <a:p>
          <a:endParaRPr lang="en-US"/>
        </a:p>
      </dgm:t>
    </dgm:pt>
    <dgm:pt modelId="{83E17DB2-AFCE-411F-BA52-E75AA7E2B536}" type="pres">
      <dgm:prSet presAssocID="{8A4CF522-4228-4C67-AE3B-0B034C1FBDFE}" presName="cycle" presStyleCnt="0">
        <dgm:presLayoutVars>
          <dgm:dir/>
          <dgm:resizeHandles val="exact"/>
        </dgm:presLayoutVars>
      </dgm:prSet>
      <dgm:spPr/>
      <dgm:t>
        <a:bodyPr/>
        <a:lstStyle/>
        <a:p>
          <a:endParaRPr lang="en-US"/>
        </a:p>
      </dgm:t>
    </dgm:pt>
    <dgm:pt modelId="{2E74D65D-22D3-459D-8547-24BFB47F3E22}" type="pres">
      <dgm:prSet presAssocID="{0CB2EBC5-8024-468C-AE36-3270741A14DA}" presName="node" presStyleLbl="node1" presStyleIdx="0" presStyleCnt="5" custScaleX="149555" custScaleY="134408">
        <dgm:presLayoutVars>
          <dgm:bulletEnabled val="1"/>
        </dgm:presLayoutVars>
      </dgm:prSet>
      <dgm:spPr/>
      <dgm:t>
        <a:bodyPr/>
        <a:lstStyle/>
        <a:p>
          <a:endParaRPr lang="en-US"/>
        </a:p>
      </dgm:t>
    </dgm:pt>
    <dgm:pt modelId="{91C96138-4257-4FBD-9BC0-715EB5739E4B}" type="pres">
      <dgm:prSet presAssocID="{0CB2EBC5-8024-468C-AE36-3270741A14DA}" presName="spNode" presStyleCnt="0"/>
      <dgm:spPr/>
    </dgm:pt>
    <dgm:pt modelId="{2E7B13F6-D8B4-4675-80DE-C22644C06066}" type="pres">
      <dgm:prSet presAssocID="{DA031522-B278-4304-994B-D757C794400F}" presName="sibTrans" presStyleLbl="sibTrans1D1" presStyleIdx="0" presStyleCnt="5"/>
      <dgm:spPr/>
      <dgm:t>
        <a:bodyPr/>
        <a:lstStyle/>
        <a:p>
          <a:endParaRPr lang="en-US"/>
        </a:p>
      </dgm:t>
    </dgm:pt>
    <dgm:pt modelId="{BA298DFB-A0F9-4973-AE21-5FA4189A3B79}" type="pres">
      <dgm:prSet presAssocID="{1B103E8B-3471-4449-A88E-82D81612C2E9}" presName="node" presStyleLbl="node1" presStyleIdx="1" presStyleCnt="5" custScaleX="109170" custScaleY="146508" custRadScaleRad="103877" custRadScaleInc="16922">
        <dgm:presLayoutVars>
          <dgm:bulletEnabled val="1"/>
        </dgm:presLayoutVars>
      </dgm:prSet>
      <dgm:spPr/>
      <dgm:t>
        <a:bodyPr/>
        <a:lstStyle/>
        <a:p>
          <a:endParaRPr lang="en-US"/>
        </a:p>
      </dgm:t>
    </dgm:pt>
    <dgm:pt modelId="{3FF83D31-0404-4FCF-8617-FE9AACC92049}" type="pres">
      <dgm:prSet presAssocID="{1B103E8B-3471-4449-A88E-82D81612C2E9}" presName="spNode" presStyleCnt="0"/>
      <dgm:spPr/>
    </dgm:pt>
    <dgm:pt modelId="{FA33111C-B53A-4E1E-9A3C-A388DDB73798}" type="pres">
      <dgm:prSet presAssocID="{AFDB00D3-7D04-4961-A9E7-A5CC0D0C87DD}" presName="sibTrans" presStyleLbl="sibTrans1D1" presStyleIdx="1" presStyleCnt="5"/>
      <dgm:spPr/>
      <dgm:t>
        <a:bodyPr/>
        <a:lstStyle/>
        <a:p>
          <a:endParaRPr lang="en-US"/>
        </a:p>
      </dgm:t>
    </dgm:pt>
    <dgm:pt modelId="{7C32CD53-20EB-4683-BDC1-20F1C2B6076B}" type="pres">
      <dgm:prSet presAssocID="{F495553F-2C42-464D-B26A-110E497C6942}" presName="node" presStyleLbl="node1" presStyleIdx="2" presStyleCnt="5" custScaleX="134346" custScaleY="123825">
        <dgm:presLayoutVars>
          <dgm:bulletEnabled val="1"/>
        </dgm:presLayoutVars>
      </dgm:prSet>
      <dgm:spPr/>
      <dgm:t>
        <a:bodyPr/>
        <a:lstStyle/>
        <a:p>
          <a:endParaRPr lang="en-US"/>
        </a:p>
      </dgm:t>
    </dgm:pt>
    <dgm:pt modelId="{496547D9-5E1E-46FD-93B1-5729785632B9}" type="pres">
      <dgm:prSet presAssocID="{F495553F-2C42-464D-B26A-110E497C6942}" presName="spNode" presStyleCnt="0"/>
      <dgm:spPr/>
    </dgm:pt>
    <dgm:pt modelId="{172778C4-CAB1-45CA-8C3C-8FB20EBC4855}" type="pres">
      <dgm:prSet presAssocID="{3882F8EA-92A7-4AC6-8E38-8C746F5ABD5C}" presName="sibTrans" presStyleLbl="sibTrans1D1" presStyleIdx="2" presStyleCnt="5"/>
      <dgm:spPr/>
      <dgm:t>
        <a:bodyPr/>
        <a:lstStyle/>
        <a:p>
          <a:endParaRPr lang="en-US"/>
        </a:p>
      </dgm:t>
    </dgm:pt>
    <dgm:pt modelId="{0AB6F631-2827-4F58-B0A4-8D6ACB878CF4}" type="pres">
      <dgm:prSet presAssocID="{B212140F-E06B-48B8-80E5-0D620B8801AF}" presName="node" presStyleLbl="node1" presStyleIdx="3" presStyleCnt="5" custScaleX="125175" custScaleY="168117">
        <dgm:presLayoutVars>
          <dgm:bulletEnabled val="1"/>
        </dgm:presLayoutVars>
      </dgm:prSet>
      <dgm:spPr/>
      <dgm:t>
        <a:bodyPr/>
        <a:lstStyle/>
        <a:p>
          <a:endParaRPr lang="en-US"/>
        </a:p>
      </dgm:t>
    </dgm:pt>
    <dgm:pt modelId="{1996B589-01AB-479F-B87F-0C1CE722C07E}" type="pres">
      <dgm:prSet presAssocID="{B212140F-E06B-48B8-80E5-0D620B8801AF}" presName="spNode" presStyleCnt="0"/>
      <dgm:spPr/>
    </dgm:pt>
    <dgm:pt modelId="{280575F7-3972-46CE-97C0-0763551B0753}" type="pres">
      <dgm:prSet presAssocID="{436A23C4-03BC-455D-A986-C2CBF51EA81E}" presName="sibTrans" presStyleLbl="sibTrans1D1" presStyleIdx="3" presStyleCnt="5"/>
      <dgm:spPr/>
      <dgm:t>
        <a:bodyPr/>
        <a:lstStyle/>
        <a:p>
          <a:endParaRPr lang="en-US"/>
        </a:p>
      </dgm:t>
    </dgm:pt>
    <dgm:pt modelId="{EB3F42F5-C569-417A-BE9B-AD3E286F3293}" type="pres">
      <dgm:prSet presAssocID="{CADB61A8-FF91-4506-8440-EBBE5E281A36}" presName="node" presStyleLbl="node1" presStyleIdx="4" presStyleCnt="5" custScaleX="121705" custScaleY="150500" custRadScaleRad="96475" custRadScaleInc="-34716">
        <dgm:presLayoutVars>
          <dgm:bulletEnabled val="1"/>
        </dgm:presLayoutVars>
      </dgm:prSet>
      <dgm:spPr/>
      <dgm:t>
        <a:bodyPr/>
        <a:lstStyle/>
        <a:p>
          <a:endParaRPr lang="en-US"/>
        </a:p>
      </dgm:t>
    </dgm:pt>
    <dgm:pt modelId="{4A9DA3A4-946E-4FE9-A2A2-D67D6CF14171}" type="pres">
      <dgm:prSet presAssocID="{CADB61A8-FF91-4506-8440-EBBE5E281A36}" presName="spNode" presStyleCnt="0"/>
      <dgm:spPr/>
    </dgm:pt>
    <dgm:pt modelId="{8C71F598-3482-45B6-A6AE-0D1898F9B22F}" type="pres">
      <dgm:prSet presAssocID="{4FDE410B-5842-49BC-B804-4C8AADF602F6}" presName="sibTrans" presStyleLbl="sibTrans1D1" presStyleIdx="4" presStyleCnt="5"/>
      <dgm:spPr/>
      <dgm:t>
        <a:bodyPr/>
        <a:lstStyle/>
        <a:p>
          <a:endParaRPr lang="en-US"/>
        </a:p>
      </dgm:t>
    </dgm:pt>
  </dgm:ptLst>
  <dgm:cxnLst>
    <dgm:cxn modelId="{24BBB51D-4C1D-47C1-9595-482E1BDFE6AB}" srcId="{8A4CF522-4228-4C67-AE3B-0B034C1FBDFE}" destId="{1B103E8B-3471-4449-A88E-82D81612C2E9}" srcOrd="1" destOrd="0" parTransId="{5ED460AE-BAB0-49BA-B9E7-98A3D0D765DB}" sibTransId="{AFDB00D3-7D04-4961-A9E7-A5CC0D0C87DD}"/>
    <dgm:cxn modelId="{89DF00BE-490B-4595-B7AD-192DEBEE7992}" type="presOf" srcId="{B212140F-E06B-48B8-80E5-0D620B8801AF}" destId="{0AB6F631-2827-4F58-B0A4-8D6ACB878CF4}" srcOrd="0" destOrd="0" presId="urn:microsoft.com/office/officeart/2005/8/layout/cycle6"/>
    <dgm:cxn modelId="{7F205384-D2B0-4567-A39C-23620446BD5B}" type="presOf" srcId="{0CB2EBC5-8024-468C-AE36-3270741A14DA}" destId="{2E74D65D-22D3-459D-8547-24BFB47F3E22}" srcOrd="0" destOrd="0" presId="urn:microsoft.com/office/officeart/2005/8/layout/cycle6"/>
    <dgm:cxn modelId="{C96D9821-FDF0-4CC7-B755-A6A678003B51}" type="presOf" srcId="{CADB61A8-FF91-4506-8440-EBBE5E281A36}" destId="{EB3F42F5-C569-417A-BE9B-AD3E286F3293}" srcOrd="0" destOrd="0" presId="urn:microsoft.com/office/officeart/2005/8/layout/cycle6"/>
    <dgm:cxn modelId="{2963D82B-5810-4BFA-BB18-29ED02C60238}" srcId="{8A4CF522-4228-4C67-AE3B-0B034C1FBDFE}" destId="{0CB2EBC5-8024-468C-AE36-3270741A14DA}" srcOrd="0" destOrd="0" parTransId="{1455450E-A900-4F9B-B00C-7352F5EE9214}" sibTransId="{DA031522-B278-4304-994B-D757C794400F}"/>
    <dgm:cxn modelId="{6A450493-DA17-4781-AE13-09D691047AA3}" type="presOf" srcId="{436A23C4-03BC-455D-A986-C2CBF51EA81E}" destId="{280575F7-3972-46CE-97C0-0763551B0753}" srcOrd="0" destOrd="0" presId="urn:microsoft.com/office/officeart/2005/8/layout/cycle6"/>
    <dgm:cxn modelId="{F5583A4D-DAEF-4580-8FB9-CE1D62BBDA9B}" type="presOf" srcId="{3882F8EA-92A7-4AC6-8E38-8C746F5ABD5C}" destId="{172778C4-CAB1-45CA-8C3C-8FB20EBC4855}" srcOrd="0" destOrd="0" presId="urn:microsoft.com/office/officeart/2005/8/layout/cycle6"/>
    <dgm:cxn modelId="{D1297130-DB59-4AD7-B84E-5592C448334B}" type="presOf" srcId="{F495553F-2C42-464D-B26A-110E497C6942}" destId="{7C32CD53-20EB-4683-BDC1-20F1C2B6076B}" srcOrd="0" destOrd="0" presId="urn:microsoft.com/office/officeart/2005/8/layout/cycle6"/>
    <dgm:cxn modelId="{8EDD4036-4D1E-4C9D-85BA-748D7BED4795}" type="presOf" srcId="{AFDB00D3-7D04-4961-A9E7-A5CC0D0C87DD}" destId="{FA33111C-B53A-4E1E-9A3C-A388DDB73798}" srcOrd="0" destOrd="0" presId="urn:microsoft.com/office/officeart/2005/8/layout/cycle6"/>
    <dgm:cxn modelId="{3EA7658E-453F-4C1B-88F9-F9B28CDE7679}" type="presOf" srcId="{4FDE410B-5842-49BC-B804-4C8AADF602F6}" destId="{8C71F598-3482-45B6-A6AE-0D1898F9B22F}" srcOrd="0" destOrd="0" presId="urn:microsoft.com/office/officeart/2005/8/layout/cycle6"/>
    <dgm:cxn modelId="{1AA4AB71-4AF0-4D73-8B19-BE88E5D9E7DA}" type="presOf" srcId="{1B103E8B-3471-4449-A88E-82D81612C2E9}" destId="{BA298DFB-A0F9-4973-AE21-5FA4189A3B79}" srcOrd="0" destOrd="0" presId="urn:microsoft.com/office/officeart/2005/8/layout/cycle6"/>
    <dgm:cxn modelId="{7752EED4-4369-4006-AA53-02B02399AF8C}" type="presOf" srcId="{DA031522-B278-4304-994B-D757C794400F}" destId="{2E7B13F6-D8B4-4675-80DE-C22644C06066}" srcOrd="0" destOrd="0" presId="urn:microsoft.com/office/officeart/2005/8/layout/cycle6"/>
    <dgm:cxn modelId="{458D97CD-F7CD-4489-BDF5-B13CE338B1C4}" srcId="{8A4CF522-4228-4C67-AE3B-0B034C1FBDFE}" destId="{B212140F-E06B-48B8-80E5-0D620B8801AF}" srcOrd="3" destOrd="0" parTransId="{689928E2-143F-4813-A04B-31ABBFFE9A12}" sibTransId="{436A23C4-03BC-455D-A986-C2CBF51EA81E}"/>
    <dgm:cxn modelId="{57285511-6F44-4FF9-A72A-80BF10454A7D}" type="presOf" srcId="{8A4CF522-4228-4C67-AE3B-0B034C1FBDFE}" destId="{83E17DB2-AFCE-411F-BA52-E75AA7E2B536}" srcOrd="0" destOrd="0" presId="urn:microsoft.com/office/officeart/2005/8/layout/cycle6"/>
    <dgm:cxn modelId="{761A2E2D-936F-4885-84B5-9464FF22E0D4}" srcId="{8A4CF522-4228-4C67-AE3B-0B034C1FBDFE}" destId="{CADB61A8-FF91-4506-8440-EBBE5E281A36}" srcOrd="4" destOrd="0" parTransId="{B5DD751F-6AE1-4F7E-81AE-6D2502A2E805}" sibTransId="{4FDE410B-5842-49BC-B804-4C8AADF602F6}"/>
    <dgm:cxn modelId="{C33F83FC-3965-4CA3-B1DF-74967E200D9F}" srcId="{8A4CF522-4228-4C67-AE3B-0B034C1FBDFE}" destId="{F495553F-2C42-464D-B26A-110E497C6942}" srcOrd="2" destOrd="0" parTransId="{3F3CB67C-4F96-4B86-9533-7E94C014F258}" sibTransId="{3882F8EA-92A7-4AC6-8E38-8C746F5ABD5C}"/>
    <dgm:cxn modelId="{6166E4F9-CA4F-4C0F-A9B1-7D1E1324B429}" type="presParOf" srcId="{83E17DB2-AFCE-411F-BA52-E75AA7E2B536}" destId="{2E74D65D-22D3-459D-8547-24BFB47F3E22}" srcOrd="0" destOrd="0" presId="urn:microsoft.com/office/officeart/2005/8/layout/cycle6"/>
    <dgm:cxn modelId="{81DABB33-C7D3-4143-AD17-5FA4DE4F9B65}" type="presParOf" srcId="{83E17DB2-AFCE-411F-BA52-E75AA7E2B536}" destId="{91C96138-4257-4FBD-9BC0-715EB5739E4B}" srcOrd="1" destOrd="0" presId="urn:microsoft.com/office/officeart/2005/8/layout/cycle6"/>
    <dgm:cxn modelId="{82172B69-A063-4C39-8A3D-66559C9AA172}" type="presParOf" srcId="{83E17DB2-AFCE-411F-BA52-E75AA7E2B536}" destId="{2E7B13F6-D8B4-4675-80DE-C22644C06066}" srcOrd="2" destOrd="0" presId="urn:microsoft.com/office/officeart/2005/8/layout/cycle6"/>
    <dgm:cxn modelId="{3D9F00B4-A4F9-4F9E-A7C5-269E3444039B}" type="presParOf" srcId="{83E17DB2-AFCE-411F-BA52-E75AA7E2B536}" destId="{BA298DFB-A0F9-4973-AE21-5FA4189A3B79}" srcOrd="3" destOrd="0" presId="urn:microsoft.com/office/officeart/2005/8/layout/cycle6"/>
    <dgm:cxn modelId="{F05C3160-392E-401B-AA08-47970D9BEA16}" type="presParOf" srcId="{83E17DB2-AFCE-411F-BA52-E75AA7E2B536}" destId="{3FF83D31-0404-4FCF-8617-FE9AACC92049}" srcOrd="4" destOrd="0" presId="urn:microsoft.com/office/officeart/2005/8/layout/cycle6"/>
    <dgm:cxn modelId="{8EF1DFB1-B447-49B2-81D2-66E5E36BDEF8}" type="presParOf" srcId="{83E17DB2-AFCE-411F-BA52-E75AA7E2B536}" destId="{FA33111C-B53A-4E1E-9A3C-A388DDB73798}" srcOrd="5" destOrd="0" presId="urn:microsoft.com/office/officeart/2005/8/layout/cycle6"/>
    <dgm:cxn modelId="{5B6F66B6-39CF-4571-8337-0D205B630EEB}" type="presParOf" srcId="{83E17DB2-AFCE-411F-BA52-E75AA7E2B536}" destId="{7C32CD53-20EB-4683-BDC1-20F1C2B6076B}" srcOrd="6" destOrd="0" presId="urn:microsoft.com/office/officeart/2005/8/layout/cycle6"/>
    <dgm:cxn modelId="{A77787B7-AB63-499E-9886-ADDCE50F29CB}" type="presParOf" srcId="{83E17DB2-AFCE-411F-BA52-E75AA7E2B536}" destId="{496547D9-5E1E-46FD-93B1-5729785632B9}" srcOrd="7" destOrd="0" presId="urn:microsoft.com/office/officeart/2005/8/layout/cycle6"/>
    <dgm:cxn modelId="{C8AE7D21-255B-48B0-81FA-8800B7B0DCA0}" type="presParOf" srcId="{83E17DB2-AFCE-411F-BA52-E75AA7E2B536}" destId="{172778C4-CAB1-45CA-8C3C-8FB20EBC4855}" srcOrd="8" destOrd="0" presId="urn:microsoft.com/office/officeart/2005/8/layout/cycle6"/>
    <dgm:cxn modelId="{FFA5F795-0390-47B2-975A-3BA012E80379}" type="presParOf" srcId="{83E17DB2-AFCE-411F-BA52-E75AA7E2B536}" destId="{0AB6F631-2827-4F58-B0A4-8D6ACB878CF4}" srcOrd="9" destOrd="0" presId="urn:microsoft.com/office/officeart/2005/8/layout/cycle6"/>
    <dgm:cxn modelId="{4196B80D-2EAE-4B5B-BDA5-C4046A47629E}" type="presParOf" srcId="{83E17DB2-AFCE-411F-BA52-E75AA7E2B536}" destId="{1996B589-01AB-479F-B87F-0C1CE722C07E}" srcOrd="10" destOrd="0" presId="urn:microsoft.com/office/officeart/2005/8/layout/cycle6"/>
    <dgm:cxn modelId="{6BD7B139-EAC3-4D9C-B610-C0E5FFE46D99}" type="presParOf" srcId="{83E17DB2-AFCE-411F-BA52-E75AA7E2B536}" destId="{280575F7-3972-46CE-97C0-0763551B0753}" srcOrd="11" destOrd="0" presId="urn:microsoft.com/office/officeart/2005/8/layout/cycle6"/>
    <dgm:cxn modelId="{E5AE1594-F79C-4E2E-A8F2-914993CE9FE1}" type="presParOf" srcId="{83E17DB2-AFCE-411F-BA52-E75AA7E2B536}" destId="{EB3F42F5-C569-417A-BE9B-AD3E286F3293}" srcOrd="12" destOrd="0" presId="urn:microsoft.com/office/officeart/2005/8/layout/cycle6"/>
    <dgm:cxn modelId="{03FD0C4E-DE5E-4BBD-9C6F-720F315FA004}" type="presParOf" srcId="{83E17DB2-AFCE-411F-BA52-E75AA7E2B536}" destId="{4A9DA3A4-946E-4FE9-A2A2-D67D6CF14171}" srcOrd="13" destOrd="0" presId="urn:microsoft.com/office/officeart/2005/8/layout/cycle6"/>
    <dgm:cxn modelId="{2609F277-7424-43B9-A702-0F2446A4EC42}" type="presParOf" srcId="{83E17DB2-AFCE-411F-BA52-E75AA7E2B536}" destId="{8C71F598-3482-45B6-A6AE-0D1898F9B22F}" srcOrd="14" destOrd="0" presId="urn:microsoft.com/office/officeart/2005/8/layout/cycle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763BAB38-F487-4EF0-BF58-CC90E249D8FA}"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990AEA42-C664-43B4-969C-FEC794DA2E5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Permohonan</a:t>
          </a:r>
          <a:r>
            <a:rPr lang="en-US" dirty="0" smtClean="0"/>
            <a:t> banding/</a:t>
          </a:r>
        </a:p>
        <a:p>
          <a:r>
            <a:rPr lang="en-US" dirty="0" err="1" smtClean="0"/>
            <a:t>Gugatan</a:t>
          </a:r>
          <a:endParaRPr lang="en-US" dirty="0"/>
        </a:p>
      </dgm:t>
    </dgm:pt>
    <dgm:pt modelId="{FE8B40A0-C9DD-46BC-A06B-0A8263A37BB5}" type="parTrans" cxnId="{BBA63613-6F16-4F31-8294-F33E968F4F62}">
      <dgm:prSet/>
      <dgm:spPr/>
      <dgm:t>
        <a:bodyPr/>
        <a:lstStyle/>
        <a:p>
          <a:endParaRPr lang="en-US"/>
        </a:p>
      </dgm:t>
    </dgm:pt>
    <dgm:pt modelId="{709D31AD-2E6E-4B1D-BBF2-565CB47932F1}" type="sibTrans" cxnId="{BBA63613-6F16-4F31-8294-F33E968F4F62}">
      <dgm:prSet/>
      <dgm:spPr/>
      <dgm:t>
        <a:bodyPr/>
        <a:lstStyle/>
        <a:p>
          <a:endParaRPr lang="en-US"/>
        </a:p>
      </dgm:t>
    </dgm:pt>
    <dgm:pt modelId="{6A449B24-4CC7-4DCA-B8AC-9C6CD7781488}">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Permintaan</a:t>
          </a:r>
          <a:r>
            <a:rPr lang="en-US" dirty="0" smtClean="0"/>
            <a:t> </a:t>
          </a:r>
          <a:r>
            <a:rPr lang="en-US" dirty="0" err="1" smtClean="0"/>
            <a:t>Surat</a:t>
          </a:r>
          <a:r>
            <a:rPr lang="en-US" dirty="0" smtClean="0"/>
            <a:t> </a:t>
          </a:r>
          <a:r>
            <a:rPr lang="en-US" dirty="0" err="1" smtClean="0"/>
            <a:t>Uraian</a:t>
          </a:r>
          <a:r>
            <a:rPr lang="en-US" dirty="0" smtClean="0"/>
            <a:t> banding</a:t>
          </a:r>
          <a:endParaRPr lang="en-US" dirty="0"/>
        </a:p>
      </dgm:t>
    </dgm:pt>
    <dgm:pt modelId="{A3A9BE32-2A28-4B1E-8EAD-7725E2CFF6C0}" type="parTrans" cxnId="{FFC5598D-2765-4C69-B277-B6E4E758743A}">
      <dgm:prSet/>
      <dgm:spPr/>
      <dgm:t>
        <a:bodyPr/>
        <a:lstStyle/>
        <a:p>
          <a:endParaRPr lang="en-US"/>
        </a:p>
      </dgm:t>
    </dgm:pt>
    <dgm:pt modelId="{8F99485B-C336-436A-9D07-0C76D6B80888}" type="sibTrans" cxnId="{FFC5598D-2765-4C69-B277-B6E4E758743A}">
      <dgm:prSet/>
      <dgm:spPr/>
      <dgm:t>
        <a:bodyPr/>
        <a:lstStyle/>
        <a:p>
          <a:endParaRPr lang="en-US"/>
        </a:p>
      </dgm:t>
    </dgm:pt>
    <dgm:pt modelId="{F377C05C-B65B-41ED-BE88-165737B4C58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Kronologis</a:t>
          </a:r>
          <a:endParaRPr lang="en-US" sz="2400" dirty="0" smtClean="0"/>
        </a:p>
        <a:p>
          <a:r>
            <a:rPr lang="en-US" sz="2400" dirty="0" err="1" smtClean="0"/>
            <a:t>Analisis</a:t>
          </a:r>
          <a:r>
            <a:rPr lang="en-US" sz="2400" dirty="0" smtClean="0"/>
            <a:t>, </a:t>
          </a:r>
          <a:r>
            <a:rPr lang="en-US" sz="2400" dirty="0" err="1" smtClean="0"/>
            <a:t>Pendapat</a:t>
          </a:r>
          <a:endParaRPr lang="en-US" sz="2400" dirty="0" smtClean="0"/>
        </a:p>
        <a:p>
          <a:endParaRPr lang="en-US" sz="1800" dirty="0"/>
        </a:p>
      </dgm:t>
    </dgm:pt>
    <dgm:pt modelId="{DB380690-0399-48FE-A2E0-392E4B71A865}" type="parTrans" cxnId="{AA89E648-A96A-4115-8BE3-2918149D5FD3}">
      <dgm:prSet/>
      <dgm:spPr/>
      <dgm:t>
        <a:bodyPr/>
        <a:lstStyle/>
        <a:p>
          <a:endParaRPr lang="en-US"/>
        </a:p>
      </dgm:t>
    </dgm:pt>
    <dgm:pt modelId="{4A893F53-7444-4F79-8899-FAC24FB3DCE7}" type="sibTrans" cxnId="{AA89E648-A96A-4115-8BE3-2918149D5FD3}">
      <dgm:prSet/>
      <dgm:spPr/>
      <dgm:t>
        <a:bodyPr/>
        <a:lstStyle/>
        <a:p>
          <a:endParaRPr lang="en-US"/>
        </a:p>
      </dgm:t>
    </dgm:pt>
    <dgm:pt modelId="{F8E98534-ED04-47DA-A795-65CCEA9CA8CF}">
      <dgm:prSet phldrT="[Text]" custT="1">
        <dgm:style>
          <a:lnRef idx="2">
            <a:schemeClr val="accent6"/>
          </a:lnRef>
          <a:fillRef idx="1">
            <a:schemeClr val="lt1"/>
          </a:fillRef>
          <a:effectRef idx="0">
            <a:schemeClr val="accent6"/>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2400" dirty="0" err="1" smtClean="0"/>
            <a:t>Kesimpulan</a:t>
          </a:r>
          <a:r>
            <a:rPr lang="en-US" sz="2400" dirty="0" smtClean="0"/>
            <a:t>, </a:t>
          </a:r>
          <a:r>
            <a:rPr lang="en-US" sz="2400" dirty="0" err="1" smtClean="0"/>
            <a:t>Usulan</a:t>
          </a:r>
          <a:endParaRPr lang="en-US" sz="2400" dirty="0" smtClean="0"/>
        </a:p>
        <a:p>
          <a:pPr marL="0" marR="0" indent="0" defTabSz="914400" eaLnBrk="1" fontAlgn="auto" latinLnBrk="0" hangingPunct="1">
            <a:lnSpc>
              <a:spcPct val="100000"/>
            </a:lnSpc>
            <a:spcBef>
              <a:spcPts val="0"/>
            </a:spcBef>
            <a:spcAft>
              <a:spcPts val="0"/>
            </a:spcAft>
            <a:buClrTx/>
            <a:buSzTx/>
            <a:buFontTx/>
            <a:buNone/>
            <a:tabLst/>
            <a:defRPr/>
          </a:pPr>
          <a:r>
            <a:rPr lang="en-US" sz="2400" dirty="0" err="1" smtClean="0"/>
            <a:t>Bantahan</a:t>
          </a:r>
          <a:endParaRPr lang="en-US" sz="2400" dirty="0" smtClean="0"/>
        </a:p>
        <a:p>
          <a:pPr defTabSz="977900">
            <a:lnSpc>
              <a:spcPct val="90000"/>
            </a:lnSpc>
            <a:spcBef>
              <a:spcPct val="0"/>
            </a:spcBef>
            <a:spcAft>
              <a:spcPct val="35000"/>
            </a:spcAft>
          </a:pPr>
          <a:endParaRPr lang="en-US" dirty="0"/>
        </a:p>
      </dgm:t>
    </dgm:pt>
    <dgm:pt modelId="{7EAABB3A-3EDB-4B06-9837-1EDE9D67812A}" type="parTrans" cxnId="{92C8AF8B-4C85-4340-B345-EFBF5D6960B0}">
      <dgm:prSet/>
      <dgm:spPr/>
      <dgm:t>
        <a:bodyPr/>
        <a:lstStyle/>
        <a:p>
          <a:endParaRPr lang="en-US"/>
        </a:p>
      </dgm:t>
    </dgm:pt>
    <dgm:pt modelId="{D13E3C07-B7C7-4234-A377-625BEEFA8071}" type="sibTrans" cxnId="{92C8AF8B-4C85-4340-B345-EFBF5D6960B0}">
      <dgm:prSet/>
      <dgm:spPr/>
      <dgm:t>
        <a:bodyPr/>
        <a:lstStyle/>
        <a:p>
          <a:endParaRPr lang="en-US"/>
        </a:p>
      </dgm:t>
    </dgm:pt>
    <dgm:pt modelId="{0092E85C-F9B7-40A6-AD0E-62BB7C75A45D}">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Surat</a:t>
          </a:r>
          <a:r>
            <a:rPr lang="en-US" dirty="0" smtClean="0"/>
            <a:t> </a:t>
          </a:r>
          <a:r>
            <a:rPr lang="en-US" dirty="0" err="1" smtClean="0"/>
            <a:t>Tanggapan</a:t>
          </a:r>
          <a:r>
            <a:rPr lang="en-US" dirty="0" smtClean="0"/>
            <a:t> </a:t>
          </a:r>
          <a:r>
            <a:rPr lang="en-US" dirty="0" err="1" smtClean="0"/>
            <a:t>Atas</a:t>
          </a:r>
          <a:r>
            <a:rPr lang="en-US" dirty="0" smtClean="0"/>
            <a:t> </a:t>
          </a:r>
          <a:r>
            <a:rPr lang="en-US" dirty="0" err="1" smtClean="0"/>
            <a:t>Gugatan</a:t>
          </a:r>
          <a:endParaRPr lang="en-US" dirty="0"/>
        </a:p>
      </dgm:t>
    </dgm:pt>
    <dgm:pt modelId="{4B2CD692-0CAB-43AD-A5B4-082DC3287563}" type="parTrans" cxnId="{2B7C55A1-6A75-428E-BC80-7BA92D607B02}">
      <dgm:prSet/>
      <dgm:spPr/>
      <dgm:t>
        <a:bodyPr/>
        <a:lstStyle/>
        <a:p>
          <a:endParaRPr lang="en-US"/>
        </a:p>
      </dgm:t>
    </dgm:pt>
    <dgm:pt modelId="{713DD49B-2EDF-45FB-9499-172D91EEDAC8}" type="sibTrans" cxnId="{2B7C55A1-6A75-428E-BC80-7BA92D607B02}">
      <dgm:prSet/>
      <dgm:spPr/>
      <dgm:t>
        <a:bodyPr/>
        <a:lstStyle/>
        <a:p>
          <a:endParaRPr lang="en-US"/>
        </a:p>
      </dgm:t>
    </dgm:pt>
    <dgm:pt modelId="{ADA44F50-611A-4EBD-9988-054F69894CF8}">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Tanggapan</a:t>
          </a:r>
          <a:r>
            <a:rPr lang="en-US" sz="2400" dirty="0" smtClean="0"/>
            <a:t> </a:t>
          </a:r>
          <a:r>
            <a:rPr lang="en-US" sz="2400" dirty="0" err="1" smtClean="0"/>
            <a:t>Bantahan</a:t>
          </a:r>
          <a:endParaRPr lang="en-US" sz="2400" dirty="0"/>
        </a:p>
      </dgm:t>
    </dgm:pt>
    <dgm:pt modelId="{F68C8FD8-E460-493D-B730-87C996500EC4}" type="parTrans" cxnId="{A6CD5969-0714-4529-B013-E9F5EF804BBA}">
      <dgm:prSet/>
      <dgm:spPr/>
      <dgm:t>
        <a:bodyPr/>
        <a:lstStyle/>
        <a:p>
          <a:endParaRPr lang="en-US"/>
        </a:p>
      </dgm:t>
    </dgm:pt>
    <dgm:pt modelId="{A14AF09D-FA2E-405A-86F8-83B6A772A698}" type="sibTrans" cxnId="{A6CD5969-0714-4529-B013-E9F5EF804BBA}">
      <dgm:prSet/>
      <dgm:spPr/>
      <dgm:t>
        <a:bodyPr/>
        <a:lstStyle/>
        <a:p>
          <a:endParaRPr lang="en-US"/>
        </a:p>
      </dgm:t>
    </dgm:pt>
    <dgm:pt modelId="{EA0E57EF-66A8-4722-A603-2CC2D2FE63E3}" type="pres">
      <dgm:prSet presAssocID="{763BAB38-F487-4EF0-BF58-CC90E249D8FA}" presName="diagram" presStyleCnt="0">
        <dgm:presLayoutVars>
          <dgm:chPref val="1"/>
          <dgm:dir/>
          <dgm:animOne val="branch"/>
          <dgm:animLvl val="lvl"/>
          <dgm:resizeHandles val="exact"/>
        </dgm:presLayoutVars>
      </dgm:prSet>
      <dgm:spPr/>
      <dgm:t>
        <a:bodyPr/>
        <a:lstStyle/>
        <a:p>
          <a:endParaRPr lang="en-US"/>
        </a:p>
      </dgm:t>
    </dgm:pt>
    <dgm:pt modelId="{31F5524A-D200-4D4E-962E-216227279C78}" type="pres">
      <dgm:prSet presAssocID="{990AEA42-C664-43B4-969C-FEC794DA2E55}" presName="root1" presStyleCnt="0"/>
      <dgm:spPr/>
    </dgm:pt>
    <dgm:pt modelId="{18E316AA-F821-4BDB-AD70-A2047EEFE7CA}" type="pres">
      <dgm:prSet presAssocID="{990AEA42-C664-43B4-969C-FEC794DA2E55}" presName="LevelOneTextNode" presStyleLbl="node0" presStyleIdx="0" presStyleCnt="1" custScaleX="102426" custScaleY="156357">
        <dgm:presLayoutVars>
          <dgm:chPref val="3"/>
        </dgm:presLayoutVars>
      </dgm:prSet>
      <dgm:spPr/>
      <dgm:t>
        <a:bodyPr/>
        <a:lstStyle/>
        <a:p>
          <a:endParaRPr lang="en-US"/>
        </a:p>
      </dgm:t>
    </dgm:pt>
    <dgm:pt modelId="{3234DA0E-B573-4066-9A9B-EFC7E43CF5AE}" type="pres">
      <dgm:prSet presAssocID="{990AEA42-C664-43B4-969C-FEC794DA2E55}" presName="level2hierChild" presStyleCnt="0"/>
      <dgm:spPr/>
    </dgm:pt>
    <dgm:pt modelId="{05309276-B3AC-4587-8817-5355946A345A}" type="pres">
      <dgm:prSet presAssocID="{A3A9BE32-2A28-4B1E-8EAD-7725E2CFF6C0}" presName="conn2-1" presStyleLbl="parChTrans1D2" presStyleIdx="0" presStyleCnt="2"/>
      <dgm:spPr/>
      <dgm:t>
        <a:bodyPr/>
        <a:lstStyle/>
        <a:p>
          <a:endParaRPr lang="en-US"/>
        </a:p>
      </dgm:t>
    </dgm:pt>
    <dgm:pt modelId="{262BC36C-0B65-4549-A401-510ED5BA9EAC}" type="pres">
      <dgm:prSet presAssocID="{A3A9BE32-2A28-4B1E-8EAD-7725E2CFF6C0}" presName="connTx" presStyleLbl="parChTrans1D2" presStyleIdx="0" presStyleCnt="2"/>
      <dgm:spPr/>
      <dgm:t>
        <a:bodyPr/>
        <a:lstStyle/>
        <a:p>
          <a:endParaRPr lang="en-US"/>
        </a:p>
      </dgm:t>
    </dgm:pt>
    <dgm:pt modelId="{EED4E29B-964C-43A0-8A90-324CBFBA2DF6}" type="pres">
      <dgm:prSet presAssocID="{6A449B24-4CC7-4DCA-B8AC-9C6CD7781488}" presName="root2" presStyleCnt="0"/>
      <dgm:spPr/>
    </dgm:pt>
    <dgm:pt modelId="{D552217C-9459-47F6-81C7-30C7679BC8C3}" type="pres">
      <dgm:prSet presAssocID="{6A449B24-4CC7-4DCA-B8AC-9C6CD7781488}" presName="LevelTwoTextNode" presStyleLbl="node2" presStyleIdx="0" presStyleCnt="2">
        <dgm:presLayoutVars>
          <dgm:chPref val="3"/>
        </dgm:presLayoutVars>
      </dgm:prSet>
      <dgm:spPr/>
      <dgm:t>
        <a:bodyPr/>
        <a:lstStyle/>
        <a:p>
          <a:endParaRPr lang="en-US"/>
        </a:p>
      </dgm:t>
    </dgm:pt>
    <dgm:pt modelId="{FA9CC494-4B9C-4EF6-8260-D33FCF828ED0}" type="pres">
      <dgm:prSet presAssocID="{6A449B24-4CC7-4DCA-B8AC-9C6CD7781488}" presName="level3hierChild" presStyleCnt="0"/>
      <dgm:spPr/>
    </dgm:pt>
    <dgm:pt modelId="{314B5B3D-E33A-4987-BD85-29E34959E362}" type="pres">
      <dgm:prSet presAssocID="{DB380690-0399-48FE-A2E0-392E4B71A865}" presName="conn2-1" presStyleLbl="parChTrans1D3" presStyleIdx="0" presStyleCnt="3"/>
      <dgm:spPr/>
      <dgm:t>
        <a:bodyPr/>
        <a:lstStyle/>
        <a:p>
          <a:endParaRPr lang="en-US"/>
        </a:p>
      </dgm:t>
    </dgm:pt>
    <dgm:pt modelId="{B7DC96FA-F11B-4C33-BE41-977FCCA9B8C1}" type="pres">
      <dgm:prSet presAssocID="{DB380690-0399-48FE-A2E0-392E4B71A865}" presName="connTx" presStyleLbl="parChTrans1D3" presStyleIdx="0" presStyleCnt="3"/>
      <dgm:spPr/>
      <dgm:t>
        <a:bodyPr/>
        <a:lstStyle/>
        <a:p>
          <a:endParaRPr lang="en-US"/>
        </a:p>
      </dgm:t>
    </dgm:pt>
    <dgm:pt modelId="{421826CF-36ED-4D33-B1C5-7C8E022856E2}" type="pres">
      <dgm:prSet presAssocID="{F377C05C-B65B-41ED-BE88-165737B4C587}" presName="root2" presStyleCnt="0"/>
      <dgm:spPr/>
    </dgm:pt>
    <dgm:pt modelId="{67F199C2-67E7-43E8-A8A1-A9F760688222}" type="pres">
      <dgm:prSet presAssocID="{F377C05C-B65B-41ED-BE88-165737B4C587}" presName="LevelTwoTextNode" presStyleLbl="node3" presStyleIdx="0" presStyleCnt="3" custScaleX="96646" custScaleY="125220" custLinFactNeighborY="-41040">
        <dgm:presLayoutVars>
          <dgm:chPref val="3"/>
        </dgm:presLayoutVars>
      </dgm:prSet>
      <dgm:spPr/>
      <dgm:t>
        <a:bodyPr/>
        <a:lstStyle/>
        <a:p>
          <a:endParaRPr lang="en-US"/>
        </a:p>
      </dgm:t>
    </dgm:pt>
    <dgm:pt modelId="{6D308CC8-C116-42DB-BC53-9F37531D1856}" type="pres">
      <dgm:prSet presAssocID="{F377C05C-B65B-41ED-BE88-165737B4C587}" presName="level3hierChild" presStyleCnt="0"/>
      <dgm:spPr/>
    </dgm:pt>
    <dgm:pt modelId="{CF3C9387-C68C-4A53-B5C1-DCAC70476DFF}" type="pres">
      <dgm:prSet presAssocID="{7EAABB3A-3EDB-4B06-9837-1EDE9D67812A}" presName="conn2-1" presStyleLbl="parChTrans1D3" presStyleIdx="1" presStyleCnt="3"/>
      <dgm:spPr/>
      <dgm:t>
        <a:bodyPr/>
        <a:lstStyle/>
        <a:p>
          <a:endParaRPr lang="en-US"/>
        </a:p>
      </dgm:t>
    </dgm:pt>
    <dgm:pt modelId="{3317876F-90B4-4F69-B8F1-025C622AF852}" type="pres">
      <dgm:prSet presAssocID="{7EAABB3A-3EDB-4B06-9837-1EDE9D67812A}" presName="connTx" presStyleLbl="parChTrans1D3" presStyleIdx="1" presStyleCnt="3"/>
      <dgm:spPr/>
      <dgm:t>
        <a:bodyPr/>
        <a:lstStyle/>
        <a:p>
          <a:endParaRPr lang="en-US"/>
        </a:p>
      </dgm:t>
    </dgm:pt>
    <dgm:pt modelId="{8FD4D8A8-4542-4437-949A-92BC319D6535}" type="pres">
      <dgm:prSet presAssocID="{F8E98534-ED04-47DA-A795-65CCEA9CA8CF}" presName="root2" presStyleCnt="0"/>
      <dgm:spPr/>
    </dgm:pt>
    <dgm:pt modelId="{D5A718C0-B1D3-40CE-A834-40197B3DE594}" type="pres">
      <dgm:prSet presAssocID="{F8E98534-ED04-47DA-A795-65CCEA9CA8CF}" presName="LevelTwoTextNode" presStyleLbl="node3" presStyleIdx="1" presStyleCnt="3" custScaleX="103805" custScaleY="131189">
        <dgm:presLayoutVars>
          <dgm:chPref val="3"/>
        </dgm:presLayoutVars>
      </dgm:prSet>
      <dgm:spPr/>
      <dgm:t>
        <a:bodyPr/>
        <a:lstStyle/>
        <a:p>
          <a:endParaRPr lang="en-US"/>
        </a:p>
      </dgm:t>
    </dgm:pt>
    <dgm:pt modelId="{59F9508B-C955-47A8-B41D-02BFEF584229}" type="pres">
      <dgm:prSet presAssocID="{F8E98534-ED04-47DA-A795-65CCEA9CA8CF}" presName="level3hierChild" presStyleCnt="0"/>
      <dgm:spPr/>
    </dgm:pt>
    <dgm:pt modelId="{E9E7BE32-2685-41E1-8EB3-9371A8B1327C}" type="pres">
      <dgm:prSet presAssocID="{4B2CD692-0CAB-43AD-A5B4-082DC3287563}" presName="conn2-1" presStyleLbl="parChTrans1D2" presStyleIdx="1" presStyleCnt="2"/>
      <dgm:spPr/>
      <dgm:t>
        <a:bodyPr/>
        <a:lstStyle/>
        <a:p>
          <a:endParaRPr lang="en-US"/>
        </a:p>
      </dgm:t>
    </dgm:pt>
    <dgm:pt modelId="{49AC1205-D8CB-41F1-AEDD-D05D7FF3AE5C}" type="pres">
      <dgm:prSet presAssocID="{4B2CD692-0CAB-43AD-A5B4-082DC3287563}" presName="connTx" presStyleLbl="parChTrans1D2" presStyleIdx="1" presStyleCnt="2"/>
      <dgm:spPr/>
      <dgm:t>
        <a:bodyPr/>
        <a:lstStyle/>
        <a:p>
          <a:endParaRPr lang="en-US"/>
        </a:p>
      </dgm:t>
    </dgm:pt>
    <dgm:pt modelId="{863D6312-CBF3-4E80-B9D6-077D8966AB1F}" type="pres">
      <dgm:prSet presAssocID="{0092E85C-F9B7-40A6-AD0E-62BB7C75A45D}" presName="root2" presStyleCnt="0"/>
      <dgm:spPr/>
    </dgm:pt>
    <dgm:pt modelId="{BE941D5F-EFAF-40C9-9791-7800B38C46AA}" type="pres">
      <dgm:prSet presAssocID="{0092E85C-F9B7-40A6-AD0E-62BB7C75A45D}" presName="LevelTwoTextNode" presStyleLbl="node2" presStyleIdx="1" presStyleCnt="2">
        <dgm:presLayoutVars>
          <dgm:chPref val="3"/>
        </dgm:presLayoutVars>
      </dgm:prSet>
      <dgm:spPr/>
      <dgm:t>
        <a:bodyPr/>
        <a:lstStyle/>
        <a:p>
          <a:endParaRPr lang="en-US"/>
        </a:p>
      </dgm:t>
    </dgm:pt>
    <dgm:pt modelId="{20622DA0-7A4A-43D5-8AB8-57CEADC2B676}" type="pres">
      <dgm:prSet presAssocID="{0092E85C-F9B7-40A6-AD0E-62BB7C75A45D}" presName="level3hierChild" presStyleCnt="0"/>
      <dgm:spPr/>
    </dgm:pt>
    <dgm:pt modelId="{909CCFEE-EC10-4C25-97CB-4F030F7A521D}" type="pres">
      <dgm:prSet presAssocID="{F68C8FD8-E460-493D-B730-87C996500EC4}" presName="conn2-1" presStyleLbl="parChTrans1D3" presStyleIdx="2" presStyleCnt="3"/>
      <dgm:spPr/>
      <dgm:t>
        <a:bodyPr/>
        <a:lstStyle/>
        <a:p>
          <a:endParaRPr lang="en-US"/>
        </a:p>
      </dgm:t>
    </dgm:pt>
    <dgm:pt modelId="{1BD346D6-6173-42D5-BF74-90F2444E7513}" type="pres">
      <dgm:prSet presAssocID="{F68C8FD8-E460-493D-B730-87C996500EC4}" presName="connTx" presStyleLbl="parChTrans1D3" presStyleIdx="2" presStyleCnt="3"/>
      <dgm:spPr/>
      <dgm:t>
        <a:bodyPr/>
        <a:lstStyle/>
        <a:p>
          <a:endParaRPr lang="en-US"/>
        </a:p>
      </dgm:t>
    </dgm:pt>
    <dgm:pt modelId="{965EC8F4-ED69-411B-B0A5-ED6D9FF6B981}" type="pres">
      <dgm:prSet presAssocID="{ADA44F50-611A-4EBD-9988-054F69894CF8}" presName="root2" presStyleCnt="0"/>
      <dgm:spPr/>
    </dgm:pt>
    <dgm:pt modelId="{6C911F33-3548-4052-B39E-E30199FD25AA}" type="pres">
      <dgm:prSet presAssocID="{ADA44F50-611A-4EBD-9988-054F69894CF8}" presName="LevelTwoTextNode" presStyleLbl="node3" presStyleIdx="2" presStyleCnt="3" custLinFactNeighborX="1892" custLinFactNeighborY="9658">
        <dgm:presLayoutVars>
          <dgm:chPref val="3"/>
        </dgm:presLayoutVars>
      </dgm:prSet>
      <dgm:spPr/>
      <dgm:t>
        <a:bodyPr/>
        <a:lstStyle/>
        <a:p>
          <a:endParaRPr lang="en-US"/>
        </a:p>
      </dgm:t>
    </dgm:pt>
    <dgm:pt modelId="{58EEA4EE-9A19-40B7-A02A-ED8CB173F36F}" type="pres">
      <dgm:prSet presAssocID="{ADA44F50-611A-4EBD-9988-054F69894CF8}" presName="level3hierChild" presStyleCnt="0"/>
      <dgm:spPr/>
    </dgm:pt>
  </dgm:ptLst>
  <dgm:cxnLst>
    <dgm:cxn modelId="{82B04FAB-A9C3-4CD7-B6EC-5BCC37751F43}" type="presOf" srcId="{DB380690-0399-48FE-A2E0-392E4B71A865}" destId="{314B5B3D-E33A-4987-BD85-29E34959E362}" srcOrd="0" destOrd="0" presId="urn:microsoft.com/office/officeart/2005/8/layout/hierarchy2"/>
    <dgm:cxn modelId="{C9D7F8B7-47BD-4376-9047-4EDE61F8C7CB}" type="presOf" srcId="{7EAABB3A-3EDB-4B06-9837-1EDE9D67812A}" destId="{CF3C9387-C68C-4A53-B5C1-DCAC70476DFF}" srcOrd="0" destOrd="0" presId="urn:microsoft.com/office/officeart/2005/8/layout/hierarchy2"/>
    <dgm:cxn modelId="{9641073D-3A9F-413B-8052-FF7E19000CBD}" type="presOf" srcId="{DB380690-0399-48FE-A2E0-392E4B71A865}" destId="{B7DC96FA-F11B-4C33-BE41-977FCCA9B8C1}" srcOrd="1" destOrd="0" presId="urn:microsoft.com/office/officeart/2005/8/layout/hierarchy2"/>
    <dgm:cxn modelId="{DE802243-803E-4BA4-8D34-BEC45C74FADC}" type="presOf" srcId="{6A449B24-4CC7-4DCA-B8AC-9C6CD7781488}" destId="{D552217C-9459-47F6-81C7-30C7679BC8C3}" srcOrd="0" destOrd="0" presId="urn:microsoft.com/office/officeart/2005/8/layout/hierarchy2"/>
    <dgm:cxn modelId="{92C8AF8B-4C85-4340-B345-EFBF5D6960B0}" srcId="{6A449B24-4CC7-4DCA-B8AC-9C6CD7781488}" destId="{F8E98534-ED04-47DA-A795-65CCEA9CA8CF}" srcOrd="1" destOrd="0" parTransId="{7EAABB3A-3EDB-4B06-9837-1EDE9D67812A}" sibTransId="{D13E3C07-B7C7-4234-A377-625BEEFA8071}"/>
    <dgm:cxn modelId="{A6CD5969-0714-4529-B013-E9F5EF804BBA}" srcId="{0092E85C-F9B7-40A6-AD0E-62BB7C75A45D}" destId="{ADA44F50-611A-4EBD-9988-054F69894CF8}" srcOrd="0" destOrd="0" parTransId="{F68C8FD8-E460-493D-B730-87C996500EC4}" sibTransId="{A14AF09D-FA2E-405A-86F8-83B6A772A698}"/>
    <dgm:cxn modelId="{17AB879A-2513-416D-A2A6-FDCCF0565361}" type="presOf" srcId="{F8E98534-ED04-47DA-A795-65CCEA9CA8CF}" destId="{D5A718C0-B1D3-40CE-A834-40197B3DE594}" srcOrd="0" destOrd="0" presId="urn:microsoft.com/office/officeart/2005/8/layout/hierarchy2"/>
    <dgm:cxn modelId="{B6B068AE-E50D-460D-B4C1-CFD13CA691D0}" type="presOf" srcId="{763BAB38-F487-4EF0-BF58-CC90E249D8FA}" destId="{EA0E57EF-66A8-4722-A603-2CC2D2FE63E3}" srcOrd="0" destOrd="0" presId="urn:microsoft.com/office/officeart/2005/8/layout/hierarchy2"/>
    <dgm:cxn modelId="{E6EB7155-2B8D-4D5F-8457-6CE4A1087AB5}" type="presOf" srcId="{0092E85C-F9B7-40A6-AD0E-62BB7C75A45D}" destId="{BE941D5F-EFAF-40C9-9791-7800B38C46AA}" srcOrd="0" destOrd="0" presId="urn:microsoft.com/office/officeart/2005/8/layout/hierarchy2"/>
    <dgm:cxn modelId="{FFC5598D-2765-4C69-B277-B6E4E758743A}" srcId="{990AEA42-C664-43B4-969C-FEC794DA2E55}" destId="{6A449B24-4CC7-4DCA-B8AC-9C6CD7781488}" srcOrd="0" destOrd="0" parTransId="{A3A9BE32-2A28-4B1E-8EAD-7725E2CFF6C0}" sibTransId="{8F99485B-C336-436A-9D07-0C76D6B80888}"/>
    <dgm:cxn modelId="{270B1737-BE3C-4958-91E7-2D1C6F9C9874}" type="presOf" srcId="{A3A9BE32-2A28-4B1E-8EAD-7725E2CFF6C0}" destId="{262BC36C-0B65-4549-A401-510ED5BA9EAC}" srcOrd="1" destOrd="0" presId="urn:microsoft.com/office/officeart/2005/8/layout/hierarchy2"/>
    <dgm:cxn modelId="{C3253026-119F-4791-AA7C-FD2389054DC7}" type="presOf" srcId="{990AEA42-C664-43B4-969C-FEC794DA2E55}" destId="{18E316AA-F821-4BDB-AD70-A2047EEFE7CA}" srcOrd="0" destOrd="0" presId="urn:microsoft.com/office/officeart/2005/8/layout/hierarchy2"/>
    <dgm:cxn modelId="{2DA0CD5F-4C7C-43F3-83D2-4D62ECE098C6}" type="presOf" srcId="{F68C8FD8-E460-493D-B730-87C996500EC4}" destId="{1BD346D6-6173-42D5-BF74-90F2444E7513}" srcOrd="1" destOrd="0" presId="urn:microsoft.com/office/officeart/2005/8/layout/hierarchy2"/>
    <dgm:cxn modelId="{2A2BF57D-2D1B-4B22-BE79-24C3BA9F63E9}" type="presOf" srcId="{ADA44F50-611A-4EBD-9988-054F69894CF8}" destId="{6C911F33-3548-4052-B39E-E30199FD25AA}" srcOrd="0" destOrd="0" presId="urn:microsoft.com/office/officeart/2005/8/layout/hierarchy2"/>
    <dgm:cxn modelId="{EFA472C8-53A7-438E-97E4-72A2CA056B0B}" type="presOf" srcId="{7EAABB3A-3EDB-4B06-9837-1EDE9D67812A}" destId="{3317876F-90B4-4F69-B8F1-025C622AF852}" srcOrd="1" destOrd="0" presId="urn:microsoft.com/office/officeart/2005/8/layout/hierarchy2"/>
    <dgm:cxn modelId="{2B7C55A1-6A75-428E-BC80-7BA92D607B02}" srcId="{990AEA42-C664-43B4-969C-FEC794DA2E55}" destId="{0092E85C-F9B7-40A6-AD0E-62BB7C75A45D}" srcOrd="1" destOrd="0" parTransId="{4B2CD692-0CAB-43AD-A5B4-082DC3287563}" sibTransId="{713DD49B-2EDF-45FB-9499-172D91EEDAC8}"/>
    <dgm:cxn modelId="{BE0F4450-2E8B-4EF2-BB4D-B6F82B05FDE7}" type="presOf" srcId="{A3A9BE32-2A28-4B1E-8EAD-7725E2CFF6C0}" destId="{05309276-B3AC-4587-8817-5355946A345A}" srcOrd="0" destOrd="0" presId="urn:microsoft.com/office/officeart/2005/8/layout/hierarchy2"/>
    <dgm:cxn modelId="{AA89E648-A96A-4115-8BE3-2918149D5FD3}" srcId="{6A449B24-4CC7-4DCA-B8AC-9C6CD7781488}" destId="{F377C05C-B65B-41ED-BE88-165737B4C587}" srcOrd="0" destOrd="0" parTransId="{DB380690-0399-48FE-A2E0-392E4B71A865}" sibTransId="{4A893F53-7444-4F79-8899-FAC24FB3DCE7}"/>
    <dgm:cxn modelId="{6E8EA95E-82F2-49FA-94BD-A4D32F27A5EE}" type="presOf" srcId="{4B2CD692-0CAB-43AD-A5B4-082DC3287563}" destId="{E9E7BE32-2685-41E1-8EB3-9371A8B1327C}" srcOrd="0" destOrd="0" presId="urn:microsoft.com/office/officeart/2005/8/layout/hierarchy2"/>
    <dgm:cxn modelId="{79C97829-B0C3-4E31-AF5B-16A21172D62C}" type="presOf" srcId="{F68C8FD8-E460-493D-B730-87C996500EC4}" destId="{909CCFEE-EC10-4C25-97CB-4F030F7A521D}" srcOrd="0" destOrd="0" presId="urn:microsoft.com/office/officeart/2005/8/layout/hierarchy2"/>
    <dgm:cxn modelId="{C73EEE30-6DC5-4D7A-BF69-4346640FBE09}" type="presOf" srcId="{F377C05C-B65B-41ED-BE88-165737B4C587}" destId="{67F199C2-67E7-43E8-A8A1-A9F760688222}" srcOrd="0" destOrd="0" presId="urn:microsoft.com/office/officeart/2005/8/layout/hierarchy2"/>
    <dgm:cxn modelId="{596F014B-2036-4659-8B0F-998F04515C0F}" type="presOf" srcId="{4B2CD692-0CAB-43AD-A5B4-082DC3287563}" destId="{49AC1205-D8CB-41F1-AEDD-D05D7FF3AE5C}" srcOrd="1" destOrd="0" presId="urn:microsoft.com/office/officeart/2005/8/layout/hierarchy2"/>
    <dgm:cxn modelId="{BBA63613-6F16-4F31-8294-F33E968F4F62}" srcId="{763BAB38-F487-4EF0-BF58-CC90E249D8FA}" destId="{990AEA42-C664-43B4-969C-FEC794DA2E55}" srcOrd="0" destOrd="0" parTransId="{FE8B40A0-C9DD-46BC-A06B-0A8263A37BB5}" sibTransId="{709D31AD-2E6E-4B1D-BBF2-565CB47932F1}"/>
    <dgm:cxn modelId="{0609E642-BFBD-4957-BC2F-0693DD96F240}" type="presParOf" srcId="{EA0E57EF-66A8-4722-A603-2CC2D2FE63E3}" destId="{31F5524A-D200-4D4E-962E-216227279C78}" srcOrd="0" destOrd="0" presId="urn:microsoft.com/office/officeart/2005/8/layout/hierarchy2"/>
    <dgm:cxn modelId="{D1D61234-266C-4DEB-AD5D-474ABA79E15F}" type="presParOf" srcId="{31F5524A-D200-4D4E-962E-216227279C78}" destId="{18E316AA-F821-4BDB-AD70-A2047EEFE7CA}" srcOrd="0" destOrd="0" presId="urn:microsoft.com/office/officeart/2005/8/layout/hierarchy2"/>
    <dgm:cxn modelId="{65101D06-41E8-4DE5-BF60-4B144B7CBD93}" type="presParOf" srcId="{31F5524A-D200-4D4E-962E-216227279C78}" destId="{3234DA0E-B573-4066-9A9B-EFC7E43CF5AE}" srcOrd="1" destOrd="0" presId="urn:microsoft.com/office/officeart/2005/8/layout/hierarchy2"/>
    <dgm:cxn modelId="{797B6DCB-B73A-49E3-A3BC-DD4D68A583FB}" type="presParOf" srcId="{3234DA0E-B573-4066-9A9B-EFC7E43CF5AE}" destId="{05309276-B3AC-4587-8817-5355946A345A}" srcOrd="0" destOrd="0" presId="urn:microsoft.com/office/officeart/2005/8/layout/hierarchy2"/>
    <dgm:cxn modelId="{20890717-33F0-4487-B885-2C7FDCCE8C58}" type="presParOf" srcId="{05309276-B3AC-4587-8817-5355946A345A}" destId="{262BC36C-0B65-4549-A401-510ED5BA9EAC}" srcOrd="0" destOrd="0" presId="urn:microsoft.com/office/officeart/2005/8/layout/hierarchy2"/>
    <dgm:cxn modelId="{5E81358A-1F65-4579-A885-955B284BB372}" type="presParOf" srcId="{3234DA0E-B573-4066-9A9B-EFC7E43CF5AE}" destId="{EED4E29B-964C-43A0-8A90-324CBFBA2DF6}" srcOrd="1" destOrd="0" presId="urn:microsoft.com/office/officeart/2005/8/layout/hierarchy2"/>
    <dgm:cxn modelId="{415357B1-5A03-4AA6-9C3D-D4C4B80FEBBE}" type="presParOf" srcId="{EED4E29B-964C-43A0-8A90-324CBFBA2DF6}" destId="{D552217C-9459-47F6-81C7-30C7679BC8C3}" srcOrd="0" destOrd="0" presId="urn:microsoft.com/office/officeart/2005/8/layout/hierarchy2"/>
    <dgm:cxn modelId="{16D121B4-1253-4DE0-A30F-8C329A4C0E06}" type="presParOf" srcId="{EED4E29B-964C-43A0-8A90-324CBFBA2DF6}" destId="{FA9CC494-4B9C-4EF6-8260-D33FCF828ED0}" srcOrd="1" destOrd="0" presId="urn:microsoft.com/office/officeart/2005/8/layout/hierarchy2"/>
    <dgm:cxn modelId="{80754521-56DD-41F4-9F8D-4E0626B770C0}" type="presParOf" srcId="{FA9CC494-4B9C-4EF6-8260-D33FCF828ED0}" destId="{314B5B3D-E33A-4987-BD85-29E34959E362}" srcOrd="0" destOrd="0" presId="urn:microsoft.com/office/officeart/2005/8/layout/hierarchy2"/>
    <dgm:cxn modelId="{47E7775D-CC59-4C36-9609-F8905B3208C6}" type="presParOf" srcId="{314B5B3D-E33A-4987-BD85-29E34959E362}" destId="{B7DC96FA-F11B-4C33-BE41-977FCCA9B8C1}" srcOrd="0" destOrd="0" presId="urn:microsoft.com/office/officeart/2005/8/layout/hierarchy2"/>
    <dgm:cxn modelId="{A4A2F4B3-555A-47DE-A177-C170FD648497}" type="presParOf" srcId="{FA9CC494-4B9C-4EF6-8260-D33FCF828ED0}" destId="{421826CF-36ED-4D33-B1C5-7C8E022856E2}" srcOrd="1" destOrd="0" presId="urn:microsoft.com/office/officeart/2005/8/layout/hierarchy2"/>
    <dgm:cxn modelId="{C8E6ACDD-C1BD-4340-9E93-49C55673FEE8}" type="presParOf" srcId="{421826CF-36ED-4D33-B1C5-7C8E022856E2}" destId="{67F199C2-67E7-43E8-A8A1-A9F760688222}" srcOrd="0" destOrd="0" presId="urn:microsoft.com/office/officeart/2005/8/layout/hierarchy2"/>
    <dgm:cxn modelId="{A442358B-AC2B-45FB-9C03-CE6CEB7AE728}" type="presParOf" srcId="{421826CF-36ED-4D33-B1C5-7C8E022856E2}" destId="{6D308CC8-C116-42DB-BC53-9F37531D1856}" srcOrd="1" destOrd="0" presId="urn:microsoft.com/office/officeart/2005/8/layout/hierarchy2"/>
    <dgm:cxn modelId="{964A6F02-FAC9-4A41-A5BC-7B679D94EC31}" type="presParOf" srcId="{FA9CC494-4B9C-4EF6-8260-D33FCF828ED0}" destId="{CF3C9387-C68C-4A53-B5C1-DCAC70476DFF}" srcOrd="2" destOrd="0" presId="urn:microsoft.com/office/officeart/2005/8/layout/hierarchy2"/>
    <dgm:cxn modelId="{67D714D9-D882-4645-A44D-C900E63ADE17}" type="presParOf" srcId="{CF3C9387-C68C-4A53-B5C1-DCAC70476DFF}" destId="{3317876F-90B4-4F69-B8F1-025C622AF852}" srcOrd="0" destOrd="0" presId="urn:microsoft.com/office/officeart/2005/8/layout/hierarchy2"/>
    <dgm:cxn modelId="{704486D0-F435-4A2F-BDEF-9D7DF1EE4BED}" type="presParOf" srcId="{FA9CC494-4B9C-4EF6-8260-D33FCF828ED0}" destId="{8FD4D8A8-4542-4437-949A-92BC319D6535}" srcOrd="3" destOrd="0" presId="urn:microsoft.com/office/officeart/2005/8/layout/hierarchy2"/>
    <dgm:cxn modelId="{F3A8E3A4-5896-48FB-9970-90421C711A4A}" type="presParOf" srcId="{8FD4D8A8-4542-4437-949A-92BC319D6535}" destId="{D5A718C0-B1D3-40CE-A834-40197B3DE594}" srcOrd="0" destOrd="0" presId="urn:microsoft.com/office/officeart/2005/8/layout/hierarchy2"/>
    <dgm:cxn modelId="{9268A39A-F342-4C4C-A049-558C54402937}" type="presParOf" srcId="{8FD4D8A8-4542-4437-949A-92BC319D6535}" destId="{59F9508B-C955-47A8-B41D-02BFEF584229}" srcOrd="1" destOrd="0" presId="urn:microsoft.com/office/officeart/2005/8/layout/hierarchy2"/>
    <dgm:cxn modelId="{86C0A2E4-36A1-4205-ACED-84006AA05A9E}" type="presParOf" srcId="{3234DA0E-B573-4066-9A9B-EFC7E43CF5AE}" destId="{E9E7BE32-2685-41E1-8EB3-9371A8B1327C}" srcOrd="2" destOrd="0" presId="urn:microsoft.com/office/officeart/2005/8/layout/hierarchy2"/>
    <dgm:cxn modelId="{E23011AE-0FCD-4F23-A890-D98B70C942B6}" type="presParOf" srcId="{E9E7BE32-2685-41E1-8EB3-9371A8B1327C}" destId="{49AC1205-D8CB-41F1-AEDD-D05D7FF3AE5C}" srcOrd="0" destOrd="0" presId="urn:microsoft.com/office/officeart/2005/8/layout/hierarchy2"/>
    <dgm:cxn modelId="{9A1C09F1-696E-4BDE-A0D8-A8095822EFC1}" type="presParOf" srcId="{3234DA0E-B573-4066-9A9B-EFC7E43CF5AE}" destId="{863D6312-CBF3-4E80-B9D6-077D8966AB1F}" srcOrd="3" destOrd="0" presId="urn:microsoft.com/office/officeart/2005/8/layout/hierarchy2"/>
    <dgm:cxn modelId="{4F4BB7F8-244F-43B5-BB03-D3E766462583}" type="presParOf" srcId="{863D6312-CBF3-4E80-B9D6-077D8966AB1F}" destId="{BE941D5F-EFAF-40C9-9791-7800B38C46AA}" srcOrd="0" destOrd="0" presId="urn:microsoft.com/office/officeart/2005/8/layout/hierarchy2"/>
    <dgm:cxn modelId="{0DC26F42-2046-415B-85C6-DF125E0ACC8E}" type="presParOf" srcId="{863D6312-CBF3-4E80-B9D6-077D8966AB1F}" destId="{20622DA0-7A4A-43D5-8AB8-57CEADC2B676}" srcOrd="1" destOrd="0" presId="urn:microsoft.com/office/officeart/2005/8/layout/hierarchy2"/>
    <dgm:cxn modelId="{6CBE860D-60D5-48C7-933D-3C09B4E22CC7}" type="presParOf" srcId="{20622DA0-7A4A-43D5-8AB8-57CEADC2B676}" destId="{909CCFEE-EC10-4C25-97CB-4F030F7A521D}" srcOrd="0" destOrd="0" presId="urn:microsoft.com/office/officeart/2005/8/layout/hierarchy2"/>
    <dgm:cxn modelId="{2F99370F-7171-4F64-B3C0-86752A012641}" type="presParOf" srcId="{909CCFEE-EC10-4C25-97CB-4F030F7A521D}" destId="{1BD346D6-6173-42D5-BF74-90F2444E7513}" srcOrd="0" destOrd="0" presId="urn:microsoft.com/office/officeart/2005/8/layout/hierarchy2"/>
    <dgm:cxn modelId="{34D60C8B-FD14-4451-BC83-DD3AF376B267}" type="presParOf" srcId="{20622DA0-7A4A-43D5-8AB8-57CEADC2B676}" destId="{965EC8F4-ED69-411B-B0A5-ED6D9FF6B981}" srcOrd="1" destOrd="0" presId="urn:microsoft.com/office/officeart/2005/8/layout/hierarchy2"/>
    <dgm:cxn modelId="{1C57FE58-DD57-493B-8F0E-017CBE70C8A9}" type="presParOf" srcId="{965EC8F4-ED69-411B-B0A5-ED6D9FF6B981}" destId="{6C911F33-3548-4052-B39E-E30199FD25AA}" srcOrd="0" destOrd="0" presId="urn:microsoft.com/office/officeart/2005/8/layout/hierarchy2"/>
    <dgm:cxn modelId="{0D090CEB-FCCE-47F9-B372-22FB2A8ABE90}" type="presParOf" srcId="{965EC8F4-ED69-411B-B0A5-ED6D9FF6B981}" destId="{58EEA4EE-9A19-40B7-A02A-ED8CB173F36F}"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3B244E85-602E-4244-80F6-BD574BD9FCB4}"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id-ID"/>
        </a:p>
      </dgm:t>
    </dgm:pt>
    <dgm:pt modelId="{C48C1393-04C3-4DA5-A9DE-84B05DEB2D65}">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Bagaimana meneliti SUB</a:t>
          </a:r>
          <a:endParaRPr lang="id-ID" sz="2400" dirty="0"/>
        </a:p>
      </dgm:t>
    </dgm:pt>
    <dgm:pt modelId="{B4941646-4C95-4349-AAE1-1C7FC7398B32}" type="parTrans" cxnId="{DF83F247-C465-4534-ABAE-62D3C11A66E4}">
      <dgm:prSet/>
      <dgm:spPr/>
      <dgm:t>
        <a:bodyPr/>
        <a:lstStyle/>
        <a:p>
          <a:endParaRPr lang="id-ID"/>
        </a:p>
      </dgm:t>
    </dgm:pt>
    <dgm:pt modelId="{4A4B830D-EDCC-47A2-A49A-1835E7566CD6}" type="sibTrans" cxnId="{DF83F247-C465-4534-ABAE-62D3C11A66E4}">
      <dgm:prSet/>
      <dgm:spPr/>
      <dgm:t>
        <a:bodyPr/>
        <a:lstStyle/>
        <a:p>
          <a:endParaRPr lang="id-ID"/>
        </a:p>
      </dgm:t>
    </dgm:pt>
    <dgm:pt modelId="{E5F3B6C0-C3B2-4DB0-B613-CF03F2F9B85C}">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Bandingkan d</a:t>
          </a:r>
          <a:r>
            <a:rPr lang="en-US" sz="2400" dirty="0" smtClean="0"/>
            <a:t>en</a:t>
          </a:r>
          <a:r>
            <a:rPr lang="id-ID" sz="2400" dirty="0" smtClean="0"/>
            <a:t>g</a:t>
          </a:r>
          <a:r>
            <a:rPr lang="en-US" sz="2400" dirty="0" smtClean="0"/>
            <a:t>an</a:t>
          </a:r>
          <a:r>
            <a:rPr lang="id-ID" sz="2400" dirty="0" smtClean="0"/>
            <a:t> penjelasan terdahulu</a:t>
          </a:r>
          <a:endParaRPr lang="id-ID" sz="2400" dirty="0"/>
        </a:p>
      </dgm:t>
    </dgm:pt>
    <dgm:pt modelId="{90AB823B-5405-4CDB-865E-219163E9F2B0}" type="parTrans" cxnId="{7593622A-9A5D-4CC4-87D1-05671CBE8204}">
      <dgm:prSet/>
      <dgm:spPr>
        <a:solidFill>
          <a:srgbClr val="FF0000"/>
        </a:solidFill>
      </dgm:spPr>
      <dgm:t>
        <a:bodyPr/>
        <a:lstStyle/>
        <a:p>
          <a:endParaRPr lang="id-ID"/>
        </a:p>
      </dgm:t>
    </dgm:pt>
    <dgm:pt modelId="{AEC61F6D-5DA0-4125-B211-9BCD949AFEC8}" type="sibTrans" cxnId="{7593622A-9A5D-4CC4-87D1-05671CBE8204}">
      <dgm:prSet/>
      <dgm:spPr/>
      <dgm:t>
        <a:bodyPr/>
        <a:lstStyle/>
        <a:p>
          <a:endParaRPr lang="id-ID"/>
        </a:p>
      </dgm:t>
    </dgm:pt>
    <dgm:pt modelId="{37FA57F9-DE2A-4889-BA5E-CA0D412BCEFE}">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Membuat bantahan utk banding</a:t>
          </a:r>
          <a:endParaRPr lang="id-ID" sz="2400" dirty="0"/>
        </a:p>
      </dgm:t>
    </dgm:pt>
    <dgm:pt modelId="{4126F899-D13E-43D8-9569-0A40BCAF2919}" type="parTrans" cxnId="{68249847-712B-475A-BCA7-0AAC8BB183A8}">
      <dgm:prSet/>
      <dgm:spPr>
        <a:solidFill>
          <a:srgbClr val="FF0000"/>
        </a:solidFill>
      </dgm:spPr>
      <dgm:t>
        <a:bodyPr/>
        <a:lstStyle/>
        <a:p>
          <a:endParaRPr lang="id-ID"/>
        </a:p>
      </dgm:t>
    </dgm:pt>
    <dgm:pt modelId="{D8EBA45A-F47C-4868-95DE-EF3A5BDC18B3}" type="sibTrans" cxnId="{68249847-712B-475A-BCA7-0AAC8BB183A8}">
      <dgm:prSet/>
      <dgm:spPr/>
      <dgm:t>
        <a:bodyPr/>
        <a:lstStyle/>
        <a:p>
          <a:endParaRPr lang="id-ID"/>
        </a:p>
      </dgm:t>
    </dgm:pt>
    <dgm:pt modelId="{7CAC9744-8C5C-427C-A7F6-8C62A1ED0C52}">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000" dirty="0" smtClean="0"/>
            <a:t> </a:t>
          </a:r>
          <a:r>
            <a:rPr lang="id-ID" sz="2400" dirty="0" smtClean="0"/>
            <a:t>Tidak masuk ke juridis dan prosedural</a:t>
          </a:r>
          <a:endParaRPr lang="id-ID" sz="2400" dirty="0"/>
        </a:p>
      </dgm:t>
    </dgm:pt>
    <dgm:pt modelId="{2154C0E2-52A1-48A8-9C45-1A5456CA8926}" type="parTrans" cxnId="{9805DB6E-A8B3-4130-8CDB-B56D3FC9CDA3}">
      <dgm:prSet/>
      <dgm:spPr>
        <a:solidFill>
          <a:srgbClr val="FF0000"/>
        </a:solidFill>
      </dgm:spPr>
      <dgm:t>
        <a:bodyPr/>
        <a:lstStyle/>
        <a:p>
          <a:endParaRPr lang="id-ID"/>
        </a:p>
      </dgm:t>
    </dgm:pt>
    <dgm:pt modelId="{669A98E5-C2E4-4223-8B1F-F8FE4EA71289}" type="sibTrans" cxnId="{9805DB6E-A8B3-4130-8CDB-B56D3FC9CDA3}">
      <dgm:prSet/>
      <dgm:spPr/>
      <dgm:t>
        <a:bodyPr/>
        <a:lstStyle/>
        <a:p>
          <a:endParaRPr lang="id-ID"/>
        </a:p>
      </dgm:t>
    </dgm:pt>
    <dgm:pt modelId="{B1BF99BB-A574-49D5-8FC3-035FA13BD599}">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Hubungkan penghitungan dg peraturan</a:t>
          </a:r>
          <a:endParaRPr lang="id-ID" sz="2400" dirty="0"/>
        </a:p>
      </dgm:t>
    </dgm:pt>
    <dgm:pt modelId="{D2EB5A6E-132D-483F-9297-3C1B910E9CD4}" type="parTrans" cxnId="{C7F93412-5DED-4995-A9E9-3C6A7436B49D}">
      <dgm:prSet/>
      <dgm:spPr>
        <a:solidFill>
          <a:srgbClr val="FF0000"/>
        </a:solidFill>
      </dgm:spPr>
      <dgm:t>
        <a:bodyPr/>
        <a:lstStyle/>
        <a:p>
          <a:endParaRPr lang="id-ID"/>
        </a:p>
      </dgm:t>
    </dgm:pt>
    <dgm:pt modelId="{6B2887B3-C255-4816-9B91-75571D22D30D}" type="sibTrans" cxnId="{C7F93412-5DED-4995-A9E9-3C6A7436B49D}">
      <dgm:prSet/>
      <dgm:spPr/>
      <dgm:t>
        <a:bodyPr/>
        <a:lstStyle/>
        <a:p>
          <a:endParaRPr lang="id-ID"/>
        </a:p>
      </dgm:t>
    </dgm:pt>
    <dgm:pt modelId="{F6EEFFF9-F769-4893-989A-D0745BA03B4F}" type="pres">
      <dgm:prSet presAssocID="{3B244E85-602E-4244-80F6-BD574BD9FCB4}" presName="Name0" presStyleCnt="0">
        <dgm:presLayoutVars>
          <dgm:chMax val="1"/>
          <dgm:dir/>
          <dgm:animLvl val="ctr"/>
          <dgm:resizeHandles val="exact"/>
        </dgm:presLayoutVars>
      </dgm:prSet>
      <dgm:spPr/>
      <dgm:t>
        <a:bodyPr/>
        <a:lstStyle/>
        <a:p>
          <a:endParaRPr lang="id-ID"/>
        </a:p>
      </dgm:t>
    </dgm:pt>
    <dgm:pt modelId="{EF96ABF4-76D4-49C3-90DF-E226AF925FC3}" type="pres">
      <dgm:prSet presAssocID="{C48C1393-04C3-4DA5-A9DE-84B05DEB2D65}" presName="centerShape" presStyleLbl="node0" presStyleIdx="0" presStyleCnt="1" custScaleX="143502" custScaleY="94779"/>
      <dgm:spPr/>
      <dgm:t>
        <a:bodyPr/>
        <a:lstStyle/>
        <a:p>
          <a:endParaRPr lang="id-ID"/>
        </a:p>
      </dgm:t>
    </dgm:pt>
    <dgm:pt modelId="{108221AF-CDC7-4899-9BA5-5B30A5305B55}" type="pres">
      <dgm:prSet presAssocID="{90AB823B-5405-4CDB-865E-219163E9F2B0}" presName="parTrans" presStyleLbl="sibTrans2D1" presStyleIdx="0" presStyleCnt="4"/>
      <dgm:spPr/>
      <dgm:t>
        <a:bodyPr/>
        <a:lstStyle/>
        <a:p>
          <a:endParaRPr lang="id-ID"/>
        </a:p>
      </dgm:t>
    </dgm:pt>
    <dgm:pt modelId="{A369B7FB-53B8-4A1B-8260-8B1CA956272F}" type="pres">
      <dgm:prSet presAssocID="{90AB823B-5405-4CDB-865E-219163E9F2B0}" presName="connectorText" presStyleLbl="sibTrans2D1" presStyleIdx="0" presStyleCnt="4"/>
      <dgm:spPr/>
      <dgm:t>
        <a:bodyPr/>
        <a:lstStyle/>
        <a:p>
          <a:endParaRPr lang="id-ID"/>
        </a:p>
      </dgm:t>
    </dgm:pt>
    <dgm:pt modelId="{6D3CD637-0BD0-42B6-B180-2B8A889C969B}" type="pres">
      <dgm:prSet presAssocID="{E5F3B6C0-C3B2-4DB0-B613-CF03F2F9B85C}" presName="node" presStyleLbl="node1" presStyleIdx="0" presStyleCnt="4" custScaleX="154640" custScaleY="105779">
        <dgm:presLayoutVars>
          <dgm:bulletEnabled val="1"/>
        </dgm:presLayoutVars>
      </dgm:prSet>
      <dgm:spPr/>
      <dgm:t>
        <a:bodyPr/>
        <a:lstStyle/>
        <a:p>
          <a:endParaRPr lang="id-ID"/>
        </a:p>
      </dgm:t>
    </dgm:pt>
    <dgm:pt modelId="{C82F6FB2-B2E0-46FE-8A41-F206A028FEB2}" type="pres">
      <dgm:prSet presAssocID="{4126F899-D13E-43D8-9569-0A40BCAF2919}" presName="parTrans" presStyleLbl="sibTrans2D1" presStyleIdx="1" presStyleCnt="4"/>
      <dgm:spPr/>
      <dgm:t>
        <a:bodyPr/>
        <a:lstStyle/>
        <a:p>
          <a:endParaRPr lang="id-ID"/>
        </a:p>
      </dgm:t>
    </dgm:pt>
    <dgm:pt modelId="{8BE7A54D-4E26-472D-9C25-F52EAC831A4B}" type="pres">
      <dgm:prSet presAssocID="{4126F899-D13E-43D8-9569-0A40BCAF2919}" presName="connectorText" presStyleLbl="sibTrans2D1" presStyleIdx="1" presStyleCnt="4"/>
      <dgm:spPr/>
      <dgm:t>
        <a:bodyPr/>
        <a:lstStyle/>
        <a:p>
          <a:endParaRPr lang="id-ID"/>
        </a:p>
      </dgm:t>
    </dgm:pt>
    <dgm:pt modelId="{2761E297-9E25-4567-A97A-1F9956B399BC}" type="pres">
      <dgm:prSet presAssocID="{37FA57F9-DE2A-4889-BA5E-CA0D412BCEFE}" presName="node" presStyleLbl="node1" presStyleIdx="1" presStyleCnt="4" custScaleX="146560" custRadScaleRad="134226">
        <dgm:presLayoutVars>
          <dgm:bulletEnabled val="1"/>
        </dgm:presLayoutVars>
      </dgm:prSet>
      <dgm:spPr/>
      <dgm:t>
        <a:bodyPr/>
        <a:lstStyle/>
        <a:p>
          <a:endParaRPr lang="id-ID"/>
        </a:p>
      </dgm:t>
    </dgm:pt>
    <dgm:pt modelId="{4D6F46D0-6C86-4C9A-9FAF-CE68BC4B767A}" type="pres">
      <dgm:prSet presAssocID="{2154C0E2-52A1-48A8-9C45-1A5456CA8926}" presName="parTrans" presStyleLbl="sibTrans2D1" presStyleIdx="2" presStyleCnt="4"/>
      <dgm:spPr/>
      <dgm:t>
        <a:bodyPr/>
        <a:lstStyle/>
        <a:p>
          <a:endParaRPr lang="id-ID"/>
        </a:p>
      </dgm:t>
    </dgm:pt>
    <dgm:pt modelId="{E4D14B88-D737-4505-846B-268872B455A7}" type="pres">
      <dgm:prSet presAssocID="{2154C0E2-52A1-48A8-9C45-1A5456CA8926}" presName="connectorText" presStyleLbl="sibTrans2D1" presStyleIdx="2" presStyleCnt="4"/>
      <dgm:spPr/>
      <dgm:t>
        <a:bodyPr/>
        <a:lstStyle/>
        <a:p>
          <a:endParaRPr lang="id-ID"/>
        </a:p>
      </dgm:t>
    </dgm:pt>
    <dgm:pt modelId="{68FD3C09-6C4F-4005-B442-85336E25EAA0}" type="pres">
      <dgm:prSet presAssocID="{7CAC9744-8C5C-427C-A7F6-8C62A1ED0C52}" presName="node" presStyleLbl="node1" presStyleIdx="2" presStyleCnt="4" custScaleX="178061" custRadScaleRad="102611" custRadScaleInc="-969">
        <dgm:presLayoutVars>
          <dgm:bulletEnabled val="1"/>
        </dgm:presLayoutVars>
      </dgm:prSet>
      <dgm:spPr/>
      <dgm:t>
        <a:bodyPr/>
        <a:lstStyle/>
        <a:p>
          <a:endParaRPr lang="id-ID"/>
        </a:p>
      </dgm:t>
    </dgm:pt>
    <dgm:pt modelId="{CD8B572A-65A7-4A76-8533-84736E57E10B}" type="pres">
      <dgm:prSet presAssocID="{D2EB5A6E-132D-483F-9297-3C1B910E9CD4}" presName="parTrans" presStyleLbl="sibTrans2D1" presStyleIdx="3" presStyleCnt="4"/>
      <dgm:spPr/>
      <dgm:t>
        <a:bodyPr/>
        <a:lstStyle/>
        <a:p>
          <a:endParaRPr lang="id-ID"/>
        </a:p>
      </dgm:t>
    </dgm:pt>
    <dgm:pt modelId="{90DEFD28-B814-4AC8-A886-39A3CB174C9C}" type="pres">
      <dgm:prSet presAssocID="{D2EB5A6E-132D-483F-9297-3C1B910E9CD4}" presName="connectorText" presStyleLbl="sibTrans2D1" presStyleIdx="3" presStyleCnt="4"/>
      <dgm:spPr/>
      <dgm:t>
        <a:bodyPr/>
        <a:lstStyle/>
        <a:p>
          <a:endParaRPr lang="id-ID"/>
        </a:p>
      </dgm:t>
    </dgm:pt>
    <dgm:pt modelId="{3DD0F644-2529-4636-8487-E59E9320C0C9}" type="pres">
      <dgm:prSet presAssocID="{B1BF99BB-A574-49D5-8FC3-035FA13BD599}" presName="node" presStyleLbl="node1" presStyleIdx="3" presStyleCnt="4" custScaleX="166547" custRadScaleRad="136388">
        <dgm:presLayoutVars>
          <dgm:bulletEnabled val="1"/>
        </dgm:presLayoutVars>
      </dgm:prSet>
      <dgm:spPr/>
      <dgm:t>
        <a:bodyPr/>
        <a:lstStyle/>
        <a:p>
          <a:endParaRPr lang="id-ID"/>
        </a:p>
      </dgm:t>
    </dgm:pt>
  </dgm:ptLst>
  <dgm:cxnLst>
    <dgm:cxn modelId="{220AFEDF-71EC-4B47-9BE8-6430B4EA6380}" type="presOf" srcId="{90AB823B-5405-4CDB-865E-219163E9F2B0}" destId="{A369B7FB-53B8-4A1B-8260-8B1CA956272F}" srcOrd="1" destOrd="0" presId="urn:microsoft.com/office/officeart/2005/8/layout/radial5"/>
    <dgm:cxn modelId="{D921E435-B884-4CD1-9ED1-C047DA8B3881}" type="presOf" srcId="{E5F3B6C0-C3B2-4DB0-B613-CF03F2F9B85C}" destId="{6D3CD637-0BD0-42B6-B180-2B8A889C969B}" srcOrd="0" destOrd="0" presId="urn:microsoft.com/office/officeart/2005/8/layout/radial5"/>
    <dgm:cxn modelId="{C7F93412-5DED-4995-A9E9-3C6A7436B49D}" srcId="{C48C1393-04C3-4DA5-A9DE-84B05DEB2D65}" destId="{B1BF99BB-A574-49D5-8FC3-035FA13BD599}" srcOrd="3" destOrd="0" parTransId="{D2EB5A6E-132D-483F-9297-3C1B910E9CD4}" sibTransId="{6B2887B3-C255-4816-9B91-75571D22D30D}"/>
    <dgm:cxn modelId="{7593622A-9A5D-4CC4-87D1-05671CBE8204}" srcId="{C48C1393-04C3-4DA5-A9DE-84B05DEB2D65}" destId="{E5F3B6C0-C3B2-4DB0-B613-CF03F2F9B85C}" srcOrd="0" destOrd="0" parTransId="{90AB823B-5405-4CDB-865E-219163E9F2B0}" sibTransId="{AEC61F6D-5DA0-4125-B211-9BCD949AFEC8}"/>
    <dgm:cxn modelId="{6ED90333-D87D-4C0B-B149-C06C4207F0BA}" type="presOf" srcId="{4126F899-D13E-43D8-9569-0A40BCAF2919}" destId="{C82F6FB2-B2E0-46FE-8A41-F206A028FEB2}" srcOrd="0" destOrd="0" presId="urn:microsoft.com/office/officeart/2005/8/layout/radial5"/>
    <dgm:cxn modelId="{6D2C9FE3-FA33-4BBC-9DFA-3D6820E107FE}" type="presOf" srcId="{7CAC9744-8C5C-427C-A7F6-8C62A1ED0C52}" destId="{68FD3C09-6C4F-4005-B442-85336E25EAA0}" srcOrd="0" destOrd="0" presId="urn:microsoft.com/office/officeart/2005/8/layout/radial5"/>
    <dgm:cxn modelId="{68249847-712B-475A-BCA7-0AAC8BB183A8}" srcId="{C48C1393-04C3-4DA5-A9DE-84B05DEB2D65}" destId="{37FA57F9-DE2A-4889-BA5E-CA0D412BCEFE}" srcOrd="1" destOrd="0" parTransId="{4126F899-D13E-43D8-9569-0A40BCAF2919}" sibTransId="{D8EBA45A-F47C-4868-95DE-EF3A5BDC18B3}"/>
    <dgm:cxn modelId="{8150703A-CFEB-4603-8020-23DC4B6D20FE}" type="presOf" srcId="{2154C0E2-52A1-48A8-9C45-1A5456CA8926}" destId="{E4D14B88-D737-4505-846B-268872B455A7}" srcOrd="1" destOrd="0" presId="urn:microsoft.com/office/officeart/2005/8/layout/radial5"/>
    <dgm:cxn modelId="{DF83F247-C465-4534-ABAE-62D3C11A66E4}" srcId="{3B244E85-602E-4244-80F6-BD574BD9FCB4}" destId="{C48C1393-04C3-4DA5-A9DE-84B05DEB2D65}" srcOrd="0" destOrd="0" parTransId="{B4941646-4C95-4349-AAE1-1C7FC7398B32}" sibTransId="{4A4B830D-EDCC-47A2-A49A-1835E7566CD6}"/>
    <dgm:cxn modelId="{3E2C6064-A117-46CB-AAE2-9AD951B5FD89}" type="presOf" srcId="{4126F899-D13E-43D8-9569-0A40BCAF2919}" destId="{8BE7A54D-4E26-472D-9C25-F52EAC831A4B}" srcOrd="1" destOrd="0" presId="urn:microsoft.com/office/officeart/2005/8/layout/radial5"/>
    <dgm:cxn modelId="{FEBCA18F-1B39-4317-9F87-F580E70A8551}" type="presOf" srcId="{2154C0E2-52A1-48A8-9C45-1A5456CA8926}" destId="{4D6F46D0-6C86-4C9A-9FAF-CE68BC4B767A}" srcOrd="0" destOrd="0" presId="urn:microsoft.com/office/officeart/2005/8/layout/radial5"/>
    <dgm:cxn modelId="{BD8F33B8-7C92-46C5-B53D-611051B615E8}" type="presOf" srcId="{D2EB5A6E-132D-483F-9297-3C1B910E9CD4}" destId="{90DEFD28-B814-4AC8-A886-39A3CB174C9C}" srcOrd="1" destOrd="0" presId="urn:microsoft.com/office/officeart/2005/8/layout/radial5"/>
    <dgm:cxn modelId="{33E2ACB8-1C1D-4386-8813-8D58C80DA2F3}" type="presOf" srcId="{B1BF99BB-A574-49D5-8FC3-035FA13BD599}" destId="{3DD0F644-2529-4636-8487-E59E9320C0C9}" srcOrd="0" destOrd="0" presId="urn:microsoft.com/office/officeart/2005/8/layout/radial5"/>
    <dgm:cxn modelId="{9805DB6E-A8B3-4130-8CDB-B56D3FC9CDA3}" srcId="{C48C1393-04C3-4DA5-A9DE-84B05DEB2D65}" destId="{7CAC9744-8C5C-427C-A7F6-8C62A1ED0C52}" srcOrd="2" destOrd="0" parTransId="{2154C0E2-52A1-48A8-9C45-1A5456CA8926}" sibTransId="{669A98E5-C2E4-4223-8B1F-F8FE4EA71289}"/>
    <dgm:cxn modelId="{C2FC18B6-EA41-430C-BFF2-167AC8EA6C84}" type="presOf" srcId="{3B244E85-602E-4244-80F6-BD574BD9FCB4}" destId="{F6EEFFF9-F769-4893-989A-D0745BA03B4F}" srcOrd="0" destOrd="0" presId="urn:microsoft.com/office/officeart/2005/8/layout/radial5"/>
    <dgm:cxn modelId="{B21738B8-B5D9-4E57-A244-8707DAF86994}" type="presOf" srcId="{C48C1393-04C3-4DA5-A9DE-84B05DEB2D65}" destId="{EF96ABF4-76D4-49C3-90DF-E226AF925FC3}" srcOrd="0" destOrd="0" presId="urn:microsoft.com/office/officeart/2005/8/layout/radial5"/>
    <dgm:cxn modelId="{A96D86D8-DA04-468A-BF0D-766DEC13220F}" type="presOf" srcId="{D2EB5A6E-132D-483F-9297-3C1B910E9CD4}" destId="{CD8B572A-65A7-4A76-8533-84736E57E10B}" srcOrd="0" destOrd="0" presId="urn:microsoft.com/office/officeart/2005/8/layout/radial5"/>
    <dgm:cxn modelId="{740758F9-79B8-409E-8DCF-0711F3558135}" type="presOf" srcId="{90AB823B-5405-4CDB-865E-219163E9F2B0}" destId="{108221AF-CDC7-4899-9BA5-5B30A5305B55}" srcOrd="0" destOrd="0" presId="urn:microsoft.com/office/officeart/2005/8/layout/radial5"/>
    <dgm:cxn modelId="{0EB815BB-AD09-4973-99B7-081D8DE3FB23}" type="presOf" srcId="{37FA57F9-DE2A-4889-BA5E-CA0D412BCEFE}" destId="{2761E297-9E25-4567-A97A-1F9956B399BC}" srcOrd="0" destOrd="0" presId="urn:microsoft.com/office/officeart/2005/8/layout/radial5"/>
    <dgm:cxn modelId="{AE4B8B57-6AEC-4488-9F17-3C7D943B34C7}" type="presParOf" srcId="{F6EEFFF9-F769-4893-989A-D0745BA03B4F}" destId="{EF96ABF4-76D4-49C3-90DF-E226AF925FC3}" srcOrd="0" destOrd="0" presId="urn:microsoft.com/office/officeart/2005/8/layout/radial5"/>
    <dgm:cxn modelId="{9740BFD9-D2D3-4DDC-98DD-F25616E9D30D}" type="presParOf" srcId="{F6EEFFF9-F769-4893-989A-D0745BA03B4F}" destId="{108221AF-CDC7-4899-9BA5-5B30A5305B55}" srcOrd="1" destOrd="0" presId="urn:microsoft.com/office/officeart/2005/8/layout/radial5"/>
    <dgm:cxn modelId="{D8CB2471-BA69-410A-9FFE-C77774C5F840}" type="presParOf" srcId="{108221AF-CDC7-4899-9BA5-5B30A5305B55}" destId="{A369B7FB-53B8-4A1B-8260-8B1CA956272F}" srcOrd="0" destOrd="0" presId="urn:microsoft.com/office/officeart/2005/8/layout/radial5"/>
    <dgm:cxn modelId="{F95E7F3A-D386-4C6D-8DE8-A56A6FEF65D9}" type="presParOf" srcId="{F6EEFFF9-F769-4893-989A-D0745BA03B4F}" destId="{6D3CD637-0BD0-42B6-B180-2B8A889C969B}" srcOrd="2" destOrd="0" presId="urn:microsoft.com/office/officeart/2005/8/layout/radial5"/>
    <dgm:cxn modelId="{594A0F89-6056-4D7A-92F3-4B9FA17A56C0}" type="presParOf" srcId="{F6EEFFF9-F769-4893-989A-D0745BA03B4F}" destId="{C82F6FB2-B2E0-46FE-8A41-F206A028FEB2}" srcOrd="3" destOrd="0" presId="urn:microsoft.com/office/officeart/2005/8/layout/radial5"/>
    <dgm:cxn modelId="{D66D1F6F-7E29-49E7-A793-1989A6CD166D}" type="presParOf" srcId="{C82F6FB2-B2E0-46FE-8A41-F206A028FEB2}" destId="{8BE7A54D-4E26-472D-9C25-F52EAC831A4B}" srcOrd="0" destOrd="0" presId="urn:microsoft.com/office/officeart/2005/8/layout/radial5"/>
    <dgm:cxn modelId="{CA55854A-E3F6-45E2-9420-4FC5082363DD}" type="presParOf" srcId="{F6EEFFF9-F769-4893-989A-D0745BA03B4F}" destId="{2761E297-9E25-4567-A97A-1F9956B399BC}" srcOrd="4" destOrd="0" presId="urn:microsoft.com/office/officeart/2005/8/layout/radial5"/>
    <dgm:cxn modelId="{39DFFBB7-E083-41E3-B480-27062A7587EA}" type="presParOf" srcId="{F6EEFFF9-F769-4893-989A-D0745BA03B4F}" destId="{4D6F46D0-6C86-4C9A-9FAF-CE68BC4B767A}" srcOrd="5" destOrd="0" presId="urn:microsoft.com/office/officeart/2005/8/layout/radial5"/>
    <dgm:cxn modelId="{AFA5111C-908D-494B-8DC7-AB6676D07F19}" type="presParOf" srcId="{4D6F46D0-6C86-4C9A-9FAF-CE68BC4B767A}" destId="{E4D14B88-D737-4505-846B-268872B455A7}" srcOrd="0" destOrd="0" presId="urn:microsoft.com/office/officeart/2005/8/layout/radial5"/>
    <dgm:cxn modelId="{526ADE4D-622F-4EFF-8048-B1EFBCA90581}" type="presParOf" srcId="{F6EEFFF9-F769-4893-989A-D0745BA03B4F}" destId="{68FD3C09-6C4F-4005-B442-85336E25EAA0}" srcOrd="6" destOrd="0" presId="urn:microsoft.com/office/officeart/2005/8/layout/radial5"/>
    <dgm:cxn modelId="{15EA061B-83EA-4500-A214-A090A0EB8B8C}" type="presParOf" srcId="{F6EEFFF9-F769-4893-989A-D0745BA03B4F}" destId="{CD8B572A-65A7-4A76-8533-84736E57E10B}" srcOrd="7" destOrd="0" presId="urn:microsoft.com/office/officeart/2005/8/layout/radial5"/>
    <dgm:cxn modelId="{635B8D4C-CC9B-4FB2-AF2F-CFAAB9DEA2E1}" type="presParOf" srcId="{CD8B572A-65A7-4A76-8533-84736E57E10B}" destId="{90DEFD28-B814-4AC8-A886-39A3CB174C9C}" srcOrd="0" destOrd="0" presId="urn:microsoft.com/office/officeart/2005/8/layout/radial5"/>
    <dgm:cxn modelId="{3A9818B7-781F-43C9-AD2D-8BEBBC2D168F}" type="presParOf" srcId="{F6EEFFF9-F769-4893-989A-D0745BA03B4F}" destId="{3DD0F644-2529-4636-8487-E59E9320C0C9}" srcOrd="8" destOrd="0" presId="urn:microsoft.com/office/officeart/2005/8/layout/radial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324C5609-3D5D-45FA-9A2B-BCC4C24B24AA}"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id-ID"/>
        </a:p>
      </dgm:t>
    </dgm:pt>
    <dgm:pt modelId="{7344BFE3-62AA-42CB-9616-66CA609F0C0F}">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800" dirty="0" smtClean="0"/>
            <a:t> Acara </a:t>
          </a:r>
        </a:p>
        <a:p>
          <a:r>
            <a:rPr lang="id-ID" sz="2800" dirty="0" smtClean="0"/>
            <a:t>persidangan</a:t>
          </a:r>
        </a:p>
      </dgm:t>
    </dgm:pt>
    <dgm:pt modelId="{74E862C1-D767-41FE-9D1B-CC8B24FB9C8A}" type="parTrans" cxnId="{F5BF2ABE-554C-4740-8DD7-B55B73C66DE7}">
      <dgm:prSet/>
      <dgm:spPr/>
      <dgm:t>
        <a:bodyPr/>
        <a:lstStyle/>
        <a:p>
          <a:endParaRPr lang="id-ID"/>
        </a:p>
      </dgm:t>
    </dgm:pt>
    <dgm:pt modelId="{9FB7D4C9-D169-45DB-86FA-4FB97064F563}" type="sibTrans" cxnId="{F5BF2ABE-554C-4740-8DD7-B55B73C66DE7}">
      <dgm:prSet/>
      <dgm:spPr/>
      <dgm:t>
        <a:bodyPr/>
        <a:lstStyle/>
        <a:p>
          <a:endParaRPr lang="id-ID"/>
        </a:p>
      </dgm:t>
    </dgm:pt>
    <dgm:pt modelId="{410F4BD0-4CAD-4039-BB50-8D8548CE8545}">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000" dirty="0" smtClean="0"/>
            <a:t>  </a:t>
          </a:r>
          <a:r>
            <a:rPr lang="id-ID" sz="2400" dirty="0" smtClean="0"/>
            <a:t>Formal :</a:t>
          </a:r>
        </a:p>
        <a:p>
          <a:r>
            <a:rPr lang="id-ID" sz="2400" dirty="0" smtClean="0"/>
            <a:t>Pokok Sengketa</a:t>
          </a:r>
        </a:p>
        <a:p>
          <a:r>
            <a:rPr lang="id-ID" sz="2400" dirty="0" smtClean="0"/>
            <a:t>Surat keberatan</a:t>
          </a:r>
        </a:p>
        <a:p>
          <a:r>
            <a:rPr lang="id-ID" sz="2400" dirty="0" smtClean="0"/>
            <a:t>Pengajuan banding</a:t>
          </a:r>
          <a:endParaRPr lang="id-ID" sz="2400" dirty="0"/>
        </a:p>
      </dgm:t>
    </dgm:pt>
    <dgm:pt modelId="{D923AE2B-8124-4B71-B865-CAB0DC47AF61}" type="parTrans" cxnId="{5F609657-73EC-4431-806D-E7CD015B025A}">
      <dgm:prSet/>
      <dgm:spPr>
        <a:ln>
          <a:solidFill>
            <a:srgbClr val="FF0000"/>
          </a:solidFill>
        </a:ln>
      </dgm:spPr>
      <dgm:t>
        <a:bodyPr/>
        <a:lstStyle/>
        <a:p>
          <a:endParaRPr lang="id-ID"/>
        </a:p>
      </dgm:t>
    </dgm:pt>
    <dgm:pt modelId="{EFCE026B-EF64-441B-9034-242CD463D154}" type="sibTrans" cxnId="{5F609657-73EC-4431-806D-E7CD015B025A}">
      <dgm:prSet/>
      <dgm:spPr/>
      <dgm:t>
        <a:bodyPr/>
        <a:lstStyle/>
        <a:p>
          <a:endParaRPr lang="id-ID"/>
        </a:p>
      </dgm:t>
    </dgm:pt>
    <dgm:pt modelId="{595515DC-CAA6-42A9-9C61-0DD399A51640}">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SUB, bantahan. matriks</a:t>
          </a:r>
        </a:p>
        <a:p>
          <a:r>
            <a:rPr lang="id-ID" sz="2400" dirty="0" smtClean="0"/>
            <a:t>Bukti-bukti</a:t>
          </a:r>
          <a:endParaRPr lang="id-ID" sz="2400" dirty="0"/>
        </a:p>
      </dgm:t>
    </dgm:pt>
    <dgm:pt modelId="{591F86DE-3A9A-49D8-9DD7-0964F91080B0}" type="parTrans" cxnId="{BB2BD899-73A1-4548-B835-F2AB7648F297}">
      <dgm:prSet/>
      <dgm:spPr>
        <a:ln>
          <a:solidFill>
            <a:srgbClr val="FF0000"/>
          </a:solidFill>
        </a:ln>
      </dgm:spPr>
      <dgm:t>
        <a:bodyPr/>
        <a:lstStyle/>
        <a:p>
          <a:endParaRPr lang="id-ID"/>
        </a:p>
      </dgm:t>
    </dgm:pt>
    <dgm:pt modelId="{3645A346-8E23-48A8-8A56-739954023062}" type="sibTrans" cxnId="{BB2BD899-73A1-4548-B835-F2AB7648F297}">
      <dgm:prSet/>
      <dgm:spPr/>
      <dgm:t>
        <a:bodyPr/>
        <a:lstStyle/>
        <a:p>
          <a:endParaRPr lang="id-ID"/>
        </a:p>
      </dgm:t>
    </dgm:pt>
    <dgm:pt modelId="{2A65CD14-D2B9-451B-82A3-756B7F7F7CEC}">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1800" dirty="0" smtClean="0"/>
            <a:t> </a:t>
          </a:r>
          <a:r>
            <a:rPr lang="id-ID" sz="2400" dirty="0" smtClean="0"/>
            <a:t> Material :</a:t>
          </a:r>
        </a:p>
        <a:p>
          <a:r>
            <a:rPr lang="en-US" sz="2400" dirty="0" err="1" smtClean="0"/>
            <a:t>Penghitungan</a:t>
          </a:r>
          <a:endParaRPr lang="id-ID" sz="2400" dirty="0"/>
        </a:p>
      </dgm:t>
    </dgm:pt>
    <dgm:pt modelId="{5EA8B1B3-ADB5-4E17-A031-E2DA23AE4AC6}" type="parTrans" cxnId="{50AC8A77-69E5-4907-BE81-E17C6396EC55}">
      <dgm:prSet/>
      <dgm:spPr>
        <a:ln>
          <a:solidFill>
            <a:srgbClr val="FF0000"/>
          </a:solidFill>
        </a:ln>
      </dgm:spPr>
      <dgm:t>
        <a:bodyPr/>
        <a:lstStyle/>
        <a:p>
          <a:endParaRPr lang="id-ID"/>
        </a:p>
      </dgm:t>
    </dgm:pt>
    <dgm:pt modelId="{465DAE6B-A4B6-45CD-B620-395F9B3A114A}" type="sibTrans" cxnId="{50AC8A77-69E5-4907-BE81-E17C6396EC55}">
      <dgm:prSet/>
      <dgm:spPr/>
      <dgm:t>
        <a:bodyPr/>
        <a:lstStyle/>
        <a:p>
          <a:endParaRPr lang="id-ID"/>
        </a:p>
      </dgm:t>
    </dgm:pt>
    <dgm:pt modelId="{6E5CFC93-7FF6-4D88-B132-27F5DFBA9F9A}" type="pres">
      <dgm:prSet presAssocID="{324C5609-3D5D-45FA-9A2B-BCC4C24B24AA}" presName="diagram" presStyleCnt="0">
        <dgm:presLayoutVars>
          <dgm:chPref val="1"/>
          <dgm:dir/>
          <dgm:animOne val="branch"/>
          <dgm:animLvl val="lvl"/>
          <dgm:resizeHandles val="exact"/>
        </dgm:presLayoutVars>
      </dgm:prSet>
      <dgm:spPr/>
      <dgm:t>
        <a:bodyPr/>
        <a:lstStyle/>
        <a:p>
          <a:endParaRPr lang="id-ID"/>
        </a:p>
      </dgm:t>
    </dgm:pt>
    <dgm:pt modelId="{6A023F4A-B674-4261-8E5C-02561BC0C726}" type="pres">
      <dgm:prSet presAssocID="{7344BFE3-62AA-42CB-9616-66CA609F0C0F}" presName="root1" presStyleCnt="0"/>
      <dgm:spPr/>
    </dgm:pt>
    <dgm:pt modelId="{0B977773-5C1F-49B1-AA09-2CCE053B76B4}" type="pres">
      <dgm:prSet presAssocID="{7344BFE3-62AA-42CB-9616-66CA609F0C0F}" presName="LevelOneTextNode" presStyleLbl="node0" presStyleIdx="0" presStyleCnt="1" custScaleX="102103" custScaleY="174290">
        <dgm:presLayoutVars>
          <dgm:chPref val="3"/>
        </dgm:presLayoutVars>
      </dgm:prSet>
      <dgm:spPr/>
      <dgm:t>
        <a:bodyPr/>
        <a:lstStyle/>
        <a:p>
          <a:endParaRPr lang="id-ID"/>
        </a:p>
      </dgm:t>
    </dgm:pt>
    <dgm:pt modelId="{6B8FEB6F-73D4-427A-8DB8-4E375071D93E}" type="pres">
      <dgm:prSet presAssocID="{7344BFE3-62AA-42CB-9616-66CA609F0C0F}" presName="level2hierChild" presStyleCnt="0"/>
      <dgm:spPr/>
    </dgm:pt>
    <dgm:pt modelId="{CA0F70EB-2DA4-46E0-AEEC-7C8E419FF88C}" type="pres">
      <dgm:prSet presAssocID="{D923AE2B-8124-4B71-B865-CAB0DC47AF61}" presName="conn2-1" presStyleLbl="parChTrans1D2" presStyleIdx="0" presStyleCnt="2"/>
      <dgm:spPr/>
      <dgm:t>
        <a:bodyPr/>
        <a:lstStyle/>
        <a:p>
          <a:endParaRPr lang="id-ID"/>
        </a:p>
      </dgm:t>
    </dgm:pt>
    <dgm:pt modelId="{CEFF2B97-6733-4CB2-9096-7D2684B02CFF}" type="pres">
      <dgm:prSet presAssocID="{D923AE2B-8124-4B71-B865-CAB0DC47AF61}" presName="connTx" presStyleLbl="parChTrans1D2" presStyleIdx="0" presStyleCnt="2"/>
      <dgm:spPr/>
      <dgm:t>
        <a:bodyPr/>
        <a:lstStyle/>
        <a:p>
          <a:endParaRPr lang="id-ID"/>
        </a:p>
      </dgm:t>
    </dgm:pt>
    <dgm:pt modelId="{6CA41585-88C8-4D09-85E6-42764DB84B96}" type="pres">
      <dgm:prSet presAssocID="{410F4BD0-4CAD-4039-BB50-8D8548CE8545}" presName="root2" presStyleCnt="0"/>
      <dgm:spPr/>
    </dgm:pt>
    <dgm:pt modelId="{0C2429C2-6995-45D0-8609-47A92213A851}" type="pres">
      <dgm:prSet presAssocID="{410F4BD0-4CAD-4039-BB50-8D8548CE8545}" presName="LevelTwoTextNode" presStyleLbl="node2" presStyleIdx="0" presStyleCnt="2" custScaleY="189391">
        <dgm:presLayoutVars>
          <dgm:chPref val="3"/>
        </dgm:presLayoutVars>
      </dgm:prSet>
      <dgm:spPr/>
      <dgm:t>
        <a:bodyPr/>
        <a:lstStyle/>
        <a:p>
          <a:endParaRPr lang="id-ID"/>
        </a:p>
      </dgm:t>
    </dgm:pt>
    <dgm:pt modelId="{1C50435C-C629-46CE-BB99-A9019A717E43}" type="pres">
      <dgm:prSet presAssocID="{410F4BD0-4CAD-4039-BB50-8D8548CE8545}" presName="level3hierChild" presStyleCnt="0"/>
      <dgm:spPr/>
    </dgm:pt>
    <dgm:pt modelId="{AE60E082-85F0-4647-BF93-EE86903814E7}" type="pres">
      <dgm:prSet presAssocID="{591F86DE-3A9A-49D8-9DD7-0964F91080B0}" presName="conn2-1" presStyleLbl="parChTrans1D3" presStyleIdx="0" presStyleCnt="1"/>
      <dgm:spPr/>
      <dgm:t>
        <a:bodyPr/>
        <a:lstStyle/>
        <a:p>
          <a:endParaRPr lang="id-ID"/>
        </a:p>
      </dgm:t>
    </dgm:pt>
    <dgm:pt modelId="{71EDAF22-EC01-48E7-A077-B65A066170AF}" type="pres">
      <dgm:prSet presAssocID="{591F86DE-3A9A-49D8-9DD7-0964F91080B0}" presName="connTx" presStyleLbl="parChTrans1D3" presStyleIdx="0" presStyleCnt="1"/>
      <dgm:spPr/>
      <dgm:t>
        <a:bodyPr/>
        <a:lstStyle/>
        <a:p>
          <a:endParaRPr lang="id-ID"/>
        </a:p>
      </dgm:t>
    </dgm:pt>
    <dgm:pt modelId="{41A85D0F-084F-4F06-8323-42B29419CA4A}" type="pres">
      <dgm:prSet presAssocID="{595515DC-CAA6-42A9-9C61-0DD399A51640}" presName="root2" presStyleCnt="0"/>
      <dgm:spPr/>
    </dgm:pt>
    <dgm:pt modelId="{C77EE908-561A-440F-852E-8EC7BD4894A1}" type="pres">
      <dgm:prSet presAssocID="{595515DC-CAA6-42A9-9C61-0DD399A51640}" presName="LevelTwoTextNode" presStyleLbl="node3" presStyleIdx="0" presStyleCnt="1" custScaleY="207081" custLinFactY="15116" custLinFactNeighborY="100000">
        <dgm:presLayoutVars>
          <dgm:chPref val="3"/>
        </dgm:presLayoutVars>
      </dgm:prSet>
      <dgm:spPr/>
      <dgm:t>
        <a:bodyPr/>
        <a:lstStyle/>
        <a:p>
          <a:endParaRPr lang="id-ID"/>
        </a:p>
      </dgm:t>
    </dgm:pt>
    <dgm:pt modelId="{D0D7E765-9C59-469A-92E1-EB9AC578AA03}" type="pres">
      <dgm:prSet presAssocID="{595515DC-CAA6-42A9-9C61-0DD399A51640}" presName="level3hierChild" presStyleCnt="0"/>
      <dgm:spPr/>
    </dgm:pt>
    <dgm:pt modelId="{C40FA598-1FB6-4B7C-80BE-773B546090F8}" type="pres">
      <dgm:prSet presAssocID="{5EA8B1B3-ADB5-4E17-A031-E2DA23AE4AC6}" presName="conn2-1" presStyleLbl="parChTrans1D2" presStyleIdx="1" presStyleCnt="2"/>
      <dgm:spPr/>
      <dgm:t>
        <a:bodyPr/>
        <a:lstStyle/>
        <a:p>
          <a:endParaRPr lang="id-ID"/>
        </a:p>
      </dgm:t>
    </dgm:pt>
    <dgm:pt modelId="{777448C7-97AA-4161-816F-6167F3071B91}" type="pres">
      <dgm:prSet presAssocID="{5EA8B1B3-ADB5-4E17-A031-E2DA23AE4AC6}" presName="connTx" presStyleLbl="parChTrans1D2" presStyleIdx="1" presStyleCnt="2"/>
      <dgm:spPr/>
      <dgm:t>
        <a:bodyPr/>
        <a:lstStyle/>
        <a:p>
          <a:endParaRPr lang="id-ID"/>
        </a:p>
      </dgm:t>
    </dgm:pt>
    <dgm:pt modelId="{98F8686A-A4D5-4E73-AF52-262F13873B5A}" type="pres">
      <dgm:prSet presAssocID="{2A65CD14-D2B9-451B-82A3-756B7F7F7CEC}" presName="root2" presStyleCnt="0"/>
      <dgm:spPr/>
    </dgm:pt>
    <dgm:pt modelId="{3443E945-D892-4F50-B6A1-ED29DF65F0E9}" type="pres">
      <dgm:prSet presAssocID="{2A65CD14-D2B9-451B-82A3-756B7F7F7CEC}" presName="LevelTwoTextNode" presStyleLbl="node2" presStyleIdx="1" presStyleCnt="2" custScaleX="99019" custScaleY="190458" custLinFactNeighborY="71542">
        <dgm:presLayoutVars>
          <dgm:chPref val="3"/>
        </dgm:presLayoutVars>
      </dgm:prSet>
      <dgm:spPr/>
      <dgm:t>
        <a:bodyPr/>
        <a:lstStyle/>
        <a:p>
          <a:endParaRPr lang="id-ID"/>
        </a:p>
      </dgm:t>
    </dgm:pt>
    <dgm:pt modelId="{586D1373-1CE8-473A-9346-9C210D532D3B}" type="pres">
      <dgm:prSet presAssocID="{2A65CD14-D2B9-451B-82A3-756B7F7F7CEC}" presName="level3hierChild" presStyleCnt="0"/>
      <dgm:spPr/>
    </dgm:pt>
  </dgm:ptLst>
  <dgm:cxnLst>
    <dgm:cxn modelId="{5F19CF1B-9907-4160-B78F-28F664F39291}" type="presOf" srcId="{5EA8B1B3-ADB5-4E17-A031-E2DA23AE4AC6}" destId="{C40FA598-1FB6-4B7C-80BE-773B546090F8}" srcOrd="0" destOrd="0" presId="urn:microsoft.com/office/officeart/2005/8/layout/hierarchy2"/>
    <dgm:cxn modelId="{E780032E-349B-4444-A57D-F4082A154E91}" type="presOf" srcId="{D923AE2B-8124-4B71-B865-CAB0DC47AF61}" destId="{CEFF2B97-6733-4CB2-9096-7D2684B02CFF}" srcOrd="1" destOrd="0" presId="urn:microsoft.com/office/officeart/2005/8/layout/hierarchy2"/>
    <dgm:cxn modelId="{BB2BD899-73A1-4548-B835-F2AB7648F297}" srcId="{410F4BD0-4CAD-4039-BB50-8D8548CE8545}" destId="{595515DC-CAA6-42A9-9C61-0DD399A51640}" srcOrd="0" destOrd="0" parTransId="{591F86DE-3A9A-49D8-9DD7-0964F91080B0}" sibTransId="{3645A346-8E23-48A8-8A56-739954023062}"/>
    <dgm:cxn modelId="{50AC8A77-69E5-4907-BE81-E17C6396EC55}" srcId="{7344BFE3-62AA-42CB-9616-66CA609F0C0F}" destId="{2A65CD14-D2B9-451B-82A3-756B7F7F7CEC}" srcOrd="1" destOrd="0" parTransId="{5EA8B1B3-ADB5-4E17-A031-E2DA23AE4AC6}" sibTransId="{465DAE6B-A4B6-45CD-B620-395F9B3A114A}"/>
    <dgm:cxn modelId="{9DA97B4B-DA79-401B-97E7-BE6570C59386}" type="presOf" srcId="{591F86DE-3A9A-49D8-9DD7-0964F91080B0}" destId="{AE60E082-85F0-4647-BF93-EE86903814E7}" srcOrd="0" destOrd="0" presId="urn:microsoft.com/office/officeart/2005/8/layout/hierarchy2"/>
    <dgm:cxn modelId="{F5BF2ABE-554C-4740-8DD7-B55B73C66DE7}" srcId="{324C5609-3D5D-45FA-9A2B-BCC4C24B24AA}" destId="{7344BFE3-62AA-42CB-9616-66CA609F0C0F}" srcOrd="0" destOrd="0" parTransId="{74E862C1-D767-41FE-9D1B-CC8B24FB9C8A}" sibTransId="{9FB7D4C9-D169-45DB-86FA-4FB97064F563}"/>
    <dgm:cxn modelId="{93F0E9A4-03DC-479B-A91C-27515CDECE9C}" type="presOf" srcId="{410F4BD0-4CAD-4039-BB50-8D8548CE8545}" destId="{0C2429C2-6995-45D0-8609-47A92213A851}" srcOrd="0" destOrd="0" presId="urn:microsoft.com/office/officeart/2005/8/layout/hierarchy2"/>
    <dgm:cxn modelId="{82F63A6F-5A92-49B9-9C9E-0FA12919493D}" type="presOf" srcId="{2A65CD14-D2B9-451B-82A3-756B7F7F7CEC}" destId="{3443E945-D892-4F50-B6A1-ED29DF65F0E9}" srcOrd="0" destOrd="0" presId="urn:microsoft.com/office/officeart/2005/8/layout/hierarchy2"/>
    <dgm:cxn modelId="{3BDCA9F0-D488-48B1-A8EA-EC3FC42D13CF}" type="presOf" srcId="{591F86DE-3A9A-49D8-9DD7-0964F91080B0}" destId="{71EDAF22-EC01-48E7-A077-B65A066170AF}" srcOrd="1" destOrd="0" presId="urn:microsoft.com/office/officeart/2005/8/layout/hierarchy2"/>
    <dgm:cxn modelId="{29F8E45B-9DD2-4C67-9717-5A9E94F89CB9}" type="presOf" srcId="{5EA8B1B3-ADB5-4E17-A031-E2DA23AE4AC6}" destId="{777448C7-97AA-4161-816F-6167F3071B91}" srcOrd="1" destOrd="0" presId="urn:microsoft.com/office/officeart/2005/8/layout/hierarchy2"/>
    <dgm:cxn modelId="{16CB72AF-275E-48D6-9466-39F386AE0C9A}" type="presOf" srcId="{595515DC-CAA6-42A9-9C61-0DD399A51640}" destId="{C77EE908-561A-440F-852E-8EC7BD4894A1}" srcOrd="0" destOrd="0" presId="urn:microsoft.com/office/officeart/2005/8/layout/hierarchy2"/>
    <dgm:cxn modelId="{52B74A62-EB3D-4891-8686-3E25E783D1D9}" type="presOf" srcId="{D923AE2B-8124-4B71-B865-CAB0DC47AF61}" destId="{CA0F70EB-2DA4-46E0-AEEC-7C8E419FF88C}" srcOrd="0" destOrd="0" presId="urn:microsoft.com/office/officeart/2005/8/layout/hierarchy2"/>
    <dgm:cxn modelId="{5FED9843-7133-4D84-AB5F-8E20F7322127}" type="presOf" srcId="{7344BFE3-62AA-42CB-9616-66CA609F0C0F}" destId="{0B977773-5C1F-49B1-AA09-2CCE053B76B4}" srcOrd="0" destOrd="0" presId="urn:microsoft.com/office/officeart/2005/8/layout/hierarchy2"/>
    <dgm:cxn modelId="{B3FA4BF4-B8F4-43CD-B1AE-6A04BD865564}" type="presOf" srcId="{324C5609-3D5D-45FA-9A2B-BCC4C24B24AA}" destId="{6E5CFC93-7FF6-4D88-B132-27F5DFBA9F9A}" srcOrd="0" destOrd="0" presId="urn:microsoft.com/office/officeart/2005/8/layout/hierarchy2"/>
    <dgm:cxn modelId="{5F609657-73EC-4431-806D-E7CD015B025A}" srcId="{7344BFE3-62AA-42CB-9616-66CA609F0C0F}" destId="{410F4BD0-4CAD-4039-BB50-8D8548CE8545}" srcOrd="0" destOrd="0" parTransId="{D923AE2B-8124-4B71-B865-CAB0DC47AF61}" sibTransId="{EFCE026B-EF64-441B-9034-242CD463D154}"/>
    <dgm:cxn modelId="{9A33D51F-B7DA-438B-9048-3CE1B13FB824}" type="presParOf" srcId="{6E5CFC93-7FF6-4D88-B132-27F5DFBA9F9A}" destId="{6A023F4A-B674-4261-8E5C-02561BC0C726}" srcOrd="0" destOrd="0" presId="urn:microsoft.com/office/officeart/2005/8/layout/hierarchy2"/>
    <dgm:cxn modelId="{F57740A9-A4BE-4243-9A4A-2C6D9C903486}" type="presParOf" srcId="{6A023F4A-B674-4261-8E5C-02561BC0C726}" destId="{0B977773-5C1F-49B1-AA09-2CCE053B76B4}" srcOrd="0" destOrd="0" presId="urn:microsoft.com/office/officeart/2005/8/layout/hierarchy2"/>
    <dgm:cxn modelId="{693853D9-6603-493A-B68D-BFBF65E8B832}" type="presParOf" srcId="{6A023F4A-B674-4261-8E5C-02561BC0C726}" destId="{6B8FEB6F-73D4-427A-8DB8-4E375071D93E}" srcOrd="1" destOrd="0" presId="urn:microsoft.com/office/officeart/2005/8/layout/hierarchy2"/>
    <dgm:cxn modelId="{3B941FC7-27B5-4864-9386-B3FEA725F35B}" type="presParOf" srcId="{6B8FEB6F-73D4-427A-8DB8-4E375071D93E}" destId="{CA0F70EB-2DA4-46E0-AEEC-7C8E419FF88C}" srcOrd="0" destOrd="0" presId="urn:microsoft.com/office/officeart/2005/8/layout/hierarchy2"/>
    <dgm:cxn modelId="{19CFC152-D55E-49C7-8143-24A538EE46FF}" type="presParOf" srcId="{CA0F70EB-2DA4-46E0-AEEC-7C8E419FF88C}" destId="{CEFF2B97-6733-4CB2-9096-7D2684B02CFF}" srcOrd="0" destOrd="0" presId="urn:microsoft.com/office/officeart/2005/8/layout/hierarchy2"/>
    <dgm:cxn modelId="{11F4C248-3B97-441B-B79B-383D99EE6A74}" type="presParOf" srcId="{6B8FEB6F-73D4-427A-8DB8-4E375071D93E}" destId="{6CA41585-88C8-4D09-85E6-42764DB84B96}" srcOrd="1" destOrd="0" presId="urn:microsoft.com/office/officeart/2005/8/layout/hierarchy2"/>
    <dgm:cxn modelId="{38D9879E-B557-4B6F-950B-FDA6A8FA6E93}" type="presParOf" srcId="{6CA41585-88C8-4D09-85E6-42764DB84B96}" destId="{0C2429C2-6995-45D0-8609-47A92213A851}" srcOrd="0" destOrd="0" presId="urn:microsoft.com/office/officeart/2005/8/layout/hierarchy2"/>
    <dgm:cxn modelId="{EBFEAD9C-47EC-48F3-A035-D990B72FE58A}" type="presParOf" srcId="{6CA41585-88C8-4D09-85E6-42764DB84B96}" destId="{1C50435C-C629-46CE-BB99-A9019A717E43}" srcOrd="1" destOrd="0" presId="urn:microsoft.com/office/officeart/2005/8/layout/hierarchy2"/>
    <dgm:cxn modelId="{34EB2F6D-8924-4D8A-BC7F-22EA2CFFE490}" type="presParOf" srcId="{1C50435C-C629-46CE-BB99-A9019A717E43}" destId="{AE60E082-85F0-4647-BF93-EE86903814E7}" srcOrd="0" destOrd="0" presId="urn:microsoft.com/office/officeart/2005/8/layout/hierarchy2"/>
    <dgm:cxn modelId="{C6515BBA-E844-48A0-8EB6-579CB2E4A16E}" type="presParOf" srcId="{AE60E082-85F0-4647-BF93-EE86903814E7}" destId="{71EDAF22-EC01-48E7-A077-B65A066170AF}" srcOrd="0" destOrd="0" presId="urn:microsoft.com/office/officeart/2005/8/layout/hierarchy2"/>
    <dgm:cxn modelId="{B4347F8D-7614-497A-81D0-3C17D8D483C4}" type="presParOf" srcId="{1C50435C-C629-46CE-BB99-A9019A717E43}" destId="{41A85D0F-084F-4F06-8323-42B29419CA4A}" srcOrd="1" destOrd="0" presId="urn:microsoft.com/office/officeart/2005/8/layout/hierarchy2"/>
    <dgm:cxn modelId="{CB2B47EE-C9CB-4CFF-85A5-6AEDC0465250}" type="presParOf" srcId="{41A85D0F-084F-4F06-8323-42B29419CA4A}" destId="{C77EE908-561A-440F-852E-8EC7BD4894A1}" srcOrd="0" destOrd="0" presId="urn:microsoft.com/office/officeart/2005/8/layout/hierarchy2"/>
    <dgm:cxn modelId="{EA0010B5-9F82-4771-86CB-ADF4EB58A959}" type="presParOf" srcId="{41A85D0F-084F-4F06-8323-42B29419CA4A}" destId="{D0D7E765-9C59-469A-92E1-EB9AC578AA03}" srcOrd="1" destOrd="0" presId="urn:microsoft.com/office/officeart/2005/8/layout/hierarchy2"/>
    <dgm:cxn modelId="{EE7F5AFC-4D13-4936-A8EF-8BC639D28AD7}" type="presParOf" srcId="{6B8FEB6F-73D4-427A-8DB8-4E375071D93E}" destId="{C40FA598-1FB6-4B7C-80BE-773B546090F8}" srcOrd="2" destOrd="0" presId="urn:microsoft.com/office/officeart/2005/8/layout/hierarchy2"/>
    <dgm:cxn modelId="{DB613B7E-9096-4D40-A840-09D0C5965C30}" type="presParOf" srcId="{C40FA598-1FB6-4B7C-80BE-773B546090F8}" destId="{777448C7-97AA-4161-816F-6167F3071B91}" srcOrd="0" destOrd="0" presId="urn:microsoft.com/office/officeart/2005/8/layout/hierarchy2"/>
    <dgm:cxn modelId="{C1FA91B5-1833-4E5B-9123-AC8606381EBC}" type="presParOf" srcId="{6B8FEB6F-73D4-427A-8DB8-4E375071D93E}" destId="{98F8686A-A4D5-4E73-AF52-262F13873B5A}" srcOrd="3" destOrd="0" presId="urn:microsoft.com/office/officeart/2005/8/layout/hierarchy2"/>
    <dgm:cxn modelId="{0EF4F71A-3B48-4AB3-AE00-2D2061A4C230}" type="presParOf" srcId="{98F8686A-A4D5-4E73-AF52-262F13873B5A}" destId="{3443E945-D892-4F50-B6A1-ED29DF65F0E9}" srcOrd="0" destOrd="0" presId="urn:microsoft.com/office/officeart/2005/8/layout/hierarchy2"/>
    <dgm:cxn modelId="{B4A9379D-ABAF-4B89-BEC5-33F7CC42D968}" type="presParOf" srcId="{98F8686A-A4D5-4E73-AF52-262F13873B5A}" destId="{586D1373-1CE8-473A-9346-9C210D532D3B}"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638F8A6F-C956-4328-9A6E-F52746497650}" type="doc">
      <dgm:prSet loTypeId="urn:microsoft.com/office/officeart/2005/8/layout/process2" loCatId="process" qsTypeId="urn:microsoft.com/office/officeart/2005/8/quickstyle/simple1" qsCatId="simple" csTypeId="urn:microsoft.com/office/officeart/2005/8/colors/accent1_2" csCatId="accent1" phldr="1"/>
      <dgm:spPr/>
    </dgm:pt>
    <dgm:pt modelId="{6B1EF6B2-011B-491F-A04A-C5E2BDE828B0}">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Pemeriksaan</a:t>
          </a:r>
          <a:r>
            <a:rPr lang="en-US" sz="2400" dirty="0" smtClean="0"/>
            <a:t> </a:t>
          </a:r>
          <a:r>
            <a:rPr lang="en-US" sz="2400" dirty="0" err="1" smtClean="0"/>
            <a:t>pemenuhan</a:t>
          </a:r>
          <a:r>
            <a:rPr lang="en-US" sz="2400" dirty="0" smtClean="0"/>
            <a:t> </a:t>
          </a:r>
          <a:r>
            <a:rPr lang="en-US" sz="2400" dirty="0" err="1" smtClean="0"/>
            <a:t>ketentuan</a:t>
          </a:r>
          <a:r>
            <a:rPr lang="en-US" sz="2400" dirty="0" smtClean="0"/>
            <a:t> formal</a:t>
          </a:r>
          <a:endParaRPr lang="en-US" sz="2400" dirty="0"/>
        </a:p>
      </dgm:t>
    </dgm:pt>
    <dgm:pt modelId="{6FDF7B15-6CA5-422F-A05E-22278593C8E5}" type="parTrans" cxnId="{C518A5E0-02DF-49D2-A9B4-018DBEB56F8D}">
      <dgm:prSet/>
      <dgm:spPr/>
      <dgm:t>
        <a:bodyPr/>
        <a:lstStyle/>
        <a:p>
          <a:endParaRPr lang="en-US"/>
        </a:p>
      </dgm:t>
    </dgm:pt>
    <dgm:pt modelId="{7EEE5C8F-24EF-435A-9B39-C5D28B178EE7}" type="sibTrans" cxnId="{C518A5E0-02DF-49D2-A9B4-018DBEB56F8D}">
      <dgm:prSet/>
      <dgm:spPr/>
      <dgm:t>
        <a:bodyPr/>
        <a:lstStyle/>
        <a:p>
          <a:endParaRPr lang="en-US"/>
        </a:p>
      </dgm:t>
    </dgm:pt>
    <dgm:pt modelId="{069622CE-8BFB-4334-B019-DBC8A0A74869}">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000" dirty="0" err="1" smtClean="0"/>
            <a:t>Surat</a:t>
          </a:r>
          <a:r>
            <a:rPr lang="en-US" sz="2000" dirty="0" smtClean="0"/>
            <a:t> </a:t>
          </a:r>
          <a:r>
            <a:rPr lang="en-US" sz="2000" dirty="0" err="1" smtClean="0"/>
            <a:t>keberatan</a:t>
          </a:r>
          <a:endParaRPr lang="en-US" sz="2000" dirty="0" smtClean="0"/>
        </a:p>
        <a:p>
          <a:r>
            <a:rPr lang="en-US" sz="2000" dirty="0" err="1" smtClean="0"/>
            <a:t>Surat</a:t>
          </a:r>
          <a:r>
            <a:rPr lang="en-US" sz="2000" dirty="0" smtClean="0"/>
            <a:t> </a:t>
          </a:r>
          <a:r>
            <a:rPr lang="en-US" sz="2000" dirty="0" err="1" smtClean="0"/>
            <a:t>permohonan</a:t>
          </a:r>
          <a:r>
            <a:rPr lang="en-US" sz="2000" dirty="0" smtClean="0"/>
            <a:t> banding</a:t>
          </a:r>
          <a:endParaRPr lang="en-US" sz="2000" dirty="0"/>
        </a:p>
      </dgm:t>
    </dgm:pt>
    <dgm:pt modelId="{54A01EEE-F2D6-48A7-9A2B-1916253F8507}" type="parTrans" cxnId="{2B73177E-76E4-462F-8B1C-6E5F7020E27A}">
      <dgm:prSet/>
      <dgm:spPr/>
      <dgm:t>
        <a:bodyPr/>
        <a:lstStyle/>
        <a:p>
          <a:endParaRPr lang="en-US"/>
        </a:p>
      </dgm:t>
    </dgm:pt>
    <dgm:pt modelId="{1B9FB34B-2A90-4673-9A24-04C38E973F33}" type="sibTrans" cxnId="{2B73177E-76E4-462F-8B1C-6E5F7020E27A}">
      <dgm:prSet/>
      <dgm:spPr/>
      <dgm:t>
        <a:bodyPr/>
        <a:lstStyle/>
        <a:p>
          <a:endParaRPr lang="en-US"/>
        </a:p>
      </dgm:t>
    </dgm:pt>
    <dgm:pt modelId="{799F8FF5-C29D-464C-85F4-9EB975288076}">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Legalisasi</a:t>
          </a:r>
          <a:endParaRPr lang="en-US" sz="2400" dirty="0"/>
        </a:p>
      </dgm:t>
    </dgm:pt>
    <dgm:pt modelId="{EFDF88F4-EDDB-4AD1-8B1B-3A321474E1F2}" type="parTrans" cxnId="{8753EE62-A1A8-408C-9DEE-951C84E27987}">
      <dgm:prSet/>
      <dgm:spPr/>
      <dgm:t>
        <a:bodyPr/>
        <a:lstStyle/>
        <a:p>
          <a:endParaRPr lang="en-US"/>
        </a:p>
      </dgm:t>
    </dgm:pt>
    <dgm:pt modelId="{13CBAE75-9D35-43CF-A18C-2247FDBCFB66}" type="sibTrans" cxnId="{8753EE62-A1A8-408C-9DEE-951C84E27987}">
      <dgm:prSet/>
      <dgm:spPr/>
      <dgm:t>
        <a:bodyPr/>
        <a:lstStyle/>
        <a:p>
          <a:endParaRPr lang="en-US"/>
        </a:p>
      </dgm:t>
    </dgm:pt>
    <dgm:pt modelId="{BA990BE7-04D1-4A55-A4F9-33732847A07E}">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000" dirty="0" err="1" smtClean="0"/>
            <a:t>Surat</a:t>
          </a:r>
          <a:r>
            <a:rPr lang="en-US" sz="2000" dirty="0" smtClean="0"/>
            <a:t> </a:t>
          </a:r>
          <a:r>
            <a:rPr lang="en-US" sz="2000" dirty="0" err="1" smtClean="0"/>
            <a:t>penugasanAkta</a:t>
          </a:r>
          <a:endParaRPr lang="en-US" sz="2000" dirty="0" smtClean="0"/>
        </a:p>
        <a:p>
          <a:r>
            <a:rPr lang="en-US" sz="2000" dirty="0" err="1" smtClean="0"/>
            <a:t>Bukti</a:t>
          </a:r>
          <a:r>
            <a:rPr lang="en-US" sz="2000" dirty="0" smtClean="0"/>
            <a:t> </a:t>
          </a:r>
          <a:r>
            <a:rPr lang="en-US" sz="2000" dirty="0" err="1" smtClean="0"/>
            <a:t>pembayaran</a:t>
          </a:r>
          <a:endParaRPr lang="en-US" sz="2000" dirty="0"/>
        </a:p>
      </dgm:t>
    </dgm:pt>
    <dgm:pt modelId="{F09E5D26-919E-4C0D-95DB-B18AD3629547}" type="parTrans" cxnId="{D9D9B3BC-BF76-4416-8CDA-15BD0D052D3F}">
      <dgm:prSet/>
      <dgm:spPr/>
      <dgm:t>
        <a:bodyPr/>
        <a:lstStyle/>
        <a:p>
          <a:endParaRPr lang="en-US"/>
        </a:p>
      </dgm:t>
    </dgm:pt>
    <dgm:pt modelId="{9CEDED01-1FDE-4CDD-A1C5-175EB8CEE09D}" type="sibTrans" cxnId="{D9D9B3BC-BF76-4416-8CDA-15BD0D052D3F}">
      <dgm:prSet/>
      <dgm:spPr/>
      <dgm:t>
        <a:bodyPr/>
        <a:lstStyle/>
        <a:p>
          <a:endParaRPr lang="en-US"/>
        </a:p>
      </dgm:t>
    </dgm:pt>
    <dgm:pt modelId="{A320D6E3-9376-482F-B870-F7D0234D3B2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smtClean="0"/>
            <a:t>Ps 35, Ps 36 UU PP</a:t>
          </a:r>
          <a:endParaRPr lang="en-US" sz="2400" dirty="0"/>
        </a:p>
      </dgm:t>
    </dgm:pt>
    <dgm:pt modelId="{AFEF4AC1-15DB-441E-A27B-FC94CEFB00BA}" type="parTrans" cxnId="{C7F739FC-65DC-47CD-A092-F4B50284D620}">
      <dgm:prSet/>
      <dgm:spPr/>
      <dgm:t>
        <a:bodyPr/>
        <a:lstStyle/>
        <a:p>
          <a:endParaRPr lang="en-US"/>
        </a:p>
      </dgm:t>
    </dgm:pt>
    <dgm:pt modelId="{6DE3287A-1CF6-4AF9-A031-FA698CBA4125}" type="sibTrans" cxnId="{C7F739FC-65DC-47CD-A092-F4B50284D620}">
      <dgm:prSet/>
      <dgm:spPr/>
      <dgm:t>
        <a:bodyPr/>
        <a:lstStyle/>
        <a:p>
          <a:endParaRPr lang="en-US"/>
        </a:p>
      </dgm:t>
    </dgm:pt>
    <dgm:pt modelId="{F5D3911F-8B80-4E5F-BBE7-0BC430DD6A53}" type="pres">
      <dgm:prSet presAssocID="{638F8A6F-C956-4328-9A6E-F52746497650}" presName="linearFlow" presStyleCnt="0">
        <dgm:presLayoutVars>
          <dgm:resizeHandles val="exact"/>
        </dgm:presLayoutVars>
      </dgm:prSet>
      <dgm:spPr/>
    </dgm:pt>
    <dgm:pt modelId="{3799D463-BFB7-4A76-8D0C-3D2DA8939CF1}" type="pres">
      <dgm:prSet presAssocID="{6B1EF6B2-011B-491F-A04A-C5E2BDE828B0}" presName="node" presStyleLbl="node1" presStyleIdx="0" presStyleCnt="5" custScaleX="203899" custScaleY="288244">
        <dgm:presLayoutVars>
          <dgm:bulletEnabled val="1"/>
        </dgm:presLayoutVars>
      </dgm:prSet>
      <dgm:spPr/>
      <dgm:t>
        <a:bodyPr/>
        <a:lstStyle/>
        <a:p>
          <a:endParaRPr lang="en-US"/>
        </a:p>
      </dgm:t>
    </dgm:pt>
    <dgm:pt modelId="{5613FFA9-5F44-4E6C-BE95-F150DCBD11E5}" type="pres">
      <dgm:prSet presAssocID="{7EEE5C8F-24EF-435A-9B39-C5D28B178EE7}" presName="sibTrans" presStyleLbl="sibTrans2D1" presStyleIdx="0" presStyleCnt="4"/>
      <dgm:spPr/>
      <dgm:t>
        <a:bodyPr/>
        <a:lstStyle/>
        <a:p>
          <a:endParaRPr lang="en-US"/>
        </a:p>
      </dgm:t>
    </dgm:pt>
    <dgm:pt modelId="{DB6487A0-AA3F-4507-9D63-739DF6DF2E3F}" type="pres">
      <dgm:prSet presAssocID="{7EEE5C8F-24EF-435A-9B39-C5D28B178EE7}" presName="connectorText" presStyleLbl="sibTrans2D1" presStyleIdx="0" presStyleCnt="4"/>
      <dgm:spPr/>
      <dgm:t>
        <a:bodyPr/>
        <a:lstStyle/>
        <a:p>
          <a:endParaRPr lang="en-US"/>
        </a:p>
      </dgm:t>
    </dgm:pt>
    <dgm:pt modelId="{ED0B7CA1-D187-46B9-8903-AB5751F25B78}" type="pres">
      <dgm:prSet presAssocID="{069622CE-8BFB-4334-B019-DBC8A0A74869}" presName="node" presStyleLbl="node1" presStyleIdx="1" presStyleCnt="5" custScaleX="183433" custScaleY="290139" custLinFactX="-47864" custLinFactY="47285" custLinFactNeighborX="-100000" custLinFactNeighborY="100000">
        <dgm:presLayoutVars>
          <dgm:bulletEnabled val="1"/>
        </dgm:presLayoutVars>
      </dgm:prSet>
      <dgm:spPr/>
      <dgm:t>
        <a:bodyPr/>
        <a:lstStyle/>
        <a:p>
          <a:endParaRPr lang="en-US"/>
        </a:p>
      </dgm:t>
    </dgm:pt>
    <dgm:pt modelId="{13065DE5-9306-49B5-8588-689216704039}" type="pres">
      <dgm:prSet presAssocID="{1B9FB34B-2A90-4673-9A24-04C38E973F33}" presName="sibTrans" presStyleLbl="sibTrans2D1" presStyleIdx="1" presStyleCnt="4"/>
      <dgm:spPr/>
      <dgm:t>
        <a:bodyPr/>
        <a:lstStyle/>
        <a:p>
          <a:endParaRPr lang="en-US"/>
        </a:p>
      </dgm:t>
    </dgm:pt>
    <dgm:pt modelId="{C583592A-E090-4539-91D1-D5490663A0D7}" type="pres">
      <dgm:prSet presAssocID="{1B9FB34B-2A90-4673-9A24-04C38E973F33}" presName="connectorText" presStyleLbl="sibTrans2D1" presStyleIdx="1" presStyleCnt="4"/>
      <dgm:spPr/>
      <dgm:t>
        <a:bodyPr/>
        <a:lstStyle/>
        <a:p>
          <a:endParaRPr lang="en-US"/>
        </a:p>
      </dgm:t>
    </dgm:pt>
    <dgm:pt modelId="{FD626027-FBA7-4079-BDD3-0711BC11D2AE}" type="pres">
      <dgm:prSet presAssocID="{BA990BE7-04D1-4A55-A4F9-33732847A07E}" presName="node" presStyleLbl="node1" presStyleIdx="2" presStyleCnt="5" custScaleX="173009" custScaleY="253663" custLinFactX="32686" custLinFactY="-100000" custLinFactNeighborX="100000" custLinFactNeighborY="-106940">
        <dgm:presLayoutVars>
          <dgm:bulletEnabled val="1"/>
        </dgm:presLayoutVars>
      </dgm:prSet>
      <dgm:spPr/>
      <dgm:t>
        <a:bodyPr/>
        <a:lstStyle/>
        <a:p>
          <a:endParaRPr lang="en-US"/>
        </a:p>
      </dgm:t>
    </dgm:pt>
    <dgm:pt modelId="{DCDEE280-262A-44B9-B809-44823F0135BA}" type="pres">
      <dgm:prSet presAssocID="{9CEDED01-1FDE-4CDD-A1C5-175EB8CEE09D}" presName="sibTrans" presStyleLbl="sibTrans2D1" presStyleIdx="2" presStyleCnt="4"/>
      <dgm:spPr/>
      <dgm:t>
        <a:bodyPr/>
        <a:lstStyle/>
        <a:p>
          <a:endParaRPr lang="en-US"/>
        </a:p>
      </dgm:t>
    </dgm:pt>
    <dgm:pt modelId="{59574298-983B-4BD5-8DDD-7BC3F725BA0F}" type="pres">
      <dgm:prSet presAssocID="{9CEDED01-1FDE-4CDD-A1C5-175EB8CEE09D}" presName="connectorText" presStyleLbl="sibTrans2D1" presStyleIdx="2" presStyleCnt="4"/>
      <dgm:spPr/>
      <dgm:t>
        <a:bodyPr/>
        <a:lstStyle/>
        <a:p>
          <a:endParaRPr lang="en-US"/>
        </a:p>
      </dgm:t>
    </dgm:pt>
    <dgm:pt modelId="{55A52128-258E-408A-9CF3-7E71F2A65639}" type="pres">
      <dgm:prSet presAssocID="{799F8FF5-C29D-464C-85F4-9EB975288076}" presName="node" presStyleLbl="node1" presStyleIdx="3" presStyleCnt="5" custScaleX="107768" custScaleY="305768" custLinFactY="139842" custLinFactNeighborX="2909" custLinFactNeighborY="200000">
        <dgm:presLayoutVars>
          <dgm:bulletEnabled val="1"/>
        </dgm:presLayoutVars>
      </dgm:prSet>
      <dgm:spPr/>
      <dgm:t>
        <a:bodyPr/>
        <a:lstStyle/>
        <a:p>
          <a:endParaRPr lang="en-US"/>
        </a:p>
      </dgm:t>
    </dgm:pt>
    <dgm:pt modelId="{04D7431E-BB8E-48C7-89F8-2A3262950FDF}" type="pres">
      <dgm:prSet presAssocID="{13CBAE75-9D35-43CF-A18C-2247FDBCFB66}" presName="sibTrans" presStyleLbl="sibTrans2D1" presStyleIdx="3" presStyleCnt="4"/>
      <dgm:spPr/>
      <dgm:t>
        <a:bodyPr/>
        <a:lstStyle/>
        <a:p>
          <a:endParaRPr lang="en-US"/>
        </a:p>
      </dgm:t>
    </dgm:pt>
    <dgm:pt modelId="{954DBA97-C53A-4F95-98E7-EE4E16282B65}" type="pres">
      <dgm:prSet presAssocID="{13CBAE75-9D35-43CF-A18C-2247FDBCFB66}" presName="connectorText" presStyleLbl="sibTrans2D1" presStyleIdx="3" presStyleCnt="4"/>
      <dgm:spPr/>
      <dgm:t>
        <a:bodyPr/>
        <a:lstStyle/>
        <a:p>
          <a:endParaRPr lang="en-US"/>
        </a:p>
      </dgm:t>
    </dgm:pt>
    <dgm:pt modelId="{8428EAE0-CED1-49BE-B3B8-C5A8E07FB3CF}" type="pres">
      <dgm:prSet presAssocID="{A320D6E3-9376-482F-B870-F7D0234D3B27}" presName="node" presStyleLbl="node1" presStyleIdx="4" presStyleCnt="5" custScaleX="107768" custScaleY="359431" custLinFactX="-75502" custLinFactY="-200000" custLinFactNeighborX="-100000" custLinFactNeighborY="-280429">
        <dgm:presLayoutVars>
          <dgm:bulletEnabled val="1"/>
        </dgm:presLayoutVars>
      </dgm:prSet>
      <dgm:spPr/>
      <dgm:t>
        <a:bodyPr/>
        <a:lstStyle/>
        <a:p>
          <a:endParaRPr lang="en-US"/>
        </a:p>
      </dgm:t>
    </dgm:pt>
  </dgm:ptLst>
  <dgm:cxnLst>
    <dgm:cxn modelId="{95A7CDBE-D23A-4438-8B31-D269F13DF539}" type="presOf" srcId="{9CEDED01-1FDE-4CDD-A1C5-175EB8CEE09D}" destId="{DCDEE280-262A-44B9-B809-44823F0135BA}" srcOrd="0" destOrd="0" presId="urn:microsoft.com/office/officeart/2005/8/layout/process2"/>
    <dgm:cxn modelId="{B6B6637D-5871-40A7-8E21-C5D9D094EA98}" type="presOf" srcId="{9CEDED01-1FDE-4CDD-A1C5-175EB8CEE09D}" destId="{59574298-983B-4BD5-8DDD-7BC3F725BA0F}" srcOrd="1" destOrd="0" presId="urn:microsoft.com/office/officeart/2005/8/layout/process2"/>
    <dgm:cxn modelId="{C518A5E0-02DF-49D2-A9B4-018DBEB56F8D}" srcId="{638F8A6F-C956-4328-9A6E-F52746497650}" destId="{6B1EF6B2-011B-491F-A04A-C5E2BDE828B0}" srcOrd="0" destOrd="0" parTransId="{6FDF7B15-6CA5-422F-A05E-22278593C8E5}" sibTransId="{7EEE5C8F-24EF-435A-9B39-C5D28B178EE7}"/>
    <dgm:cxn modelId="{C7F739FC-65DC-47CD-A092-F4B50284D620}" srcId="{638F8A6F-C956-4328-9A6E-F52746497650}" destId="{A320D6E3-9376-482F-B870-F7D0234D3B27}" srcOrd="4" destOrd="0" parTransId="{AFEF4AC1-15DB-441E-A27B-FC94CEFB00BA}" sibTransId="{6DE3287A-1CF6-4AF9-A031-FA698CBA4125}"/>
    <dgm:cxn modelId="{D9D9B3BC-BF76-4416-8CDA-15BD0D052D3F}" srcId="{638F8A6F-C956-4328-9A6E-F52746497650}" destId="{BA990BE7-04D1-4A55-A4F9-33732847A07E}" srcOrd="2" destOrd="0" parTransId="{F09E5D26-919E-4C0D-95DB-B18AD3629547}" sibTransId="{9CEDED01-1FDE-4CDD-A1C5-175EB8CEE09D}"/>
    <dgm:cxn modelId="{2B7C10D9-CBC6-4B6A-B7A3-E11B70F6910B}" type="presOf" srcId="{799F8FF5-C29D-464C-85F4-9EB975288076}" destId="{55A52128-258E-408A-9CF3-7E71F2A65639}" srcOrd="0" destOrd="0" presId="urn:microsoft.com/office/officeart/2005/8/layout/process2"/>
    <dgm:cxn modelId="{3E2F039F-E1AA-40EB-9BC4-E455AB051892}" type="presOf" srcId="{638F8A6F-C956-4328-9A6E-F52746497650}" destId="{F5D3911F-8B80-4E5F-BBE7-0BC430DD6A53}" srcOrd="0" destOrd="0" presId="urn:microsoft.com/office/officeart/2005/8/layout/process2"/>
    <dgm:cxn modelId="{8753EE62-A1A8-408C-9DEE-951C84E27987}" srcId="{638F8A6F-C956-4328-9A6E-F52746497650}" destId="{799F8FF5-C29D-464C-85F4-9EB975288076}" srcOrd="3" destOrd="0" parTransId="{EFDF88F4-EDDB-4AD1-8B1B-3A321474E1F2}" sibTransId="{13CBAE75-9D35-43CF-A18C-2247FDBCFB66}"/>
    <dgm:cxn modelId="{7B76A6AF-CA0A-48F1-9352-EA1EA7E757F3}" type="presOf" srcId="{13CBAE75-9D35-43CF-A18C-2247FDBCFB66}" destId="{954DBA97-C53A-4F95-98E7-EE4E16282B65}" srcOrd="1" destOrd="0" presId="urn:microsoft.com/office/officeart/2005/8/layout/process2"/>
    <dgm:cxn modelId="{47D2A2FC-5022-4942-B644-208B1E7B5E28}" type="presOf" srcId="{1B9FB34B-2A90-4673-9A24-04C38E973F33}" destId="{13065DE5-9306-49B5-8588-689216704039}" srcOrd="0" destOrd="0" presId="urn:microsoft.com/office/officeart/2005/8/layout/process2"/>
    <dgm:cxn modelId="{3CF2EBBE-F992-48D6-A80D-29680670D94A}" type="presOf" srcId="{BA990BE7-04D1-4A55-A4F9-33732847A07E}" destId="{FD626027-FBA7-4079-BDD3-0711BC11D2AE}" srcOrd="0" destOrd="0" presId="urn:microsoft.com/office/officeart/2005/8/layout/process2"/>
    <dgm:cxn modelId="{64592B7C-9EBF-442C-A743-F1D29D4595A1}" type="presOf" srcId="{13CBAE75-9D35-43CF-A18C-2247FDBCFB66}" destId="{04D7431E-BB8E-48C7-89F8-2A3262950FDF}" srcOrd="0" destOrd="0" presId="urn:microsoft.com/office/officeart/2005/8/layout/process2"/>
    <dgm:cxn modelId="{80CF4885-B787-4082-9FC3-4CDE7A2C1287}" type="presOf" srcId="{A320D6E3-9376-482F-B870-F7D0234D3B27}" destId="{8428EAE0-CED1-49BE-B3B8-C5A8E07FB3CF}" srcOrd="0" destOrd="0" presId="urn:microsoft.com/office/officeart/2005/8/layout/process2"/>
    <dgm:cxn modelId="{7C1CDFE5-17C5-40C2-A7F0-45D25D856F96}" type="presOf" srcId="{7EEE5C8F-24EF-435A-9B39-C5D28B178EE7}" destId="{5613FFA9-5F44-4E6C-BE95-F150DCBD11E5}" srcOrd="0" destOrd="0" presId="urn:microsoft.com/office/officeart/2005/8/layout/process2"/>
    <dgm:cxn modelId="{57CD7BEA-DBAB-4209-91A0-BD75111CDDF0}" type="presOf" srcId="{069622CE-8BFB-4334-B019-DBC8A0A74869}" destId="{ED0B7CA1-D187-46B9-8903-AB5751F25B78}" srcOrd="0" destOrd="0" presId="urn:microsoft.com/office/officeart/2005/8/layout/process2"/>
    <dgm:cxn modelId="{EC0903CA-C7BE-4687-A207-722C9D0EE3CC}" type="presOf" srcId="{1B9FB34B-2A90-4673-9A24-04C38E973F33}" destId="{C583592A-E090-4539-91D1-D5490663A0D7}" srcOrd="1" destOrd="0" presId="urn:microsoft.com/office/officeart/2005/8/layout/process2"/>
    <dgm:cxn modelId="{BD052C54-6E4D-46A8-A470-54B5826F6F4D}" type="presOf" srcId="{7EEE5C8F-24EF-435A-9B39-C5D28B178EE7}" destId="{DB6487A0-AA3F-4507-9D63-739DF6DF2E3F}" srcOrd="1" destOrd="0" presId="urn:microsoft.com/office/officeart/2005/8/layout/process2"/>
    <dgm:cxn modelId="{507C23EB-1A85-4A50-B903-C46BDF9E63D2}" type="presOf" srcId="{6B1EF6B2-011B-491F-A04A-C5E2BDE828B0}" destId="{3799D463-BFB7-4A76-8D0C-3D2DA8939CF1}" srcOrd="0" destOrd="0" presId="urn:microsoft.com/office/officeart/2005/8/layout/process2"/>
    <dgm:cxn modelId="{2B73177E-76E4-462F-8B1C-6E5F7020E27A}" srcId="{638F8A6F-C956-4328-9A6E-F52746497650}" destId="{069622CE-8BFB-4334-B019-DBC8A0A74869}" srcOrd="1" destOrd="0" parTransId="{54A01EEE-F2D6-48A7-9A2B-1916253F8507}" sibTransId="{1B9FB34B-2A90-4673-9A24-04C38E973F33}"/>
    <dgm:cxn modelId="{F6B4CF85-13D7-48DC-A570-8559D69B6FE8}" type="presParOf" srcId="{F5D3911F-8B80-4E5F-BBE7-0BC430DD6A53}" destId="{3799D463-BFB7-4A76-8D0C-3D2DA8939CF1}" srcOrd="0" destOrd="0" presId="urn:microsoft.com/office/officeart/2005/8/layout/process2"/>
    <dgm:cxn modelId="{2CAA5F11-3D02-4C9A-924B-DC4BE450CB4A}" type="presParOf" srcId="{F5D3911F-8B80-4E5F-BBE7-0BC430DD6A53}" destId="{5613FFA9-5F44-4E6C-BE95-F150DCBD11E5}" srcOrd="1" destOrd="0" presId="urn:microsoft.com/office/officeart/2005/8/layout/process2"/>
    <dgm:cxn modelId="{8720B530-55FD-48D0-AAF3-0005B13B3E7B}" type="presParOf" srcId="{5613FFA9-5F44-4E6C-BE95-F150DCBD11E5}" destId="{DB6487A0-AA3F-4507-9D63-739DF6DF2E3F}" srcOrd="0" destOrd="0" presId="urn:microsoft.com/office/officeart/2005/8/layout/process2"/>
    <dgm:cxn modelId="{3C511631-1097-49FA-AD64-485ACE97FDA3}" type="presParOf" srcId="{F5D3911F-8B80-4E5F-BBE7-0BC430DD6A53}" destId="{ED0B7CA1-D187-46B9-8903-AB5751F25B78}" srcOrd="2" destOrd="0" presId="urn:microsoft.com/office/officeart/2005/8/layout/process2"/>
    <dgm:cxn modelId="{98ABB4EE-E4DB-4231-897C-7AE48DC59D1E}" type="presParOf" srcId="{F5D3911F-8B80-4E5F-BBE7-0BC430DD6A53}" destId="{13065DE5-9306-49B5-8588-689216704039}" srcOrd="3" destOrd="0" presId="urn:microsoft.com/office/officeart/2005/8/layout/process2"/>
    <dgm:cxn modelId="{6866AAFE-6234-4384-BBCD-A4DDD99B1050}" type="presParOf" srcId="{13065DE5-9306-49B5-8588-689216704039}" destId="{C583592A-E090-4539-91D1-D5490663A0D7}" srcOrd="0" destOrd="0" presId="urn:microsoft.com/office/officeart/2005/8/layout/process2"/>
    <dgm:cxn modelId="{C41969D4-36BC-4BF1-8177-999958CEC43D}" type="presParOf" srcId="{F5D3911F-8B80-4E5F-BBE7-0BC430DD6A53}" destId="{FD626027-FBA7-4079-BDD3-0711BC11D2AE}" srcOrd="4" destOrd="0" presId="urn:microsoft.com/office/officeart/2005/8/layout/process2"/>
    <dgm:cxn modelId="{AE77D246-A6FF-4F1E-A9A3-EEB4C3743A83}" type="presParOf" srcId="{F5D3911F-8B80-4E5F-BBE7-0BC430DD6A53}" destId="{DCDEE280-262A-44B9-B809-44823F0135BA}" srcOrd="5" destOrd="0" presId="urn:microsoft.com/office/officeart/2005/8/layout/process2"/>
    <dgm:cxn modelId="{F97248BD-CAAF-4D20-B8E5-4720AA1DAFF8}" type="presParOf" srcId="{DCDEE280-262A-44B9-B809-44823F0135BA}" destId="{59574298-983B-4BD5-8DDD-7BC3F725BA0F}" srcOrd="0" destOrd="0" presId="urn:microsoft.com/office/officeart/2005/8/layout/process2"/>
    <dgm:cxn modelId="{6ADF486E-75E0-49E0-A2A8-E824819E599B}" type="presParOf" srcId="{F5D3911F-8B80-4E5F-BBE7-0BC430DD6A53}" destId="{55A52128-258E-408A-9CF3-7E71F2A65639}" srcOrd="6" destOrd="0" presId="urn:microsoft.com/office/officeart/2005/8/layout/process2"/>
    <dgm:cxn modelId="{390B6D90-9C81-48C9-B0A5-305FD0B61CDE}" type="presParOf" srcId="{F5D3911F-8B80-4E5F-BBE7-0BC430DD6A53}" destId="{04D7431E-BB8E-48C7-89F8-2A3262950FDF}" srcOrd="7" destOrd="0" presId="urn:microsoft.com/office/officeart/2005/8/layout/process2"/>
    <dgm:cxn modelId="{75C9CAF2-6B6C-4C5F-B5D1-6D268FD433BC}" type="presParOf" srcId="{04D7431E-BB8E-48C7-89F8-2A3262950FDF}" destId="{954DBA97-C53A-4F95-98E7-EE4E16282B65}" srcOrd="0" destOrd="0" presId="urn:microsoft.com/office/officeart/2005/8/layout/process2"/>
    <dgm:cxn modelId="{BC7B69F1-FA51-483A-B9CC-9A8ECA8015C8}" type="presParOf" srcId="{F5D3911F-8B80-4E5F-BBE7-0BC430DD6A53}" destId="{8428EAE0-CED1-49BE-B3B8-C5A8E07FB3CF}" srcOrd="8" destOrd="0" presId="urn:microsoft.com/office/officeart/2005/8/layout/process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5D31D62A-765F-47A5-BE1F-AF3A0DA9936E}"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66BE034B-EBCD-4553-9C4D-B500077EE014}">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Pem</a:t>
          </a:r>
          <a:r>
            <a:rPr lang="en-US" sz="2400" dirty="0" smtClean="0"/>
            <a:t>. </a:t>
          </a:r>
          <a:r>
            <a:rPr lang="en-US" sz="2400" dirty="0" err="1" smtClean="0"/>
            <a:t>Berita</a:t>
          </a:r>
          <a:r>
            <a:rPr lang="en-US" sz="2400" dirty="0" smtClean="0"/>
            <a:t> </a:t>
          </a:r>
          <a:r>
            <a:rPr lang="en-US" sz="2400" dirty="0" err="1" smtClean="0"/>
            <a:t>Acara</a:t>
          </a:r>
          <a:r>
            <a:rPr lang="en-US" sz="2400" dirty="0" smtClean="0"/>
            <a:t> </a:t>
          </a:r>
          <a:r>
            <a:rPr lang="en-US" sz="2400" dirty="0" err="1" smtClean="0"/>
            <a:t>Cepat</a:t>
          </a:r>
          <a:endParaRPr lang="en-US" sz="2400" dirty="0"/>
        </a:p>
      </dgm:t>
    </dgm:pt>
    <dgm:pt modelId="{81B0DC1F-A7AC-4FCD-AB47-3E60F7E19912}" type="parTrans" cxnId="{EDC60F57-CECA-4B3C-814F-9A990E00C574}">
      <dgm:prSet/>
      <dgm:spPr/>
      <dgm:t>
        <a:bodyPr/>
        <a:lstStyle/>
        <a:p>
          <a:endParaRPr lang="en-US"/>
        </a:p>
      </dgm:t>
    </dgm:pt>
    <dgm:pt modelId="{2A99CDC4-DCD3-478A-98AD-0BA60F289123}" type="sibTrans" cxnId="{EDC60F57-CECA-4B3C-814F-9A990E00C574}">
      <dgm:prSet/>
      <dgm:spPr/>
      <dgm:t>
        <a:bodyPr/>
        <a:lstStyle/>
        <a:p>
          <a:endParaRPr lang="en-US"/>
        </a:p>
      </dgm:t>
    </dgm:pt>
    <dgm:pt modelId="{43848449-4409-497C-8C9C-717016826E5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Ketentuan</a:t>
          </a:r>
          <a:r>
            <a:rPr lang="en-US" sz="2400" dirty="0" smtClean="0"/>
            <a:t> formal</a:t>
          </a:r>
          <a:endParaRPr lang="en-US" sz="2400" dirty="0"/>
        </a:p>
      </dgm:t>
    </dgm:pt>
    <dgm:pt modelId="{23D35F38-BCA3-4D5A-97B5-881823BF48AC}" type="parTrans" cxnId="{30F2FF12-078C-4E53-AA78-12DC582950F4}">
      <dgm:prSet/>
      <dgm:spPr/>
      <dgm:t>
        <a:bodyPr/>
        <a:lstStyle/>
        <a:p>
          <a:endParaRPr lang="en-US"/>
        </a:p>
      </dgm:t>
    </dgm:pt>
    <dgm:pt modelId="{3975D89F-0181-4426-9DF0-AB78CD0F1745}" type="sibTrans" cxnId="{30F2FF12-078C-4E53-AA78-12DC582950F4}">
      <dgm:prSet/>
      <dgm:spPr/>
      <dgm:t>
        <a:bodyPr/>
        <a:lstStyle/>
        <a:p>
          <a:endParaRPr lang="en-US"/>
        </a:p>
      </dgm:t>
    </dgm:pt>
    <dgm:pt modelId="{596A823A-17DF-4E0C-BDE3-A3843B04047C}">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2400" dirty="0" err="1" smtClean="0"/>
            <a:t>Surat</a:t>
          </a:r>
          <a:r>
            <a:rPr lang="en-US" sz="2400" dirty="0" smtClean="0"/>
            <a:t> </a:t>
          </a:r>
          <a:r>
            <a:rPr lang="en-US" sz="2400" dirty="0" err="1" smtClean="0"/>
            <a:t>Keberatan</a:t>
          </a:r>
          <a:endParaRPr lang="en-US" sz="2400" dirty="0" smtClean="0"/>
        </a:p>
        <a:p>
          <a:r>
            <a:rPr lang="en-US" sz="2400" dirty="0" err="1" smtClean="0"/>
            <a:t>Penandatanganan</a:t>
          </a:r>
          <a:r>
            <a:rPr lang="en-US" sz="2400" dirty="0" smtClean="0"/>
            <a:t>  </a:t>
          </a:r>
          <a:r>
            <a:rPr lang="en-US" sz="2400" dirty="0" err="1" smtClean="0"/>
            <a:t>Surat</a:t>
          </a:r>
          <a:r>
            <a:rPr lang="en-US" sz="2400" dirty="0" smtClean="0"/>
            <a:t> banding</a:t>
          </a:r>
        </a:p>
      </dgm:t>
    </dgm:pt>
    <dgm:pt modelId="{3548BC39-431F-4925-BF7F-FD9566A5FA16}" type="parTrans" cxnId="{7DE5F81B-47EC-49C1-80E4-A5CAD8C38E71}">
      <dgm:prSet/>
      <dgm:spPr/>
      <dgm:t>
        <a:bodyPr/>
        <a:lstStyle/>
        <a:p>
          <a:endParaRPr lang="en-US"/>
        </a:p>
      </dgm:t>
    </dgm:pt>
    <dgm:pt modelId="{5F471DA0-84A5-494C-82E1-AB31AD3BB851}" type="sibTrans" cxnId="{7DE5F81B-47EC-49C1-80E4-A5CAD8C38E71}">
      <dgm:prSet/>
      <dgm:spPr/>
      <dgm:t>
        <a:bodyPr/>
        <a:lstStyle/>
        <a:p>
          <a:endParaRPr lang="en-US"/>
        </a:p>
      </dgm:t>
    </dgm:pt>
    <dgm:pt modelId="{2C0B8DC6-B1D9-49C4-8083-5B15FD9D07F6}">
      <dgm:prSet phldrT="[Text]" custT="1">
        <dgm:style>
          <a:lnRef idx="2">
            <a:schemeClr val="accent6"/>
          </a:lnRef>
          <a:fillRef idx="1">
            <a:schemeClr val="lt1"/>
          </a:fillRef>
          <a:effectRef idx="0">
            <a:schemeClr val="accent6"/>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2400" dirty="0" err="1" smtClean="0"/>
            <a:t>Akta</a:t>
          </a:r>
          <a:r>
            <a:rPr lang="en-US" sz="2400" dirty="0" smtClean="0"/>
            <a:t> </a:t>
          </a:r>
          <a:r>
            <a:rPr lang="en-US" sz="2400" dirty="0" err="1" smtClean="0"/>
            <a:t>Notaris</a:t>
          </a:r>
          <a:endParaRPr lang="en-US" sz="2400" dirty="0" smtClean="0"/>
        </a:p>
        <a:p>
          <a:pPr marL="0" marR="0" indent="0" defTabSz="914400" eaLnBrk="1" fontAlgn="auto" latinLnBrk="0" hangingPunct="1">
            <a:lnSpc>
              <a:spcPct val="100000"/>
            </a:lnSpc>
            <a:spcBef>
              <a:spcPts val="0"/>
            </a:spcBef>
            <a:spcAft>
              <a:spcPts val="0"/>
            </a:spcAft>
            <a:buClrTx/>
            <a:buSzTx/>
            <a:buFontTx/>
            <a:buNone/>
            <a:tabLst/>
            <a:defRPr/>
          </a:pPr>
          <a:r>
            <a:rPr lang="en-US" sz="2400" dirty="0" err="1" smtClean="0"/>
            <a:t>Surat</a:t>
          </a:r>
          <a:r>
            <a:rPr lang="en-US" sz="2400" dirty="0" smtClean="0"/>
            <a:t> </a:t>
          </a:r>
          <a:r>
            <a:rPr lang="en-US" sz="2400" dirty="0" err="1" smtClean="0"/>
            <a:t>Kuasa</a:t>
          </a:r>
          <a:r>
            <a:rPr lang="en-US" sz="2400" dirty="0" smtClean="0"/>
            <a:t> </a:t>
          </a:r>
          <a:r>
            <a:rPr lang="en-US" sz="2400" dirty="0" err="1" smtClean="0"/>
            <a:t>Khusus</a:t>
          </a:r>
          <a:endParaRPr lang="en-US" sz="2400" dirty="0" smtClean="0"/>
        </a:p>
        <a:p>
          <a:pPr defTabSz="1066800">
            <a:lnSpc>
              <a:spcPct val="90000"/>
            </a:lnSpc>
            <a:spcBef>
              <a:spcPct val="0"/>
            </a:spcBef>
            <a:spcAft>
              <a:spcPct val="35000"/>
            </a:spcAft>
          </a:pPr>
          <a:endParaRPr lang="en-US" sz="2400" dirty="0"/>
        </a:p>
      </dgm:t>
    </dgm:pt>
    <dgm:pt modelId="{F46F026D-C252-4A12-8A25-22957E8ED002}" type="parTrans" cxnId="{A738D18F-47C9-42BA-AA56-7616F69A7CEE}">
      <dgm:prSet/>
      <dgm:spPr/>
      <dgm:t>
        <a:bodyPr/>
        <a:lstStyle/>
        <a:p>
          <a:endParaRPr lang="en-US"/>
        </a:p>
      </dgm:t>
    </dgm:pt>
    <dgm:pt modelId="{95918086-E4A2-40DD-A421-A4B961080DC2}" type="sibTrans" cxnId="{A738D18F-47C9-42BA-AA56-7616F69A7CEE}">
      <dgm:prSet/>
      <dgm:spPr/>
      <dgm:t>
        <a:bodyPr/>
        <a:lstStyle/>
        <a:p>
          <a:endParaRPr lang="en-US"/>
        </a:p>
      </dgm:t>
    </dgm:pt>
    <dgm:pt modelId="{680C3C8E-B9C2-4C30-AF14-6398358ECC7D}">
      <dgm:prSet phldrT="[Text]" custT="1">
        <dgm:style>
          <a:lnRef idx="2">
            <a:schemeClr val="accent6"/>
          </a:lnRef>
          <a:fillRef idx="1">
            <a:schemeClr val="lt1"/>
          </a:fillRef>
          <a:effectRef idx="0">
            <a:schemeClr val="accent6"/>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2400" dirty="0" err="1" smtClean="0"/>
            <a:t>Pembayaran</a:t>
          </a:r>
          <a:r>
            <a:rPr lang="en-US" sz="2400" dirty="0" smtClean="0"/>
            <a:t> (SSP)   </a:t>
          </a:r>
          <a:r>
            <a:rPr lang="en-US" sz="2400" dirty="0" err="1" smtClean="0"/>
            <a:t>Surat</a:t>
          </a:r>
          <a:r>
            <a:rPr lang="en-US" sz="2400" dirty="0" smtClean="0"/>
            <a:t> </a:t>
          </a:r>
          <a:r>
            <a:rPr lang="en-US" sz="2400" dirty="0" err="1" smtClean="0"/>
            <a:t>Tugas</a:t>
          </a:r>
          <a:r>
            <a:rPr lang="en-US" sz="2400" dirty="0" smtClean="0"/>
            <a:t> </a:t>
          </a:r>
          <a:r>
            <a:rPr lang="en-US" sz="2400" dirty="0" err="1" smtClean="0"/>
            <a:t>Terbanding</a:t>
          </a:r>
          <a:endParaRPr lang="en-US" sz="2400" dirty="0" smtClean="0"/>
        </a:p>
        <a:p>
          <a:pPr defTabSz="2489200">
            <a:lnSpc>
              <a:spcPct val="90000"/>
            </a:lnSpc>
            <a:spcBef>
              <a:spcPct val="0"/>
            </a:spcBef>
            <a:spcAft>
              <a:spcPct val="35000"/>
            </a:spcAft>
          </a:pPr>
          <a:endParaRPr lang="en-US" sz="2400" dirty="0"/>
        </a:p>
      </dgm:t>
    </dgm:pt>
    <dgm:pt modelId="{67876204-9F07-4A91-977F-84C2CA87C966}" type="parTrans" cxnId="{1347081A-6F54-4B8E-818B-C17A004CA3D9}">
      <dgm:prSet/>
      <dgm:spPr/>
      <dgm:t>
        <a:bodyPr/>
        <a:lstStyle/>
        <a:p>
          <a:endParaRPr lang="en-US"/>
        </a:p>
      </dgm:t>
    </dgm:pt>
    <dgm:pt modelId="{F373B50A-0D12-48FE-850F-5C38D6874089}" type="sibTrans" cxnId="{1347081A-6F54-4B8E-818B-C17A004CA3D9}">
      <dgm:prSet/>
      <dgm:spPr/>
      <dgm:t>
        <a:bodyPr/>
        <a:lstStyle/>
        <a:p>
          <a:endParaRPr lang="en-US"/>
        </a:p>
      </dgm:t>
    </dgm:pt>
    <dgm:pt modelId="{11356041-61E4-4F5D-9EB3-A2E23AD89227}">
      <dgm:prSet phldrT="[Text]">
        <dgm:style>
          <a:lnRef idx="2">
            <a:schemeClr val="accent6"/>
          </a:lnRef>
          <a:fillRef idx="1">
            <a:schemeClr val="lt1"/>
          </a:fillRef>
          <a:effectRef idx="0">
            <a:schemeClr val="accent6"/>
          </a:effectRef>
          <a:fontRef idx="minor">
            <a:schemeClr val="dk1"/>
          </a:fontRef>
        </dgm:style>
      </dgm:prSet>
      <dgm:spPr/>
      <dgm:t>
        <a:bodyPr/>
        <a:lstStyle/>
        <a:p>
          <a:pPr marR="0" eaLnBrk="1" fontAlgn="auto" latinLnBrk="0" hangingPunct="1">
            <a:buClrTx/>
            <a:buSzTx/>
            <a:buFontTx/>
            <a:tabLst/>
            <a:defRPr/>
          </a:pPr>
          <a:r>
            <a:rPr lang="en-US" dirty="0" err="1" smtClean="0"/>
            <a:t>Kemungkinan</a:t>
          </a:r>
          <a:r>
            <a:rPr lang="en-US" dirty="0" smtClean="0"/>
            <a:t> </a:t>
          </a:r>
          <a:r>
            <a:rPr lang="en-US" dirty="0" err="1" smtClean="0"/>
            <a:t>Putusan</a:t>
          </a:r>
          <a:r>
            <a:rPr lang="en-US" dirty="0" smtClean="0"/>
            <a:t> “TDD”  </a:t>
          </a:r>
          <a:r>
            <a:rPr lang="en-US" dirty="0" err="1" smtClean="0"/>
            <a:t>atau</a:t>
          </a:r>
          <a:r>
            <a:rPr lang="en-US" dirty="0" smtClean="0"/>
            <a:t> </a:t>
          </a:r>
          <a:r>
            <a:rPr lang="en-US" dirty="0" err="1" smtClean="0"/>
            <a:t>Tidak</a:t>
          </a:r>
          <a:r>
            <a:rPr lang="en-US" dirty="0" smtClean="0"/>
            <a:t> </a:t>
          </a:r>
          <a:r>
            <a:rPr lang="en-US" dirty="0" err="1" smtClean="0"/>
            <a:t>Dapat</a:t>
          </a:r>
          <a:r>
            <a:rPr lang="en-US" dirty="0" smtClean="0"/>
            <a:t> </a:t>
          </a:r>
          <a:r>
            <a:rPr lang="en-US" dirty="0" err="1" smtClean="0"/>
            <a:t>Diterima</a:t>
          </a:r>
          <a:endParaRPr lang="en-US" dirty="0" smtClean="0"/>
        </a:p>
        <a:p>
          <a:endParaRPr lang="en-US" dirty="0"/>
        </a:p>
      </dgm:t>
    </dgm:pt>
    <dgm:pt modelId="{94F3C49A-7277-47C5-B3BF-6AF560230783}" type="parTrans" cxnId="{FE58F1E3-0722-4D51-82FB-1D4306148974}">
      <dgm:prSet/>
      <dgm:spPr/>
      <dgm:t>
        <a:bodyPr/>
        <a:lstStyle/>
        <a:p>
          <a:endParaRPr lang="en-US"/>
        </a:p>
      </dgm:t>
    </dgm:pt>
    <dgm:pt modelId="{59C8C7A0-AC91-49C7-ACB3-D4CA4B76B55E}" type="sibTrans" cxnId="{FE58F1E3-0722-4D51-82FB-1D4306148974}">
      <dgm:prSet/>
      <dgm:spPr/>
      <dgm:t>
        <a:bodyPr/>
        <a:lstStyle/>
        <a:p>
          <a:endParaRPr lang="en-US"/>
        </a:p>
      </dgm:t>
    </dgm:pt>
    <dgm:pt modelId="{1B743943-89DA-4142-A5D1-AFEB29AA235F}" type="pres">
      <dgm:prSet presAssocID="{5D31D62A-765F-47A5-BE1F-AF3A0DA9936E}" presName="diagram" presStyleCnt="0">
        <dgm:presLayoutVars>
          <dgm:dir/>
          <dgm:resizeHandles val="exact"/>
        </dgm:presLayoutVars>
      </dgm:prSet>
      <dgm:spPr/>
      <dgm:t>
        <a:bodyPr/>
        <a:lstStyle/>
        <a:p>
          <a:endParaRPr lang="en-US"/>
        </a:p>
      </dgm:t>
    </dgm:pt>
    <dgm:pt modelId="{728056B2-E0B8-4BA4-BB27-5B930D0023F4}" type="pres">
      <dgm:prSet presAssocID="{66BE034B-EBCD-4553-9C4D-B500077EE014}" presName="node" presStyleLbl="node1" presStyleIdx="0" presStyleCnt="6">
        <dgm:presLayoutVars>
          <dgm:bulletEnabled val="1"/>
        </dgm:presLayoutVars>
      </dgm:prSet>
      <dgm:spPr/>
      <dgm:t>
        <a:bodyPr/>
        <a:lstStyle/>
        <a:p>
          <a:endParaRPr lang="en-US"/>
        </a:p>
      </dgm:t>
    </dgm:pt>
    <dgm:pt modelId="{83B1BCC6-74F8-44A6-BD43-F25F5CCDE1E0}" type="pres">
      <dgm:prSet presAssocID="{2A99CDC4-DCD3-478A-98AD-0BA60F289123}" presName="sibTrans" presStyleLbl="sibTrans2D1" presStyleIdx="0" presStyleCnt="5"/>
      <dgm:spPr/>
      <dgm:t>
        <a:bodyPr/>
        <a:lstStyle/>
        <a:p>
          <a:endParaRPr lang="en-US"/>
        </a:p>
      </dgm:t>
    </dgm:pt>
    <dgm:pt modelId="{E5838607-DF09-45A5-9B30-49644BE245E6}" type="pres">
      <dgm:prSet presAssocID="{2A99CDC4-DCD3-478A-98AD-0BA60F289123}" presName="connectorText" presStyleLbl="sibTrans2D1" presStyleIdx="0" presStyleCnt="5"/>
      <dgm:spPr/>
      <dgm:t>
        <a:bodyPr/>
        <a:lstStyle/>
        <a:p>
          <a:endParaRPr lang="en-US"/>
        </a:p>
      </dgm:t>
    </dgm:pt>
    <dgm:pt modelId="{15F4B4D4-77E1-4F8A-9367-9596B48B7043}" type="pres">
      <dgm:prSet presAssocID="{43848449-4409-497C-8C9C-717016826E54}" presName="node" presStyleLbl="node1" presStyleIdx="1" presStyleCnt="6">
        <dgm:presLayoutVars>
          <dgm:bulletEnabled val="1"/>
        </dgm:presLayoutVars>
      </dgm:prSet>
      <dgm:spPr/>
      <dgm:t>
        <a:bodyPr/>
        <a:lstStyle/>
        <a:p>
          <a:endParaRPr lang="en-US"/>
        </a:p>
      </dgm:t>
    </dgm:pt>
    <dgm:pt modelId="{EBDDAF18-3025-4FC6-A796-41A03282A7A4}" type="pres">
      <dgm:prSet presAssocID="{3975D89F-0181-4426-9DF0-AB78CD0F1745}" presName="sibTrans" presStyleLbl="sibTrans2D1" presStyleIdx="1" presStyleCnt="5"/>
      <dgm:spPr/>
      <dgm:t>
        <a:bodyPr/>
        <a:lstStyle/>
        <a:p>
          <a:endParaRPr lang="en-US"/>
        </a:p>
      </dgm:t>
    </dgm:pt>
    <dgm:pt modelId="{92932126-F568-4B9C-9B6F-5E332B2CCBE5}" type="pres">
      <dgm:prSet presAssocID="{3975D89F-0181-4426-9DF0-AB78CD0F1745}" presName="connectorText" presStyleLbl="sibTrans2D1" presStyleIdx="1" presStyleCnt="5"/>
      <dgm:spPr/>
      <dgm:t>
        <a:bodyPr/>
        <a:lstStyle/>
        <a:p>
          <a:endParaRPr lang="en-US"/>
        </a:p>
      </dgm:t>
    </dgm:pt>
    <dgm:pt modelId="{4F6C0CCB-454C-488E-A223-53A2980B473E}" type="pres">
      <dgm:prSet presAssocID="{596A823A-17DF-4E0C-BDE3-A3843B04047C}" presName="node" presStyleLbl="node1" presStyleIdx="2" presStyleCnt="6" custScaleX="105756" custScaleY="167939">
        <dgm:presLayoutVars>
          <dgm:bulletEnabled val="1"/>
        </dgm:presLayoutVars>
      </dgm:prSet>
      <dgm:spPr/>
      <dgm:t>
        <a:bodyPr/>
        <a:lstStyle/>
        <a:p>
          <a:endParaRPr lang="en-US"/>
        </a:p>
      </dgm:t>
    </dgm:pt>
    <dgm:pt modelId="{AABE0AE5-B952-4A3B-8500-0AE5E2DB7FA6}" type="pres">
      <dgm:prSet presAssocID="{5F471DA0-84A5-494C-82E1-AB31AD3BB851}" presName="sibTrans" presStyleLbl="sibTrans2D1" presStyleIdx="2" presStyleCnt="5"/>
      <dgm:spPr/>
      <dgm:t>
        <a:bodyPr/>
        <a:lstStyle/>
        <a:p>
          <a:endParaRPr lang="en-US"/>
        </a:p>
      </dgm:t>
    </dgm:pt>
    <dgm:pt modelId="{2B313A1B-AC89-4248-AF3C-B15C652D1351}" type="pres">
      <dgm:prSet presAssocID="{5F471DA0-84A5-494C-82E1-AB31AD3BB851}" presName="connectorText" presStyleLbl="sibTrans2D1" presStyleIdx="2" presStyleCnt="5"/>
      <dgm:spPr/>
      <dgm:t>
        <a:bodyPr/>
        <a:lstStyle/>
        <a:p>
          <a:endParaRPr lang="en-US"/>
        </a:p>
      </dgm:t>
    </dgm:pt>
    <dgm:pt modelId="{BBBAAC20-D173-454A-9271-A7D3812D2B70}" type="pres">
      <dgm:prSet presAssocID="{2C0B8DC6-B1D9-49C4-8083-5B15FD9D07F6}" presName="node" presStyleLbl="node1" presStyleIdx="3" presStyleCnt="6" custScaleX="102326" custScaleY="170406">
        <dgm:presLayoutVars>
          <dgm:bulletEnabled val="1"/>
        </dgm:presLayoutVars>
      </dgm:prSet>
      <dgm:spPr/>
      <dgm:t>
        <a:bodyPr/>
        <a:lstStyle/>
        <a:p>
          <a:endParaRPr lang="en-US"/>
        </a:p>
      </dgm:t>
    </dgm:pt>
    <dgm:pt modelId="{E54228DB-C5A7-43FC-985A-376C34F9D5CD}" type="pres">
      <dgm:prSet presAssocID="{95918086-E4A2-40DD-A421-A4B961080DC2}" presName="sibTrans" presStyleLbl="sibTrans2D1" presStyleIdx="3" presStyleCnt="5"/>
      <dgm:spPr/>
      <dgm:t>
        <a:bodyPr/>
        <a:lstStyle/>
        <a:p>
          <a:endParaRPr lang="en-US"/>
        </a:p>
      </dgm:t>
    </dgm:pt>
    <dgm:pt modelId="{11C95B2A-146F-4E44-813A-C6FE735A3232}" type="pres">
      <dgm:prSet presAssocID="{95918086-E4A2-40DD-A421-A4B961080DC2}" presName="connectorText" presStyleLbl="sibTrans2D1" presStyleIdx="3" presStyleCnt="5"/>
      <dgm:spPr/>
      <dgm:t>
        <a:bodyPr/>
        <a:lstStyle/>
        <a:p>
          <a:endParaRPr lang="en-US"/>
        </a:p>
      </dgm:t>
    </dgm:pt>
    <dgm:pt modelId="{2B209FF3-9246-47C3-A74B-3163AFBEE167}" type="pres">
      <dgm:prSet presAssocID="{680C3C8E-B9C2-4C30-AF14-6398358ECC7D}" presName="node" presStyleLbl="node1" presStyleIdx="4" presStyleCnt="6" custScaleY="173351">
        <dgm:presLayoutVars>
          <dgm:bulletEnabled val="1"/>
        </dgm:presLayoutVars>
      </dgm:prSet>
      <dgm:spPr/>
      <dgm:t>
        <a:bodyPr/>
        <a:lstStyle/>
        <a:p>
          <a:endParaRPr lang="en-US"/>
        </a:p>
      </dgm:t>
    </dgm:pt>
    <dgm:pt modelId="{50B2DADC-0E33-4BAC-8D36-108DD126790E}" type="pres">
      <dgm:prSet presAssocID="{F373B50A-0D12-48FE-850F-5C38D6874089}" presName="sibTrans" presStyleLbl="sibTrans2D1" presStyleIdx="4" presStyleCnt="5"/>
      <dgm:spPr/>
      <dgm:t>
        <a:bodyPr/>
        <a:lstStyle/>
        <a:p>
          <a:endParaRPr lang="en-US"/>
        </a:p>
      </dgm:t>
    </dgm:pt>
    <dgm:pt modelId="{5E861C37-D71E-49A4-B76D-6724AB09B4D2}" type="pres">
      <dgm:prSet presAssocID="{F373B50A-0D12-48FE-850F-5C38D6874089}" presName="connectorText" presStyleLbl="sibTrans2D1" presStyleIdx="4" presStyleCnt="5"/>
      <dgm:spPr/>
      <dgm:t>
        <a:bodyPr/>
        <a:lstStyle/>
        <a:p>
          <a:endParaRPr lang="en-US"/>
        </a:p>
      </dgm:t>
    </dgm:pt>
    <dgm:pt modelId="{61B0110E-F41A-4EDC-8C04-25DCC53D3FE0}" type="pres">
      <dgm:prSet presAssocID="{11356041-61E4-4F5D-9EB3-A2E23AD89227}" presName="node" presStyleLbl="node1" presStyleIdx="5" presStyleCnt="6" custScaleY="173351">
        <dgm:presLayoutVars>
          <dgm:bulletEnabled val="1"/>
        </dgm:presLayoutVars>
      </dgm:prSet>
      <dgm:spPr/>
      <dgm:t>
        <a:bodyPr/>
        <a:lstStyle/>
        <a:p>
          <a:endParaRPr lang="en-US"/>
        </a:p>
      </dgm:t>
    </dgm:pt>
  </dgm:ptLst>
  <dgm:cxnLst>
    <dgm:cxn modelId="{06F1E69C-F4DA-4E56-93B6-98D4795AD7CF}" type="presOf" srcId="{F373B50A-0D12-48FE-850F-5C38D6874089}" destId="{5E861C37-D71E-49A4-B76D-6724AB09B4D2}" srcOrd="1" destOrd="0" presId="urn:microsoft.com/office/officeart/2005/8/layout/process5"/>
    <dgm:cxn modelId="{F6235C34-D794-4CE1-9E07-2C96E3255595}" type="presOf" srcId="{680C3C8E-B9C2-4C30-AF14-6398358ECC7D}" destId="{2B209FF3-9246-47C3-A74B-3163AFBEE167}" srcOrd="0" destOrd="0" presId="urn:microsoft.com/office/officeart/2005/8/layout/process5"/>
    <dgm:cxn modelId="{FE58F1E3-0722-4D51-82FB-1D4306148974}" srcId="{5D31D62A-765F-47A5-BE1F-AF3A0DA9936E}" destId="{11356041-61E4-4F5D-9EB3-A2E23AD89227}" srcOrd="5" destOrd="0" parTransId="{94F3C49A-7277-47C5-B3BF-6AF560230783}" sibTransId="{59C8C7A0-AC91-49C7-ACB3-D4CA4B76B55E}"/>
    <dgm:cxn modelId="{187D7373-89D3-496C-8985-21AF9034E605}" type="presOf" srcId="{2A99CDC4-DCD3-478A-98AD-0BA60F289123}" destId="{E5838607-DF09-45A5-9B30-49644BE245E6}" srcOrd="1" destOrd="0" presId="urn:microsoft.com/office/officeart/2005/8/layout/process5"/>
    <dgm:cxn modelId="{BAC9604C-DC8E-4D29-B5BA-8F671736670C}" type="presOf" srcId="{F373B50A-0D12-48FE-850F-5C38D6874089}" destId="{50B2DADC-0E33-4BAC-8D36-108DD126790E}" srcOrd="0" destOrd="0" presId="urn:microsoft.com/office/officeart/2005/8/layout/process5"/>
    <dgm:cxn modelId="{C6D79959-2857-454A-A485-C880BA7EBCEA}" type="presOf" srcId="{5F471DA0-84A5-494C-82E1-AB31AD3BB851}" destId="{2B313A1B-AC89-4248-AF3C-B15C652D1351}" srcOrd="1" destOrd="0" presId="urn:microsoft.com/office/officeart/2005/8/layout/process5"/>
    <dgm:cxn modelId="{31BDFB9E-AB9F-4872-8F7D-ECFD2FB0984C}" type="presOf" srcId="{11356041-61E4-4F5D-9EB3-A2E23AD89227}" destId="{61B0110E-F41A-4EDC-8C04-25DCC53D3FE0}" srcOrd="0" destOrd="0" presId="urn:microsoft.com/office/officeart/2005/8/layout/process5"/>
    <dgm:cxn modelId="{1347081A-6F54-4B8E-818B-C17A004CA3D9}" srcId="{5D31D62A-765F-47A5-BE1F-AF3A0DA9936E}" destId="{680C3C8E-B9C2-4C30-AF14-6398358ECC7D}" srcOrd="4" destOrd="0" parTransId="{67876204-9F07-4A91-977F-84C2CA87C966}" sibTransId="{F373B50A-0D12-48FE-850F-5C38D6874089}"/>
    <dgm:cxn modelId="{EDC60F57-CECA-4B3C-814F-9A990E00C574}" srcId="{5D31D62A-765F-47A5-BE1F-AF3A0DA9936E}" destId="{66BE034B-EBCD-4553-9C4D-B500077EE014}" srcOrd="0" destOrd="0" parTransId="{81B0DC1F-A7AC-4FCD-AB47-3E60F7E19912}" sibTransId="{2A99CDC4-DCD3-478A-98AD-0BA60F289123}"/>
    <dgm:cxn modelId="{A738D18F-47C9-42BA-AA56-7616F69A7CEE}" srcId="{5D31D62A-765F-47A5-BE1F-AF3A0DA9936E}" destId="{2C0B8DC6-B1D9-49C4-8083-5B15FD9D07F6}" srcOrd="3" destOrd="0" parTransId="{F46F026D-C252-4A12-8A25-22957E8ED002}" sibTransId="{95918086-E4A2-40DD-A421-A4B961080DC2}"/>
    <dgm:cxn modelId="{429E8477-A519-4338-83B8-5548A3AEC180}" type="presOf" srcId="{3975D89F-0181-4426-9DF0-AB78CD0F1745}" destId="{EBDDAF18-3025-4FC6-A796-41A03282A7A4}" srcOrd="0" destOrd="0" presId="urn:microsoft.com/office/officeart/2005/8/layout/process5"/>
    <dgm:cxn modelId="{0C6C1D06-384D-4E39-BED0-2106676CB0C4}" type="presOf" srcId="{596A823A-17DF-4E0C-BDE3-A3843B04047C}" destId="{4F6C0CCB-454C-488E-A223-53A2980B473E}" srcOrd="0" destOrd="0" presId="urn:microsoft.com/office/officeart/2005/8/layout/process5"/>
    <dgm:cxn modelId="{B8BFE3DA-E187-479B-AC8C-9FD2129A5CD5}" type="presOf" srcId="{43848449-4409-497C-8C9C-717016826E54}" destId="{15F4B4D4-77E1-4F8A-9367-9596B48B7043}" srcOrd="0" destOrd="0" presId="urn:microsoft.com/office/officeart/2005/8/layout/process5"/>
    <dgm:cxn modelId="{3E626C23-F986-4FF0-B117-030590FFFB20}" type="presOf" srcId="{3975D89F-0181-4426-9DF0-AB78CD0F1745}" destId="{92932126-F568-4B9C-9B6F-5E332B2CCBE5}" srcOrd="1" destOrd="0" presId="urn:microsoft.com/office/officeart/2005/8/layout/process5"/>
    <dgm:cxn modelId="{554BBD33-E5FD-48D1-A7A0-F33417CE0381}" type="presOf" srcId="{66BE034B-EBCD-4553-9C4D-B500077EE014}" destId="{728056B2-E0B8-4BA4-BB27-5B930D0023F4}" srcOrd="0" destOrd="0" presId="urn:microsoft.com/office/officeart/2005/8/layout/process5"/>
    <dgm:cxn modelId="{B3088A63-3B20-4389-85AA-DA15303FB914}" type="presOf" srcId="{95918086-E4A2-40DD-A421-A4B961080DC2}" destId="{11C95B2A-146F-4E44-813A-C6FE735A3232}" srcOrd="1" destOrd="0" presId="urn:microsoft.com/office/officeart/2005/8/layout/process5"/>
    <dgm:cxn modelId="{02AF5623-905C-4D5B-B77C-1F44AA5C3D6F}" type="presOf" srcId="{5F471DA0-84A5-494C-82E1-AB31AD3BB851}" destId="{AABE0AE5-B952-4A3B-8500-0AE5E2DB7FA6}" srcOrd="0" destOrd="0" presId="urn:microsoft.com/office/officeart/2005/8/layout/process5"/>
    <dgm:cxn modelId="{7DE5F81B-47EC-49C1-80E4-A5CAD8C38E71}" srcId="{5D31D62A-765F-47A5-BE1F-AF3A0DA9936E}" destId="{596A823A-17DF-4E0C-BDE3-A3843B04047C}" srcOrd="2" destOrd="0" parTransId="{3548BC39-431F-4925-BF7F-FD9566A5FA16}" sibTransId="{5F471DA0-84A5-494C-82E1-AB31AD3BB851}"/>
    <dgm:cxn modelId="{6C4B08B7-739D-4608-B739-0CAEB4801FA6}" type="presOf" srcId="{2C0B8DC6-B1D9-49C4-8083-5B15FD9D07F6}" destId="{BBBAAC20-D173-454A-9271-A7D3812D2B70}" srcOrd="0" destOrd="0" presId="urn:microsoft.com/office/officeart/2005/8/layout/process5"/>
    <dgm:cxn modelId="{30F2FF12-078C-4E53-AA78-12DC582950F4}" srcId="{5D31D62A-765F-47A5-BE1F-AF3A0DA9936E}" destId="{43848449-4409-497C-8C9C-717016826E54}" srcOrd="1" destOrd="0" parTransId="{23D35F38-BCA3-4D5A-97B5-881823BF48AC}" sibTransId="{3975D89F-0181-4426-9DF0-AB78CD0F1745}"/>
    <dgm:cxn modelId="{3520A3AD-16C9-4034-9D55-AEC3344824E5}" type="presOf" srcId="{5D31D62A-765F-47A5-BE1F-AF3A0DA9936E}" destId="{1B743943-89DA-4142-A5D1-AFEB29AA235F}" srcOrd="0" destOrd="0" presId="urn:microsoft.com/office/officeart/2005/8/layout/process5"/>
    <dgm:cxn modelId="{34AE6659-BD67-43D2-8D60-07A59CBEF216}" type="presOf" srcId="{95918086-E4A2-40DD-A421-A4B961080DC2}" destId="{E54228DB-C5A7-43FC-985A-376C34F9D5CD}" srcOrd="0" destOrd="0" presId="urn:microsoft.com/office/officeart/2005/8/layout/process5"/>
    <dgm:cxn modelId="{C67191B8-CAE5-4790-9ADA-BFD00ECBDC13}" type="presOf" srcId="{2A99CDC4-DCD3-478A-98AD-0BA60F289123}" destId="{83B1BCC6-74F8-44A6-BD43-F25F5CCDE1E0}" srcOrd="0" destOrd="0" presId="urn:microsoft.com/office/officeart/2005/8/layout/process5"/>
    <dgm:cxn modelId="{1E30F084-4C8E-43FF-9D64-FAB3E9988B59}" type="presParOf" srcId="{1B743943-89DA-4142-A5D1-AFEB29AA235F}" destId="{728056B2-E0B8-4BA4-BB27-5B930D0023F4}" srcOrd="0" destOrd="0" presId="urn:microsoft.com/office/officeart/2005/8/layout/process5"/>
    <dgm:cxn modelId="{8555E711-B17F-4165-92E5-69AF7B9DFEB9}" type="presParOf" srcId="{1B743943-89DA-4142-A5D1-AFEB29AA235F}" destId="{83B1BCC6-74F8-44A6-BD43-F25F5CCDE1E0}" srcOrd="1" destOrd="0" presId="urn:microsoft.com/office/officeart/2005/8/layout/process5"/>
    <dgm:cxn modelId="{190BA27C-700A-4B05-9BF6-60B6EBC3167B}" type="presParOf" srcId="{83B1BCC6-74F8-44A6-BD43-F25F5CCDE1E0}" destId="{E5838607-DF09-45A5-9B30-49644BE245E6}" srcOrd="0" destOrd="0" presId="urn:microsoft.com/office/officeart/2005/8/layout/process5"/>
    <dgm:cxn modelId="{3F58B02B-7C46-4D36-8264-F9C89D52C168}" type="presParOf" srcId="{1B743943-89DA-4142-A5D1-AFEB29AA235F}" destId="{15F4B4D4-77E1-4F8A-9367-9596B48B7043}" srcOrd="2" destOrd="0" presId="urn:microsoft.com/office/officeart/2005/8/layout/process5"/>
    <dgm:cxn modelId="{AD9110D0-A8C3-40E9-A754-EA8F814DB403}" type="presParOf" srcId="{1B743943-89DA-4142-A5D1-AFEB29AA235F}" destId="{EBDDAF18-3025-4FC6-A796-41A03282A7A4}" srcOrd="3" destOrd="0" presId="urn:microsoft.com/office/officeart/2005/8/layout/process5"/>
    <dgm:cxn modelId="{1B127E20-E854-49D1-A92E-76686F0F740C}" type="presParOf" srcId="{EBDDAF18-3025-4FC6-A796-41A03282A7A4}" destId="{92932126-F568-4B9C-9B6F-5E332B2CCBE5}" srcOrd="0" destOrd="0" presId="urn:microsoft.com/office/officeart/2005/8/layout/process5"/>
    <dgm:cxn modelId="{00BF67BD-01A7-4EBB-9B5B-0A4F62FEBC74}" type="presParOf" srcId="{1B743943-89DA-4142-A5D1-AFEB29AA235F}" destId="{4F6C0CCB-454C-488E-A223-53A2980B473E}" srcOrd="4" destOrd="0" presId="urn:microsoft.com/office/officeart/2005/8/layout/process5"/>
    <dgm:cxn modelId="{5D15B5EB-CDA9-4358-BF8B-DDA70607225B}" type="presParOf" srcId="{1B743943-89DA-4142-A5D1-AFEB29AA235F}" destId="{AABE0AE5-B952-4A3B-8500-0AE5E2DB7FA6}" srcOrd="5" destOrd="0" presId="urn:microsoft.com/office/officeart/2005/8/layout/process5"/>
    <dgm:cxn modelId="{40F7D09D-CDCF-45F1-B102-DAA77C01FD48}" type="presParOf" srcId="{AABE0AE5-B952-4A3B-8500-0AE5E2DB7FA6}" destId="{2B313A1B-AC89-4248-AF3C-B15C652D1351}" srcOrd="0" destOrd="0" presId="urn:microsoft.com/office/officeart/2005/8/layout/process5"/>
    <dgm:cxn modelId="{6A972F5E-9EF6-41EF-B702-C5C741EE16B3}" type="presParOf" srcId="{1B743943-89DA-4142-A5D1-AFEB29AA235F}" destId="{BBBAAC20-D173-454A-9271-A7D3812D2B70}" srcOrd="6" destOrd="0" presId="urn:microsoft.com/office/officeart/2005/8/layout/process5"/>
    <dgm:cxn modelId="{1D978E82-182C-47A9-970A-BC9EAB9CA7F5}" type="presParOf" srcId="{1B743943-89DA-4142-A5D1-AFEB29AA235F}" destId="{E54228DB-C5A7-43FC-985A-376C34F9D5CD}" srcOrd="7" destOrd="0" presId="urn:microsoft.com/office/officeart/2005/8/layout/process5"/>
    <dgm:cxn modelId="{13F80B9E-391A-4E0C-B444-987630E26912}" type="presParOf" srcId="{E54228DB-C5A7-43FC-985A-376C34F9D5CD}" destId="{11C95B2A-146F-4E44-813A-C6FE735A3232}" srcOrd="0" destOrd="0" presId="urn:microsoft.com/office/officeart/2005/8/layout/process5"/>
    <dgm:cxn modelId="{166ECDF9-82F5-4708-B34B-378349680FD7}" type="presParOf" srcId="{1B743943-89DA-4142-A5D1-AFEB29AA235F}" destId="{2B209FF3-9246-47C3-A74B-3163AFBEE167}" srcOrd="8" destOrd="0" presId="urn:microsoft.com/office/officeart/2005/8/layout/process5"/>
    <dgm:cxn modelId="{06455FCD-6ACD-4C77-8A73-9260DC980CCA}" type="presParOf" srcId="{1B743943-89DA-4142-A5D1-AFEB29AA235F}" destId="{50B2DADC-0E33-4BAC-8D36-108DD126790E}" srcOrd="9" destOrd="0" presId="urn:microsoft.com/office/officeart/2005/8/layout/process5"/>
    <dgm:cxn modelId="{7CB89101-684E-414A-98A3-4D8F0A9004D8}" type="presParOf" srcId="{50B2DADC-0E33-4BAC-8D36-108DD126790E}" destId="{5E861C37-D71E-49A4-B76D-6724AB09B4D2}" srcOrd="0" destOrd="0" presId="urn:microsoft.com/office/officeart/2005/8/layout/process5"/>
    <dgm:cxn modelId="{BA3D3BD2-D029-48F9-9D05-B412B2432294}" type="presParOf" srcId="{1B743943-89DA-4142-A5D1-AFEB29AA235F}" destId="{61B0110E-F41A-4EDC-8C04-25DCC53D3FE0}" srcOrd="10" destOrd="0" presId="urn:microsoft.com/office/officeart/2005/8/layout/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1BAC4E82-6A3C-4473-BB8F-643B46976A2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7E425007-819A-4675-A291-7D566C13AE06}">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Putusan</a:t>
          </a:r>
          <a:r>
            <a:rPr lang="en-US" dirty="0" smtClean="0"/>
            <a:t> T.D.D</a:t>
          </a:r>
          <a:endParaRPr lang="en-US" dirty="0"/>
        </a:p>
      </dgm:t>
    </dgm:pt>
    <dgm:pt modelId="{5347A25F-8F11-4516-B0C9-F8D06D0D039B}" type="parTrans" cxnId="{58F5CC9B-3BF1-4749-9635-7875B0D3A977}">
      <dgm:prSet/>
      <dgm:spPr/>
      <dgm:t>
        <a:bodyPr/>
        <a:lstStyle/>
        <a:p>
          <a:endParaRPr lang="en-US"/>
        </a:p>
      </dgm:t>
    </dgm:pt>
    <dgm:pt modelId="{49337099-3CA5-43D9-90BF-F7F19F6835ED}" type="sibTrans" cxnId="{58F5CC9B-3BF1-4749-9635-7875B0D3A977}">
      <dgm:prSet/>
      <dgm:spPr/>
      <dgm:t>
        <a:bodyPr/>
        <a:lstStyle/>
        <a:p>
          <a:endParaRPr lang="en-US"/>
        </a:p>
      </dgm:t>
    </dgm:pt>
    <dgm:pt modelId="{AEF27A85-0B03-44A8-9CF1-C82D76E779B2}">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Dapat</a:t>
          </a:r>
          <a:r>
            <a:rPr lang="en-US" dirty="0" smtClean="0"/>
            <a:t> </a:t>
          </a:r>
          <a:r>
            <a:rPr lang="en-US" dirty="0" err="1" smtClean="0"/>
            <a:t>Diajukan</a:t>
          </a:r>
          <a:r>
            <a:rPr lang="en-US" dirty="0" smtClean="0"/>
            <a:t> </a:t>
          </a:r>
          <a:r>
            <a:rPr lang="en-US" dirty="0" err="1" smtClean="0"/>
            <a:t>Upaya</a:t>
          </a:r>
          <a:r>
            <a:rPr lang="en-US" dirty="0" smtClean="0"/>
            <a:t> </a:t>
          </a:r>
          <a:r>
            <a:rPr lang="en-US" dirty="0" err="1" smtClean="0"/>
            <a:t>Hk</a:t>
          </a:r>
          <a:r>
            <a:rPr lang="en-US" dirty="0" smtClean="0"/>
            <a:t> </a:t>
          </a:r>
          <a:r>
            <a:rPr lang="en-US" dirty="0" err="1" smtClean="0"/>
            <a:t>Luar</a:t>
          </a:r>
          <a:r>
            <a:rPr lang="en-US" dirty="0" smtClean="0"/>
            <a:t> </a:t>
          </a:r>
          <a:r>
            <a:rPr lang="en-US" dirty="0" err="1" smtClean="0"/>
            <a:t>Biasa</a:t>
          </a:r>
          <a:endParaRPr lang="en-US" dirty="0"/>
        </a:p>
      </dgm:t>
    </dgm:pt>
    <dgm:pt modelId="{3463C3FF-C63E-42DD-922A-66E9213D8DF0}" type="parTrans" cxnId="{942A9E35-F7B6-4303-A0B4-9F5926448D67}">
      <dgm:prSet/>
      <dgm:spPr/>
      <dgm:t>
        <a:bodyPr/>
        <a:lstStyle/>
        <a:p>
          <a:endParaRPr lang="en-US"/>
        </a:p>
      </dgm:t>
    </dgm:pt>
    <dgm:pt modelId="{898A32BA-9CEC-4BF6-88A9-6D2F9E8DBAA2}" type="sibTrans" cxnId="{942A9E35-F7B6-4303-A0B4-9F5926448D67}">
      <dgm:prSet/>
      <dgm:spPr/>
      <dgm:t>
        <a:bodyPr/>
        <a:lstStyle/>
        <a:p>
          <a:endParaRPr lang="en-US"/>
        </a:p>
      </dgm:t>
    </dgm:pt>
    <dgm:pt modelId="{0A697143-06E5-406A-95B1-CCBF0DA0F2C4}">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Peninjauan</a:t>
          </a:r>
          <a:r>
            <a:rPr lang="en-US" dirty="0" smtClean="0"/>
            <a:t> </a:t>
          </a:r>
          <a:r>
            <a:rPr lang="en-US" dirty="0" err="1" smtClean="0"/>
            <a:t>Kembali</a:t>
          </a:r>
          <a:r>
            <a:rPr lang="en-US" dirty="0" smtClean="0"/>
            <a:t> </a:t>
          </a:r>
          <a:r>
            <a:rPr lang="en-US" dirty="0" err="1" smtClean="0"/>
            <a:t>ke</a:t>
          </a:r>
          <a:r>
            <a:rPr lang="en-US" dirty="0" smtClean="0"/>
            <a:t> MA</a:t>
          </a:r>
          <a:endParaRPr lang="en-US" dirty="0"/>
        </a:p>
      </dgm:t>
    </dgm:pt>
    <dgm:pt modelId="{EE94378B-CD10-45FF-B59E-4D6969502B9B}" type="parTrans" cxnId="{65EBE6AA-4D74-480F-8B48-0563F8A792C3}">
      <dgm:prSet/>
      <dgm:spPr/>
      <dgm:t>
        <a:bodyPr/>
        <a:lstStyle/>
        <a:p>
          <a:endParaRPr lang="en-US"/>
        </a:p>
      </dgm:t>
    </dgm:pt>
    <dgm:pt modelId="{F33D2127-7EDD-4FAC-88FC-C810E3079D03}" type="sibTrans" cxnId="{65EBE6AA-4D74-480F-8B48-0563F8A792C3}">
      <dgm:prSet/>
      <dgm:spPr/>
      <dgm:t>
        <a:bodyPr/>
        <a:lstStyle/>
        <a:p>
          <a:endParaRPr lang="en-US"/>
        </a:p>
      </dgm:t>
    </dgm:pt>
    <dgm:pt modelId="{8E513539-0C67-4184-803C-1D6287389E97}">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Kembali</a:t>
          </a:r>
          <a:r>
            <a:rPr lang="en-US" dirty="0" smtClean="0"/>
            <a:t> </a:t>
          </a:r>
          <a:r>
            <a:rPr lang="en-US" dirty="0" err="1" smtClean="0"/>
            <a:t>upaya</a:t>
          </a:r>
          <a:r>
            <a:rPr lang="en-US" dirty="0" smtClean="0"/>
            <a:t> </a:t>
          </a:r>
          <a:r>
            <a:rPr lang="en-US" dirty="0" err="1" smtClean="0"/>
            <a:t>Administrasi</a:t>
          </a:r>
          <a:endParaRPr lang="en-US" dirty="0"/>
        </a:p>
      </dgm:t>
    </dgm:pt>
    <dgm:pt modelId="{22D2F074-68F2-487F-A257-E92BC90DA7C5}" type="parTrans" cxnId="{F37633C8-6452-4B9C-86CB-22562713BA52}">
      <dgm:prSet/>
      <dgm:spPr/>
      <dgm:t>
        <a:bodyPr/>
        <a:lstStyle/>
        <a:p>
          <a:endParaRPr lang="en-US"/>
        </a:p>
      </dgm:t>
    </dgm:pt>
    <dgm:pt modelId="{3B1B4857-2611-46FA-A414-E84A6B0E8068}" type="sibTrans" cxnId="{F37633C8-6452-4B9C-86CB-22562713BA52}">
      <dgm:prSet/>
      <dgm:spPr/>
      <dgm:t>
        <a:bodyPr/>
        <a:lstStyle/>
        <a:p>
          <a:endParaRPr lang="en-US"/>
        </a:p>
      </dgm:t>
    </dgm:pt>
    <dgm:pt modelId="{97B3AA9C-2E88-4514-B111-EE45DEF8B017}">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Ke</a:t>
          </a:r>
          <a:r>
            <a:rPr lang="en-US" dirty="0" smtClean="0"/>
            <a:t>  </a:t>
          </a:r>
          <a:r>
            <a:rPr lang="en-US" dirty="0" err="1" smtClean="0"/>
            <a:t>peradilan</a:t>
          </a:r>
          <a:r>
            <a:rPr lang="en-US" dirty="0" smtClean="0"/>
            <a:t> lain</a:t>
          </a:r>
          <a:endParaRPr lang="en-US" dirty="0"/>
        </a:p>
      </dgm:t>
    </dgm:pt>
    <dgm:pt modelId="{FF0931A9-C55E-49AF-9887-2C3862B7EA49}" type="parTrans" cxnId="{7EDD9394-75E3-4051-91E8-51964C7027BD}">
      <dgm:prSet/>
      <dgm:spPr/>
      <dgm:t>
        <a:bodyPr/>
        <a:lstStyle/>
        <a:p>
          <a:endParaRPr lang="en-US"/>
        </a:p>
      </dgm:t>
    </dgm:pt>
    <dgm:pt modelId="{41E165A9-C5FA-47D9-B2C7-077D0E8649C2}" type="sibTrans" cxnId="{7EDD9394-75E3-4051-91E8-51964C7027BD}">
      <dgm:prSet/>
      <dgm:spPr/>
      <dgm:t>
        <a:bodyPr/>
        <a:lstStyle/>
        <a:p>
          <a:endParaRPr lang="en-US"/>
        </a:p>
      </dgm:t>
    </dgm:pt>
    <dgm:pt modelId="{98D53231-E3B8-4214-AE29-5F6351E44C9D}">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Perdata</a:t>
          </a:r>
          <a:endParaRPr lang="en-US" dirty="0" smtClean="0"/>
        </a:p>
        <a:p>
          <a:r>
            <a:rPr lang="en-US" dirty="0" err="1" smtClean="0"/>
            <a:t>Pidana</a:t>
          </a:r>
          <a:r>
            <a:rPr lang="en-US" dirty="0" smtClean="0"/>
            <a:t>, TUN</a:t>
          </a:r>
        </a:p>
      </dgm:t>
    </dgm:pt>
    <dgm:pt modelId="{540864F2-4D8C-4C05-BB74-2EB8C6115E5E}" type="parTrans" cxnId="{838C2F86-2846-4F56-9880-1DFED417D134}">
      <dgm:prSet/>
      <dgm:spPr/>
      <dgm:t>
        <a:bodyPr/>
        <a:lstStyle/>
        <a:p>
          <a:endParaRPr lang="en-US"/>
        </a:p>
      </dgm:t>
    </dgm:pt>
    <dgm:pt modelId="{6A1AED13-058B-4979-8765-007D3742CB22}" type="sibTrans" cxnId="{838C2F86-2846-4F56-9880-1DFED417D134}">
      <dgm:prSet/>
      <dgm:spPr/>
      <dgm:t>
        <a:bodyPr/>
        <a:lstStyle/>
        <a:p>
          <a:endParaRPr lang="en-US"/>
        </a:p>
      </dgm:t>
    </dgm:pt>
    <dgm:pt modelId="{2B8C8ED1-684E-478A-A90C-9813359561D5}" type="pres">
      <dgm:prSet presAssocID="{1BAC4E82-6A3C-4473-BB8F-643B46976A23}" presName="diagram" presStyleCnt="0">
        <dgm:presLayoutVars>
          <dgm:chPref val="1"/>
          <dgm:dir/>
          <dgm:animOne val="branch"/>
          <dgm:animLvl val="lvl"/>
          <dgm:resizeHandles val="exact"/>
        </dgm:presLayoutVars>
      </dgm:prSet>
      <dgm:spPr/>
      <dgm:t>
        <a:bodyPr/>
        <a:lstStyle/>
        <a:p>
          <a:endParaRPr lang="en-US"/>
        </a:p>
      </dgm:t>
    </dgm:pt>
    <dgm:pt modelId="{5FEED244-E944-4C6D-8331-04C85602AC00}" type="pres">
      <dgm:prSet presAssocID="{7E425007-819A-4675-A291-7D566C13AE06}" presName="root1" presStyleCnt="0"/>
      <dgm:spPr/>
    </dgm:pt>
    <dgm:pt modelId="{B240F3E3-DC79-46B2-A256-EA0627C81436}" type="pres">
      <dgm:prSet presAssocID="{7E425007-819A-4675-A291-7D566C13AE06}" presName="LevelOneTextNode" presStyleLbl="node0" presStyleIdx="0" presStyleCnt="1">
        <dgm:presLayoutVars>
          <dgm:chPref val="3"/>
        </dgm:presLayoutVars>
      </dgm:prSet>
      <dgm:spPr/>
      <dgm:t>
        <a:bodyPr/>
        <a:lstStyle/>
        <a:p>
          <a:endParaRPr lang="en-US"/>
        </a:p>
      </dgm:t>
    </dgm:pt>
    <dgm:pt modelId="{C09F2E36-0D70-4D85-A3B2-254D00D75937}" type="pres">
      <dgm:prSet presAssocID="{7E425007-819A-4675-A291-7D566C13AE06}" presName="level2hierChild" presStyleCnt="0"/>
      <dgm:spPr/>
    </dgm:pt>
    <dgm:pt modelId="{607D3F83-D2EF-4BA1-A5E8-F2424AEE26D4}" type="pres">
      <dgm:prSet presAssocID="{3463C3FF-C63E-42DD-922A-66E9213D8DF0}" presName="conn2-1" presStyleLbl="parChTrans1D2" presStyleIdx="0" presStyleCnt="2"/>
      <dgm:spPr/>
      <dgm:t>
        <a:bodyPr/>
        <a:lstStyle/>
        <a:p>
          <a:endParaRPr lang="en-US"/>
        </a:p>
      </dgm:t>
    </dgm:pt>
    <dgm:pt modelId="{1CE53D96-23BC-476B-89F4-A411DA6A0F82}" type="pres">
      <dgm:prSet presAssocID="{3463C3FF-C63E-42DD-922A-66E9213D8DF0}" presName="connTx" presStyleLbl="parChTrans1D2" presStyleIdx="0" presStyleCnt="2"/>
      <dgm:spPr/>
      <dgm:t>
        <a:bodyPr/>
        <a:lstStyle/>
        <a:p>
          <a:endParaRPr lang="en-US"/>
        </a:p>
      </dgm:t>
    </dgm:pt>
    <dgm:pt modelId="{295CC0AC-2874-451C-85D0-6CA250049E52}" type="pres">
      <dgm:prSet presAssocID="{AEF27A85-0B03-44A8-9CF1-C82D76E779B2}" presName="root2" presStyleCnt="0"/>
      <dgm:spPr/>
    </dgm:pt>
    <dgm:pt modelId="{7385BEEE-57F2-4AFD-8030-5664082D92A7}" type="pres">
      <dgm:prSet presAssocID="{AEF27A85-0B03-44A8-9CF1-C82D76E779B2}" presName="LevelTwoTextNode" presStyleLbl="node2" presStyleIdx="0" presStyleCnt="2">
        <dgm:presLayoutVars>
          <dgm:chPref val="3"/>
        </dgm:presLayoutVars>
      </dgm:prSet>
      <dgm:spPr/>
      <dgm:t>
        <a:bodyPr/>
        <a:lstStyle/>
        <a:p>
          <a:endParaRPr lang="en-US"/>
        </a:p>
      </dgm:t>
    </dgm:pt>
    <dgm:pt modelId="{F1904498-5FDD-45FB-96FA-5510637CE9DA}" type="pres">
      <dgm:prSet presAssocID="{AEF27A85-0B03-44A8-9CF1-C82D76E779B2}" presName="level3hierChild" presStyleCnt="0"/>
      <dgm:spPr/>
    </dgm:pt>
    <dgm:pt modelId="{F7F6A56A-508F-4EF7-A782-DD594D2980B2}" type="pres">
      <dgm:prSet presAssocID="{EE94378B-CD10-45FF-B59E-4D6969502B9B}" presName="conn2-1" presStyleLbl="parChTrans1D3" presStyleIdx="0" presStyleCnt="3"/>
      <dgm:spPr/>
      <dgm:t>
        <a:bodyPr/>
        <a:lstStyle/>
        <a:p>
          <a:endParaRPr lang="en-US"/>
        </a:p>
      </dgm:t>
    </dgm:pt>
    <dgm:pt modelId="{BFC67553-7DFE-4793-B799-B8BFE94FDCD8}" type="pres">
      <dgm:prSet presAssocID="{EE94378B-CD10-45FF-B59E-4D6969502B9B}" presName="connTx" presStyleLbl="parChTrans1D3" presStyleIdx="0" presStyleCnt="3"/>
      <dgm:spPr/>
      <dgm:t>
        <a:bodyPr/>
        <a:lstStyle/>
        <a:p>
          <a:endParaRPr lang="en-US"/>
        </a:p>
      </dgm:t>
    </dgm:pt>
    <dgm:pt modelId="{8003720E-5791-4654-BD68-CF2F8EEB9EDA}" type="pres">
      <dgm:prSet presAssocID="{0A697143-06E5-406A-95B1-CCBF0DA0F2C4}" presName="root2" presStyleCnt="0"/>
      <dgm:spPr/>
    </dgm:pt>
    <dgm:pt modelId="{415100EF-4308-4988-B12E-7A715E97E007}" type="pres">
      <dgm:prSet presAssocID="{0A697143-06E5-406A-95B1-CCBF0DA0F2C4}" presName="LevelTwoTextNode" presStyleLbl="node3" presStyleIdx="0" presStyleCnt="3">
        <dgm:presLayoutVars>
          <dgm:chPref val="3"/>
        </dgm:presLayoutVars>
      </dgm:prSet>
      <dgm:spPr/>
      <dgm:t>
        <a:bodyPr/>
        <a:lstStyle/>
        <a:p>
          <a:endParaRPr lang="en-US"/>
        </a:p>
      </dgm:t>
    </dgm:pt>
    <dgm:pt modelId="{C46B0159-26A1-4252-A548-17190E49FF66}" type="pres">
      <dgm:prSet presAssocID="{0A697143-06E5-406A-95B1-CCBF0DA0F2C4}" presName="level3hierChild" presStyleCnt="0"/>
      <dgm:spPr/>
    </dgm:pt>
    <dgm:pt modelId="{F880CEC3-B926-4D33-ACD3-52EFEBD8F8C5}" type="pres">
      <dgm:prSet presAssocID="{22D2F074-68F2-487F-A257-E92BC90DA7C5}" presName="conn2-1" presStyleLbl="parChTrans1D3" presStyleIdx="1" presStyleCnt="3"/>
      <dgm:spPr/>
      <dgm:t>
        <a:bodyPr/>
        <a:lstStyle/>
        <a:p>
          <a:endParaRPr lang="en-US"/>
        </a:p>
      </dgm:t>
    </dgm:pt>
    <dgm:pt modelId="{10AF871D-3B50-47D9-A41D-FD67C1F98DBD}" type="pres">
      <dgm:prSet presAssocID="{22D2F074-68F2-487F-A257-E92BC90DA7C5}" presName="connTx" presStyleLbl="parChTrans1D3" presStyleIdx="1" presStyleCnt="3"/>
      <dgm:spPr/>
      <dgm:t>
        <a:bodyPr/>
        <a:lstStyle/>
        <a:p>
          <a:endParaRPr lang="en-US"/>
        </a:p>
      </dgm:t>
    </dgm:pt>
    <dgm:pt modelId="{D3D7E217-0383-42D0-82A0-6BD28E74FC2A}" type="pres">
      <dgm:prSet presAssocID="{8E513539-0C67-4184-803C-1D6287389E97}" presName="root2" presStyleCnt="0"/>
      <dgm:spPr/>
    </dgm:pt>
    <dgm:pt modelId="{51587301-6FAF-43E2-BBF5-B45A9C96D310}" type="pres">
      <dgm:prSet presAssocID="{8E513539-0C67-4184-803C-1D6287389E97}" presName="LevelTwoTextNode" presStyleLbl="node3" presStyleIdx="1" presStyleCnt="3">
        <dgm:presLayoutVars>
          <dgm:chPref val="3"/>
        </dgm:presLayoutVars>
      </dgm:prSet>
      <dgm:spPr/>
      <dgm:t>
        <a:bodyPr/>
        <a:lstStyle/>
        <a:p>
          <a:endParaRPr lang="en-US"/>
        </a:p>
      </dgm:t>
    </dgm:pt>
    <dgm:pt modelId="{BCA871F5-3E17-4CDB-A2A0-A57FB8A29F28}" type="pres">
      <dgm:prSet presAssocID="{8E513539-0C67-4184-803C-1D6287389E97}" presName="level3hierChild" presStyleCnt="0"/>
      <dgm:spPr/>
    </dgm:pt>
    <dgm:pt modelId="{BCF48FC9-7C68-4228-B8D8-BF8045D8B90C}" type="pres">
      <dgm:prSet presAssocID="{FF0931A9-C55E-49AF-9887-2C3862B7EA49}" presName="conn2-1" presStyleLbl="parChTrans1D2" presStyleIdx="1" presStyleCnt="2"/>
      <dgm:spPr/>
      <dgm:t>
        <a:bodyPr/>
        <a:lstStyle/>
        <a:p>
          <a:endParaRPr lang="en-US"/>
        </a:p>
      </dgm:t>
    </dgm:pt>
    <dgm:pt modelId="{142492F4-B50E-4CB0-90E9-A34441C0393C}" type="pres">
      <dgm:prSet presAssocID="{FF0931A9-C55E-49AF-9887-2C3862B7EA49}" presName="connTx" presStyleLbl="parChTrans1D2" presStyleIdx="1" presStyleCnt="2"/>
      <dgm:spPr/>
      <dgm:t>
        <a:bodyPr/>
        <a:lstStyle/>
        <a:p>
          <a:endParaRPr lang="en-US"/>
        </a:p>
      </dgm:t>
    </dgm:pt>
    <dgm:pt modelId="{EA0755FD-F542-4C91-A89B-4F425E66BDB9}" type="pres">
      <dgm:prSet presAssocID="{97B3AA9C-2E88-4514-B111-EE45DEF8B017}" presName="root2" presStyleCnt="0"/>
      <dgm:spPr/>
    </dgm:pt>
    <dgm:pt modelId="{D2A2B65E-7628-4099-AA1B-4B3125F0240A}" type="pres">
      <dgm:prSet presAssocID="{97B3AA9C-2E88-4514-B111-EE45DEF8B017}" presName="LevelTwoTextNode" presStyleLbl="node2" presStyleIdx="1" presStyleCnt="2">
        <dgm:presLayoutVars>
          <dgm:chPref val="3"/>
        </dgm:presLayoutVars>
      </dgm:prSet>
      <dgm:spPr/>
      <dgm:t>
        <a:bodyPr/>
        <a:lstStyle/>
        <a:p>
          <a:endParaRPr lang="en-US"/>
        </a:p>
      </dgm:t>
    </dgm:pt>
    <dgm:pt modelId="{6D19D614-0DEE-4685-A87E-F97144DDF05C}" type="pres">
      <dgm:prSet presAssocID="{97B3AA9C-2E88-4514-B111-EE45DEF8B017}" presName="level3hierChild" presStyleCnt="0"/>
      <dgm:spPr/>
    </dgm:pt>
    <dgm:pt modelId="{CCA842FD-87AD-47BB-A001-96594CA65995}" type="pres">
      <dgm:prSet presAssocID="{540864F2-4D8C-4C05-BB74-2EB8C6115E5E}" presName="conn2-1" presStyleLbl="parChTrans1D3" presStyleIdx="2" presStyleCnt="3"/>
      <dgm:spPr/>
      <dgm:t>
        <a:bodyPr/>
        <a:lstStyle/>
        <a:p>
          <a:endParaRPr lang="en-US"/>
        </a:p>
      </dgm:t>
    </dgm:pt>
    <dgm:pt modelId="{0EE6CC83-1061-4B23-9877-A08FD732CB0B}" type="pres">
      <dgm:prSet presAssocID="{540864F2-4D8C-4C05-BB74-2EB8C6115E5E}" presName="connTx" presStyleLbl="parChTrans1D3" presStyleIdx="2" presStyleCnt="3"/>
      <dgm:spPr/>
      <dgm:t>
        <a:bodyPr/>
        <a:lstStyle/>
        <a:p>
          <a:endParaRPr lang="en-US"/>
        </a:p>
      </dgm:t>
    </dgm:pt>
    <dgm:pt modelId="{5AEA9624-61AA-43D5-AA77-E4FB1B3A8E47}" type="pres">
      <dgm:prSet presAssocID="{98D53231-E3B8-4214-AE29-5F6351E44C9D}" presName="root2" presStyleCnt="0"/>
      <dgm:spPr/>
    </dgm:pt>
    <dgm:pt modelId="{BCE0A6E5-49F2-4F59-B486-D6E3A60C5792}" type="pres">
      <dgm:prSet presAssocID="{98D53231-E3B8-4214-AE29-5F6351E44C9D}" presName="LevelTwoTextNode" presStyleLbl="node3" presStyleIdx="2" presStyleCnt="3">
        <dgm:presLayoutVars>
          <dgm:chPref val="3"/>
        </dgm:presLayoutVars>
      </dgm:prSet>
      <dgm:spPr/>
      <dgm:t>
        <a:bodyPr/>
        <a:lstStyle/>
        <a:p>
          <a:endParaRPr lang="en-US"/>
        </a:p>
      </dgm:t>
    </dgm:pt>
    <dgm:pt modelId="{36AA62A3-3CD5-4F90-9DE6-A54CB0E5260A}" type="pres">
      <dgm:prSet presAssocID="{98D53231-E3B8-4214-AE29-5F6351E44C9D}" presName="level3hierChild" presStyleCnt="0"/>
      <dgm:spPr/>
    </dgm:pt>
  </dgm:ptLst>
  <dgm:cxnLst>
    <dgm:cxn modelId="{942A9E35-F7B6-4303-A0B4-9F5926448D67}" srcId="{7E425007-819A-4675-A291-7D566C13AE06}" destId="{AEF27A85-0B03-44A8-9CF1-C82D76E779B2}" srcOrd="0" destOrd="0" parTransId="{3463C3FF-C63E-42DD-922A-66E9213D8DF0}" sibTransId="{898A32BA-9CEC-4BF6-88A9-6D2F9E8DBAA2}"/>
    <dgm:cxn modelId="{58F5CC9B-3BF1-4749-9635-7875B0D3A977}" srcId="{1BAC4E82-6A3C-4473-BB8F-643B46976A23}" destId="{7E425007-819A-4675-A291-7D566C13AE06}" srcOrd="0" destOrd="0" parTransId="{5347A25F-8F11-4516-B0C9-F8D06D0D039B}" sibTransId="{49337099-3CA5-43D9-90BF-F7F19F6835ED}"/>
    <dgm:cxn modelId="{8DF60323-9B38-441C-A681-85061D07BE1B}" type="presOf" srcId="{EE94378B-CD10-45FF-B59E-4D6969502B9B}" destId="{BFC67553-7DFE-4793-B799-B8BFE94FDCD8}" srcOrd="1" destOrd="0" presId="urn:microsoft.com/office/officeart/2005/8/layout/hierarchy2"/>
    <dgm:cxn modelId="{838C2F86-2846-4F56-9880-1DFED417D134}" srcId="{97B3AA9C-2E88-4514-B111-EE45DEF8B017}" destId="{98D53231-E3B8-4214-AE29-5F6351E44C9D}" srcOrd="0" destOrd="0" parTransId="{540864F2-4D8C-4C05-BB74-2EB8C6115E5E}" sibTransId="{6A1AED13-058B-4979-8765-007D3742CB22}"/>
    <dgm:cxn modelId="{1302A49D-38F9-490F-9FA9-48C74DE3B1CC}" type="presOf" srcId="{97B3AA9C-2E88-4514-B111-EE45DEF8B017}" destId="{D2A2B65E-7628-4099-AA1B-4B3125F0240A}" srcOrd="0" destOrd="0" presId="urn:microsoft.com/office/officeart/2005/8/layout/hierarchy2"/>
    <dgm:cxn modelId="{6E213420-5F9F-494B-92D1-560472CBAA4E}" type="presOf" srcId="{1BAC4E82-6A3C-4473-BB8F-643B46976A23}" destId="{2B8C8ED1-684E-478A-A90C-9813359561D5}" srcOrd="0" destOrd="0" presId="urn:microsoft.com/office/officeart/2005/8/layout/hierarchy2"/>
    <dgm:cxn modelId="{39663482-C5AC-4FE1-AF2D-931EAA617371}" type="presOf" srcId="{7E425007-819A-4675-A291-7D566C13AE06}" destId="{B240F3E3-DC79-46B2-A256-EA0627C81436}" srcOrd="0" destOrd="0" presId="urn:microsoft.com/office/officeart/2005/8/layout/hierarchy2"/>
    <dgm:cxn modelId="{37E236F6-55DF-4975-B415-D3C289F5E5D8}" type="presOf" srcId="{8E513539-0C67-4184-803C-1D6287389E97}" destId="{51587301-6FAF-43E2-BBF5-B45A9C96D310}" srcOrd="0" destOrd="0" presId="urn:microsoft.com/office/officeart/2005/8/layout/hierarchy2"/>
    <dgm:cxn modelId="{2FA641B3-1E13-468A-93C4-160C9C7074D6}" type="presOf" srcId="{FF0931A9-C55E-49AF-9887-2C3862B7EA49}" destId="{BCF48FC9-7C68-4228-B8D8-BF8045D8B90C}" srcOrd="0" destOrd="0" presId="urn:microsoft.com/office/officeart/2005/8/layout/hierarchy2"/>
    <dgm:cxn modelId="{7EDD9394-75E3-4051-91E8-51964C7027BD}" srcId="{7E425007-819A-4675-A291-7D566C13AE06}" destId="{97B3AA9C-2E88-4514-B111-EE45DEF8B017}" srcOrd="1" destOrd="0" parTransId="{FF0931A9-C55E-49AF-9887-2C3862B7EA49}" sibTransId="{41E165A9-C5FA-47D9-B2C7-077D0E8649C2}"/>
    <dgm:cxn modelId="{625EB94E-6787-4B3D-9049-408CB0787884}" type="presOf" srcId="{540864F2-4D8C-4C05-BB74-2EB8C6115E5E}" destId="{0EE6CC83-1061-4B23-9877-A08FD732CB0B}" srcOrd="1" destOrd="0" presId="urn:microsoft.com/office/officeart/2005/8/layout/hierarchy2"/>
    <dgm:cxn modelId="{709DFA33-CE47-4CBC-A003-F601B0EB4714}" type="presOf" srcId="{22D2F074-68F2-487F-A257-E92BC90DA7C5}" destId="{10AF871D-3B50-47D9-A41D-FD67C1F98DBD}" srcOrd="1" destOrd="0" presId="urn:microsoft.com/office/officeart/2005/8/layout/hierarchy2"/>
    <dgm:cxn modelId="{F91298BE-4BC7-46F5-9DE1-1837A95EC351}" type="presOf" srcId="{FF0931A9-C55E-49AF-9887-2C3862B7EA49}" destId="{142492F4-B50E-4CB0-90E9-A34441C0393C}" srcOrd="1" destOrd="0" presId="urn:microsoft.com/office/officeart/2005/8/layout/hierarchy2"/>
    <dgm:cxn modelId="{09F8071A-5D9D-4640-A923-17DB2C4F41F8}" type="presOf" srcId="{98D53231-E3B8-4214-AE29-5F6351E44C9D}" destId="{BCE0A6E5-49F2-4F59-B486-D6E3A60C5792}" srcOrd="0" destOrd="0" presId="urn:microsoft.com/office/officeart/2005/8/layout/hierarchy2"/>
    <dgm:cxn modelId="{5F3775D5-918F-470B-B706-20F5FF7C4F99}" type="presOf" srcId="{AEF27A85-0B03-44A8-9CF1-C82D76E779B2}" destId="{7385BEEE-57F2-4AFD-8030-5664082D92A7}" srcOrd="0" destOrd="0" presId="urn:microsoft.com/office/officeart/2005/8/layout/hierarchy2"/>
    <dgm:cxn modelId="{48A77966-60AC-4797-8077-1A54570E4F51}" type="presOf" srcId="{22D2F074-68F2-487F-A257-E92BC90DA7C5}" destId="{F880CEC3-B926-4D33-ACD3-52EFEBD8F8C5}" srcOrd="0" destOrd="0" presId="urn:microsoft.com/office/officeart/2005/8/layout/hierarchy2"/>
    <dgm:cxn modelId="{DFCC2099-4867-48EB-86B3-31A85BDF908F}" type="presOf" srcId="{3463C3FF-C63E-42DD-922A-66E9213D8DF0}" destId="{1CE53D96-23BC-476B-89F4-A411DA6A0F82}" srcOrd="1" destOrd="0" presId="urn:microsoft.com/office/officeart/2005/8/layout/hierarchy2"/>
    <dgm:cxn modelId="{A9AC5313-1906-4A03-8701-FBC6F00125B1}" type="presOf" srcId="{3463C3FF-C63E-42DD-922A-66E9213D8DF0}" destId="{607D3F83-D2EF-4BA1-A5E8-F2424AEE26D4}" srcOrd="0" destOrd="0" presId="urn:microsoft.com/office/officeart/2005/8/layout/hierarchy2"/>
    <dgm:cxn modelId="{F37633C8-6452-4B9C-86CB-22562713BA52}" srcId="{AEF27A85-0B03-44A8-9CF1-C82D76E779B2}" destId="{8E513539-0C67-4184-803C-1D6287389E97}" srcOrd="1" destOrd="0" parTransId="{22D2F074-68F2-487F-A257-E92BC90DA7C5}" sibTransId="{3B1B4857-2611-46FA-A414-E84A6B0E8068}"/>
    <dgm:cxn modelId="{CC48F9C2-5050-441C-B4F5-9B8AE17C5509}" type="presOf" srcId="{EE94378B-CD10-45FF-B59E-4D6969502B9B}" destId="{F7F6A56A-508F-4EF7-A782-DD594D2980B2}" srcOrd="0" destOrd="0" presId="urn:microsoft.com/office/officeart/2005/8/layout/hierarchy2"/>
    <dgm:cxn modelId="{099E717A-9945-4DF6-8B1D-A2FE0D1C8E64}" type="presOf" srcId="{540864F2-4D8C-4C05-BB74-2EB8C6115E5E}" destId="{CCA842FD-87AD-47BB-A001-96594CA65995}" srcOrd="0" destOrd="0" presId="urn:microsoft.com/office/officeart/2005/8/layout/hierarchy2"/>
    <dgm:cxn modelId="{4A7B5BC2-B166-463A-A861-96000B55604D}" type="presOf" srcId="{0A697143-06E5-406A-95B1-CCBF0DA0F2C4}" destId="{415100EF-4308-4988-B12E-7A715E97E007}" srcOrd="0" destOrd="0" presId="urn:microsoft.com/office/officeart/2005/8/layout/hierarchy2"/>
    <dgm:cxn modelId="{65EBE6AA-4D74-480F-8B48-0563F8A792C3}" srcId="{AEF27A85-0B03-44A8-9CF1-C82D76E779B2}" destId="{0A697143-06E5-406A-95B1-CCBF0DA0F2C4}" srcOrd="0" destOrd="0" parTransId="{EE94378B-CD10-45FF-B59E-4D6969502B9B}" sibTransId="{F33D2127-7EDD-4FAC-88FC-C810E3079D03}"/>
    <dgm:cxn modelId="{B5F34D90-E10C-4891-BE5C-9C0F34F319AE}" type="presParOf" srcId="{2B8C8ED1-684E-478A-A90C-9813359561D5}" destId="{5FEED244-E944-4C6D-8331-04C85602AC00}" srcOrd="0" destOrd="0" presId="urn:microsoft.com/office/officeart/2005/8/layout/hierarchy2"/>
    <dgm:cxn modelId="{B6163072-EE2C-48E7-B27F-EA9047EB13E7}" type="presParOf" srcId="{5FEED244-E944-4C6D-8331-04C85602AC00}" destId="{B240F3E3-DC79-46B2-A256-EA0627C81436}" srcOrd="0" destOrd="0" presId="urn:microsoft.com/office/officeart/2005/8/layout/hierarchy2"/>
    <dgm:cxn modelId="{5E572F7D-8107-47F3-8BB7-1CB80E7DBADE}" type="presParOf" srcId="{5FEED244-E944-4C6D-8331-04C85602AC00}" destId="{C09F2E36-0D70-4D85-A3B2-254D00D75937}" srcOrd="1" destOrd="0" presId="urn:microsoft.com/office/officeart/2005/8/layout/hierarchy2"/>
    <dgm:cxn modelId="{C7F9133D-8A65-43C1-AE0E-3CABC7C4E84D}" type="presParOf" srcId="{C09F2E36-0D70-4D85-A3B2-254D00D75937}" destId="{607D3F83-D2EF-4BA1-A5E8-F2424AEE26D4}" srcOrd="0" destOrd="0" presId="urn:microsoft.com/office/officeart/2005/8/layout/hierarchy2"/>
    <dgm:cxn modelId="{2F34A73C-E690-4486-8F26-161BF7255256}" type="presParOf" srcId="{607D3F83-D2EF-4BA1-A5E8-F2424AEE26D4}" destId="{1CE53D96-23BC-476B-89F4-A411DA6A0F82}" srcOrd="0" destOrd="0" presId="urn:microsoft.com/office/officeart/2005/8/layout/hierarchy2"/>
    <dgm:cxn modelId="{F005CCF8-CD54-496B-A1C6-8A15D0B1A157}" type="presParOf" srcId="{C09F2E36-0D70-4D85-A3B2-254D00D75937}" destId="{295CC0AC-2874-451C-85D0-6CA250049E52}" srcOrd="1" destOrd="0" presId="urn:microsoft.com/office/officeart/2005/8/layout/hierarchy2"/>
    <dgm:cxn modelId="{16261ECD-4FF6-4E50-9F75-146FA2DD5B34}" type="presParOf" srcId="{295CC0AC-2874-451C-85D0-6CA250049E52}" destId="{7385BEEE-57F2-4AFD-8030-5664082D92A7}" srcOrd="0" destOrd="0" presId="urn:microsoft.com/office/officeart/2005/8/layout/hierarchy2"/>
    <dgm:cxn modelId="{43E63974-E910-4780-8123-1C4678A3DBD9}" type="presParOf" srcId="{295CC0AC-2874-451C-85D0-6CA250049E52}" destId="{F1904498-5FDD-45FB-96FA-5510637CE9DA}" srcOrd="1" destOrd="0" presId="urn:microsoft.com/office/officeart/2005/8/layout/hierarchy2"/>
    <dgm:cxn modelId="{D39A8681-6E6C-4A19-A280-12A037EE0320}" type="presParOf" srcId="{F1904498-5FDD-45FB-96FA-5510637CE9DA}" destId="{F7F6A56A-508F-4EF7-A782-DD594D2980B2}" srcOrd="0" destOrd="0" presId="urn:microsoft.com/office/officeart/2005/8/layout/hierarchy2"/>
    <dgm:cxn modelId="{53CE4D25-4B5D-49C7-871D-A4E658B57881}" type="presParOf" srcId="{F7F6A56A-508F-4EF7-A782-DD594D2980B2}" destId="{BFC67553-7DFE-4793-B799-B8BFE94FDCD8}" srcOrd="0" destOrd="0" presId="urn:microsoft.com/office/officeart/2005/8/layout/hierarchy2"/>
    <dgm:cxn modelId="{A1792D3A-8EFA-4C66-9C84-C85D25E8D8B9}" type="presParOf" srcId="{F1904498-5FDD-45FB-96FA-5510637CE9DA}" destId="{8003720E-5791-4654-BD68-CF2F8EEB9EDA}" srcOrd="1" destOrd="0" presId="urn:microsoft.com/office/officeart/2005/8/layout/hierarchy2"/>
    <dgm:cxn modelId="{D6A51578-6213-4A17-9B9B-0CB6C9459A27}" type="presParOf" srcId="{8003720E-5791-4654-BD68-CF2F8EEB9EDA}" destId="{415100EF-4308-4988-B12E-7A715E97E007}" srcOrd="0" destOrd="0" presId="urn:microsoft.com/office/officeart/2005/8/layout/hierarchy2"/>
    <dgm:cxn modelId="{783D4195-5458-4299-950B-8E419F510860}" type="presParOf" srcId="{8003720E-5791-4654-BD68-CF2F8EEB9EDA}" destId="{C46B0159-26A1-4252-A548-17190E49FF66}" srcOrd="1" destOrd="0" presId="urn:microsoft.com/office/officeart/2005/8/layout/hierarchy2"/>
    <dgm:cxn modelId="{15738466-8D0C-42B1-8426-1DD6FEAD016B}" type="presParOf" srcId="{F1904498-5FDD-45FB-96FA-5510637CE9DA}" destId="{F880CEC3-B926-4D33-ACD3-52EFEBD8F8C5}" srcOrd="2" destOrd="0" presId="urn:microsoft.com/office/officeart/2005/8/layout/hierarchy2"/>
    <dgm:cxn modelId="{88093808-E9E9-4050-B416-68BD4E2EC903}" type="presParOf" srcId="{F880CEC3-B926-4D33-ACD3-52EFEBD8F8C5}" destId="{10AF871D-3B50-47D9-A41D-FD67C1F98DBD}" srcOrd="0" destOrd="0" presId="urn:microsoft.com/office/officeart/2005/8/layout/hierarchy2"/>
    <dgm:cxn modelId="{8732C07E-B0AB-428A-B43D-11C8D5BEDAAC}" type="presParOf" srcId="{F1904498-5FDD-45FB-96FA-5510637CE9DA}" destId="{D3D7E217-0383-42D0-82A0-6BD28E74FC2A}" srcOrd="3" destOrd="0" presId="urn:microsoft.com/office/officeart/2005/8/layout/hierarchy2"/>
    <dgm:cxn modelId="{BE487942-5082-4631-B8C0-7B9A5D55E3D2}" type="presParOf" srcId="{D3D7E217-0383-42D0-82A0-6BD28E74FC2A}" destId="{51587301-6FAF-43E2-BBF5-B45A9C96D310}" srcOrd="0" destOrd="0" presId="urn:microsoft.com/office/officeart/2005/8/layout/hierarchy2"/>
    <dgm:cxn modelId="{008F629B-D4F7-4328-9921-0143EC1625CB}" type="presParOf" srcId="{D3D7E217-0383-42D0-82A0-6BD28E74FC2A}" destId="{BCA871F5-3E17-4CDB-A2A0-A57FB8A29F28}" srcOrd="1" destOrd="0" presId="urn:microsoft.com/office/officeart/2005/8/layout/hierarchy2"/>
    <dgm:cxn modelId="{3B5EE858-6427-46BA-9934-AD0C50A5C049}" type="presParOf" srcId="{C09F2E36-0D70-4D85-A3B2-254D00D75937}" destId="{BCF48FC9-7C68-4228-B8D8-BF8045D8B90C}" srcOrd="2" destOrd="0" presId="urn:microsoft.com/office/officeart/2005/8/layout/hierarchy2"/>
    <dgm:cxn modelId="{8B2576A2-490D-43DF-98C6-6EB43A5B99AC}" type="presParOf" srcId="{BCF48FC9-7C68-4228-B8D8-BF8045D8B90C}" destId="{142492F4-B50E-4CB0-90E9-A34441C0393C}" srcOrd="0" destOrd="0" presId="urn:microsoft.com/office/officeart/2005/8/layout/hierarchy2"/>
    <dgm:cxn modelId="{9F5DFA84-CC4C-48F1-8806-0ED96B70DD0A}" type="presParOf" srcId="{C09F2E36-0D70-4D85-A3B2-254D00D75937}" destId="{EA0755FD-F542-4C91-A89B-4F425E66BDB9}" srcOrd="3" destOrd="0" presId="urn:microsoft.com/office/officeart/2005/8/layout/hierarchy2"/>
    <dgm:cxn modelId="{2F253576-221A-43A7-B458-2971ABCC86FF}" type="presParOf" srcId="{EA0755FD-F542-4C91-A89B-4F425E66BDB9}" destId="{D2A2B65E-7628-4099-AA1B-4B3125F0240A}" srcOrd="0" destOrd="0" presId="urn:microsoft.com/office/officeart/2005/8/layout/hierarchy2"/>
    <dgm:cxn modelId="{3EA131AE-698D-4E9E-AB78-D71D6D6C0F4B}" type="presParOf" srcId="{EA0755FD-F542-4C91-A89B-4F425E66BDB9}" destId="{6D19D614-0DEE-4685-A87E-F97144DDF05C}" srcOrd="1" destOrd="0" presId="urn:microsoft.com/office/officeart/2005/8/layout/hierarchy2"/>
    <dgm:cxn modelId="{19B7B430-CA3E-46A8-82E6-1E4BE622C501}" type="presParOf" srcId="{6D19D614-0DEE-4685-A87E-F97144DDF05C}" destId="{CCA842FD-87AD-47BB-A001-96594CA65995}" srcOrd="0" destOrd="0" presId="urn:microsoft.com/office/officeart/2005/8/layout/hierarchy2"/>
    <dgm:cxn modelId="{17F2F42A-EB24-4FBB-BFFB-71D8D38B095E}" type="presParOf" srcId="{CCA842FD-87AD-47BB-A001-96594CA65995}" destId="{0EE6CC83-1061-4B23-9877-A08FD732CB0B}" srcOrd="0" destOrd="0" presId="urn:microsoft.com/office/officeart/2005/8/layout/hierarchy2"/>
    <dgm:cxn modelId="{E319B1D1-FB7E-4552-B428-9F62DDF5AF41}" type="presParOf" srcId="{6D19D614-0DEE-4685-A87E-F97144DDF05C}" destId="{5AEA9624-61AA-43D5-AA77-E4FB1B3A8E47}" srcOrd="1" destOrd="0" presId="urn:microsoft.com/office/officeart/2005/8/layout/hierarchy2"/>
    <dgm:cxn modelId="{10A92BB5-2FCE-42D5-BD91-4E7B5670CFDA}" type="presParOf" srcId="{5AEA9624-61AA-43D5-AA77-E4FB1B3A8E47}" destId="{BCE0A6E5-49F2-4F59-B486-D6E3A60C5792}" srcOrd="0" destOrd="0" presId="urn:microsoft.com/office/officeart/2005/8/layout/hierarchy2"/>
    <dgm:cxn modelId="{E4C38C02-9008-4C3A-BCDF-433D1DF7E795}" type="presParOf" srcId="{5AEA9624-61AA-43D5-AA77-E4FB1B3A8E47}" destId="{36AA62A3-3CD5-4F90-9DE6-A54CB0E5260A}"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CC1896AE-65F6-4270-9038-34ED69476C4F}"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13D8E0DE-6F5C-42EB-B63A-D91AA0A94789}">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Berita</a:t>
          </a:r>
          <a:r>
            <a:rPr lang="en-US" dirty="0" smtClean="0"/>
            <a:t> </a:t>
          </a:r>
          <a:r>
            <a:rPr lang="en-US" dirty="0" err="1" smtClean="0"/>
            <a:t>Acara</a:t>
          </a:r>
          <a:r>
            <a:rPr lang="en-US" dirty="0" smtClean="0"/>
            <a:t> </a:t>
          </a:r>
          <a:r>
            <a:rPr lang="en-US" dirty="0" err="1" smtClean="0"/>
            <a:t>Biasa</a:t>
          </a:r>
          <a:endParaRPr lang="en-US" dirty="0"/>
        </a:p>
      </dgm:t>
    </dgm:pt>
    <dgm:pt modelId="{4A5FDB6F-F9E0-4938-835F-B99B2A739688}" type="parTrans" cxnId="{8C934B44-3506-47E8-AEE0-D1EB7A1E295D}">
      <dgm:prSet/>
      <dgm:spPr/>
      <dgm:t>
        <a:bodyPr/>
        <a:lstStyle/>
        <a:p>
          <a:endParaRPr lang="en-US"/>
        </a:p>
      </dgm:t>
    </dgm:pt>
    <dgm:pt modelId="{727587BE-8868-4634-A347-E7DC48F3BD7E}" type="sibTrans" cxnId="{8C934B44-3506-47E8-AEE0-D1EB7A1E295D}">
      <dgm:prSet/>
      <dgm:spPr/>
      <dgm:t>
        <a:bodyPr/>
        <a:lstStyle/>
        <a:p>
          <a:endParaRPr lang="en-US"/>
        </a:p>
      </dgm:t>
    </dgm:pt>
    <dgm:pt modelId="{9ECC3F8D-810F-4914-89FA-49498121CABF}">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Persandingan</a:t>
          </a:r>
          <a:endParaRPr lang="en-US" dirty="0" smtClean="0"/>
        </a:p>
        <a:p>
          <a:r>
            <a:rPr lang="en-US" smtClean="0"/>
            <a:t>Rekonsiliasi</a:t>
          </a:r>
          <a:endParaRPr lang="en-US"/>
        </a:p>
      </dgm:t>
    </dgm:pt>
    <dgm:pt modelId="{A2A83D03-AF6D-4B8C-A33A-F2E6452632F3}" type="parTrans" cxnId="{56D274BC-09B4-45C5-9A18-9D38DC7AF9B6}">
      <dgm:prSet/>
      <dgm:spPr/>
      <dgm:t>
        <a:bodyPr/>
        <a:lstStyle/>
        <a:p>
          <a:endParaRPr lang="en-US"/>
        </a:p>
      </dgm:t>
    </dgm:pt>
    <dgm:pt modelId="{DC675293-432B-46CF-BD5D-5A4B7136EF9D}" type="sibTrans" cxnId="{56D274BC-09B4-45C5-9A18-9D38DC7AF9B6}">
      <dgm:prSet/>
      <dgm:spPr/>
      <dgm:t>
        <a:bodyPr/>
        <a:lstStyle/>
        <a:p>
          <a:endParaRPr lang="en-US"/>
        </a:p>
      </dgm:t>
    </dgm:pt>
    <dgm:pt modelId="{BC75BF50-DFF0-4C31-A3CB-75E0D241C48E}">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Pemeriksaan</a:t>
          </a:r>
          <a:r>
            <a:rPr lang="en-US" dirty="0" smtClean="0"/>
            <a:t> </a:t>
          </a:r>
          <a:r>
            <a:rPr lang="en-US" dirty="0" err="1" smtClean="0"/>
            <a:t>atas</a:t>
          </a:r>
          <a:r>
            <a:rPr lang="en-US" dirty="0" smtClean="0"/>
            <a:t> </a:t>
          </a:r>
          <a:r>
            <a:rPr lang="en-US" dirty="0" err="1" smtClean="0"/>
            <a:t>materi</a:t>
          </a:r>
          <a:r>
            <a:rPr lang="en-US" dirty="0" smtClean="0"/>
            <a:t> </a:t>
          </a:r>
          <a:r>
            <a:rPr lang="en-US" dirty="0" err="1" smtClean="0"/>
            <a:t>sengketa</a:t>
          </a:r>
          <a:endParaRPr lang="en-US" dirty="0"/>
        </a:p>
      </dgm:t>
    </dgm:pt>
    <dgm:pt modelId="{85DF24B9-F217-4140-B9DC-89BC34155530}" type="parTrans" cxnId="{FDD4E0FC-C399-427E-9E1F-44EE0D28280A}">
      <dgm:prSet/>
      <dgm:spPr/>
      <dgm:t>
        <a:bodyPr/>
        <a:lstStyle/>
        <a:p>
          <a:endParaRPr lang="en-US"/>
        </a:p>
      </dgm:t>
    </dgm:pt>
    <dgm:pt modelId="{35CA9785-8A11-4DD0-B0B7-8D8E1892F5DD}" type="sibTrans" cxnId="{FDD4E0FC-C399-427E-9E1F-44EE0D28280A}">
      <dgm:prSet/>
      <dgm:spPr/>
      <dgm:t>
        <a:bodyPr/>
        <a:lstStyle/>
        <a:p>
          <a:endParaRPr lang="en-US"/>
        </a:p>
      </dgm:t>
    </dgm:pt>
    <dgm:pt modelId="{BB4375CD-24B2-4F9C-8A31-8B4C879E0DE8}" type="pres">
      <dgm:prSet presAssocID="{CC1896AE-65F6-4270-9038-34ED69476C4F}" presName="Name0" presStyleCnt="0">
        <dgm:presLayoutVars>
          <dgm:dir/>
          <dgm:resizeHandles val="exact"/>
        </dgm:presLayoutVars>
      </dgm:prSet>
      <dgm:spPr/>
      <dgm:t>
        <a:bodyPr/>
        <a:lstStyle/>
        <a:p>
          <a:endParaRPr lang="en-US"/>
        </a:p>
      </dgm:t>
    </dgm:pt>
    <dgm:pt modelId="{B0C7876E-C8CE-45F7-990D-350E785C52FC}" type="pres">
      <dgm:prSet presAssocID="{13D8E0DE-6F5C-42EB-B63A-D91AA0A94789}" presName="node" presStyleLbl="node1" presStyleIdx="0" presStyleCnt="3">
        <dgm:presLayoutVars>
          <dgm:bulletEnabled val="1"/>
        </dgm:presLayoutVars>
      </dgm:prSet>
      <dgm:spPr/>
      <dgm:t>
        <a:bodyPr/>
        <a:lstStyle/>
        <a:p>
          <a:endParaRPr lang="en-US"/>
        </a:p>
      </dgm:t>
    </dgm:pt>
    <dgm:pt modelId="{B68B07FE-0DFE-4B4C-BC5C-37E892221C52}" type="pres">
      <dgm:prSet presAssocID="{727587BE-8868-4634-A347-E7DC48F3BD7E}" presName="sibTrans" presStyleLbl="sibTrans2D1" presStyleIdx="0" presStyleCnt="3"/>
      <dgm:spPr/>
      <dgm:t>
        <a:bodyPr/>
        <a:lstStyle/>
        <a:p>
          <a:endParaRPr lang="en-US"/>
        </a:p>
      </dgm:t>
    </dgm:pt>
    <dgm:pt modelId="{617B91BD-4608-4177-A37E-7907390AD550}" type="pres">
      <dgm:prSet presAssocID="{727587BE-8868-4634-A347-E7DC48F3BD7E}" presName="connectorText" presStyleLbl="sibTrans2D1" presStyleIdx="0" presStyleCnt="3"/>
      <dgm:spPr/>
      <dgm:t>
        <a:bodyPr/>
        <a:lstStyle/>
        <a:p>
          <a:endParaRPr lang="en-US"/>
        </a:p>
      </dgm:t>
    </dgm:pt>
    <dgm:pt modelId="{C932A352-EB83-47D9-B6A7-EE8F431BC5EE}" type="pres">
      <dgm:prSet presAssocID="{9ECC3F8D-810F-4914-89FA-49498121CABF}" presName="node" presStyleLbl="node1" presStyleIdx="1" presStyleCnt="3">
        <dgm:presLayoutVars>
          <dgm:bulletEnabled val="1"/>
        </dgm:presLayoutVars>
      </dgm:prSet>
      <dgm:spPr/>
      <dgm:t>
        <a:bodyPr/>
        <a:lstStyle/>
        <a:p>
          <a:endParaRPr lang="en-US"/>
        </a:p>
      </dgm:t>
    </dgm:pt>
    <dgm:pt modelId="{5CD122B2-92AE-4823-85B7-7BEE0086FA91}" type="pres">
      <dgm:prSet presAssocID="{DC675293-432B-46CF-BD5D-5A4B7136EF9D}" presName="sibTrans" presStyleLbl="sibTrans2D1" presStyleIdx="1" presStyleCnt="3"/>
      <dgm:spPr/>
      <dgm:t>
        <a:bodyPr/>
        <a:lstStyle/>
        <a:p>
          <a:endParaRPr lang="en-US"/>
        </a:p>
      </dgm:t>
    </dgm:pt>
    <dgm:pt modelId="{A015C6B9-0924-44A1-834D-DA455B77EC69}" type="pres">
      <dgm:prSet presAssocID="{DC675293-432B-46CF-BD5D-5A4B7136EF9D}" presName="connectorText" presStyleLbl="sibTrans2D1" presStyleIdx="1" presStyleCnt="3"/>
      <dgm:spPr/>
      <dgm:t>
        <a:bodyPr/>
        <a:lstStyle/>
        <a:p>
          <a:endParaRPr lang="en-US"/>
        </a:p>
      </dgm:t>
    </dgm:pt>
    <dgm:pt modelId="{9AC7625B-54AD-4086-A937-5128BA39537E}" type="pres">
      <dgm:prSet presAssocID="{BC75BF50-DFF0-4C31-A3CB-75E0D241C48E}" presName="node" presStyleLbl="node1" presStyleIdx="2" presStyleCnt="3">
        <dgm:presLayoutVars>
          <dgm:bulletEnabled val="1"/>
        </dgm:presLayoutVars>
      </dgm:prSet>
      <dgm:spPr/>
      <dgm:t>
        <a:bodyPr/>
        <a:lstStyle/>
        <a:p>
          <a:endParaRPr lang="en-US"/>
        </a:p>
      </dgm:t>
    </dgm:pt>
    <dgm:pt modelId="{0A8A8937-E5BD-4D39-BAE3-B63BBEC4569C}" type="pres">
      <dgm:prSet presAssocID="{35CA9785-8A11-4DD0-B0B7-8D8E1892F5DD}" presName="sibTrans" presStyleLbl="sibTrans2D1" presStyleIdx="2" presStyleCnt="3"/>
      <dgm:spPr/>
      <dgm:t>
        <a:bodyPr/>
        <a:lstStyle/>
        <a:p>
          <a:endParaRPr lang="en-US"/>
        </a:p>
      </dgm:t>
    </dgm:pt>
    <dgm:pt modelId="{FAE3AA12-9989-4A87-BC23-7C3CB2622A08}" type="pres">
      <dgm:prSet presAssocID="{35CA9785-8A11-4DD0-B0B7-8D8E1892F5DD}" presName="connectorText" presStyleLbl="sibTrans2D1" presStyleIdx="2" presStyleCnt="3"/>
      <dgm:spPr/>
      <dgm:t>
        <a:bodyPr/>
        <a:lstStyle/>
        <a:p>
          <a:endParaRPr lang="en-US"/>
        </a:p>
      </dgm:t>
    </dgm:pt>
  </dgm:ptLst>
  <dgm:cxnLst>
    <dgm:cxn modelId="{FDD4E0FC-C399-427E-9E1F-44EE0D28280A}" srcId="{CC1896AE-65F6-4270-9038-34ED69476C4F}" destId="{BC75BF50-DFF0-4C31-A3CB-75E0D241C48E}" srcOrd="2" destOrd="0" parTransId="{85DF24B9-F217-4140-B9DC-89BC34155530}" sibTransId="{35CA9785-8A11-4DD0-B0B7-8D8E1892F5DD}"/>
    <dgm:cxn modelId="{78558343-DC88-4B8F-9E4C-6FCDAC09E2DB}" type="presOf" srcId="{9ECC3F8D-810F-4914-89FA-49498121CABF}" destId="{C932A352-EB83-47D9-B6A7-EE8F431BC5EE}" srcOrd="0" destOrd="0" presId="urn:microsoft.com/office/officeart/2005/8/layout/cycle7"/>
    <dgm:cxn modelId="{36B8E687-D8E5-4A3B-B61B-994028B7754B}" type="presOf" srcId="{DC675293-432B-46CF-BD5D-5A4B7136EF9D}" destId="{A015C6B9-0924-44A1-834D-DA455B77EC69}" srcOrd="1" destOrd="0" presId="urn:microsoft.com/office/officeart/2005/8/layout/cycle7"/>
    <dgm:cxn modelId="{A5F1859F-820B-47CA-9DC9-76489DD19D30}" type="presOf" srcId="{CC1896AE-65F6-4270-9038-34ED69476C4F}" destId="{BB4375CD-24B2-4F9C-8A31-8B4C879E0DE8}" srcOrd="0" destOrd="0" presId="urn:microsoft.com/office/officeart/2005/8/layout/cycle7"/>
    <dgm:cxn modelId="{56D274BC-09B4-45C5-9A18-9D38DC7AF9B6}" srcId="{CC1896AE-65F6-4270-9038-34ED69476C4F}" destId="{9ECC3F8D-810F-4914-89FA-49498121CABF}" srcOrd="1" destOrd="0" parTransId="{A2A83D03-AF6D-4B8C-A33A-F2E6452632F3}" sibTransId="{DC675293-432B-46CF-BD5D-5A4B7136EF9D}"/>
    <dgm:cxn modelId="{30CEE8AA-21D5-436D-AAD9-8BA79766CC6D}" type="presOf" srcId="{727587BE-8868-4634-A347-E7DC48F3BD7E}" destId="{B68B07FE-0DFE-4B4C-BC5C-37E892221C52}" srcOrd="0" destOrd="0" presId="urn:microsoft.com/office/officeart/2005/8/layout/cycle7"/>
    <dgm:cxn modelId="{8C934B44-3506-47E8-AEE0-D1EB7A1E295D}" srcId="{CC1896AE-65F6-4270-9038-34ED69476C4F}" destId="{13D8E0DE-6F5C-42EB-B63A-D91AA0A94789}" srcOrd="0" destOrd="0" parTransId="{4A5FDB6F-F9E0-4938-835F-B99B2A739688}" sibTransId="{727587BE-8868-4634-A347-E7DC48F3BD7E}"/>
    <dgm:cxn modelId="{89BE43E1-EE6B-4C39-B8EF-0962AF4ACC70}" type="presOf" srcId="{727587BE-8868-4634-A347-E7DC48F3BD7E}" destId="{617B91BD-4608-4177-A37E-7907390AD550}" srcOrd="1" destOrd="0" presId="urn:microsoft.com/office/officeart/2005/8/layout/cycle7"/>
    <dgm:cxn modelId="{C19C50DF-A075-48FE-8FF5-716A9AA1C587}" type="presOf" srcId="{BC75BF50-DFF0-4C31-A3CB-75E0D241C48E}" destId="{9AC7625B-54AD-4086-A937-5128BA39537E}" srcOrd="0" destOrd="0" presId="urn:microsoft.com/office/officeart/2005/8/layout/cycle7"/>
    <dgm:cxn modelId="{21813C6D-B996-4CFD-A76C-731C4ABCE611}" type="presOf" srcId="{DC675293-432B-46CF-BD5D-5A4B7136EF9D}" destId="{5CD122B2-92AE-4823-85B7-7BEE0086FA91}" srcOrd="0" destOrd="0" presId="urn:microsoft.com/office/officeart/2005/8/layout/cycle7"/>
    <dgm:cxn modelId="{757B8ABF-3F45-4D54-84B2-162B7AD78EF4}" type="presOf" srcId="{35CA9785-8A11-4DD0-B0B7-8D8E1892F5DD}" destId="{0A8A8937-E5BD-4D39-BAE3-B63BBEC4569C}" srcOrd="0" destOrd="0" presId="urn:microsoft.com/office/officeart/2005/8/layout/cycle7"/>
    <dgm:cxn modelId="{AA0A350A-614F-4125-B3FC-4C4EFF28CCF3}" type="presOf" srcId="{13D8E0DE-6F5C-42EB-B63A-D91AA0A94789}" destId="{B0C7876E-C8CE-45F7-990D-350E785C52FC}" srcOrd="0" destOrd="0" presId="urn:microsoft.com/office/officeart/2005/8/layout/cycle7"/>
    <dgm:cxn modelId="{1C5F36FA-EBC7-48CA-AF5F-C8E85AA2718F}" type="presOf" srcId="{35CA9785-8A11-4DD0-B0B7-8D8E1892F5DD}" destId="{FAE3AA12-9989-4A87-BC23-7C3CB2622A08}" srcOrd="1" destOrd="0" presId="urn:microsoft.com/office/officeart/2005/8/layout/cycle7"/>
    <dgm:cxn modelId="{44F44743-7FA2-4B3C-A370-B7D1DF911384}" type="presParOf" srcId="{BB4375CD-24B2-4F9C-8A31-8B4C879E0DE8}" destId="{B0C7876E-C8CE-45F7-990D-350E785C52FC}" srcOrd="0" destOrd="0" presId="urn:microsoft.com/office/officeart/2005/8/layout/cycle7"/>
    <dgm:cxn modelId="{DAF65204-1752-4961-84A6-C52CD2A216DD}" type="presParOf" srcId="{BB4375CD-24B2-4F9C-8A31-8B4C879E0DE8}" destId="{B68B07FE-0DFE-4B4C-BC5C-37E892221C52}" srcOrd="1" destOrd="0" presId="urn:microsoft.com/office/officeart/2005/8/layout/cycle7"/>
    <dgm:cxn modelId="{9973E278-6518-4F49-8A1E-D315128D06AA}" type="presParOf" srcId="{B68B07FE-0DFE-4B4C-BC5C-37E892221C52}" destId="{617B91BD-4608-4177-A37E-7907390AD550}" srcOrd="0" destOrd="0" presId="urn:microsoft.com/office/officeart/2005/8/layout/cycle7"/>
    <dgm:cxn modelId="{DBA89046-79CF-4F28-8831-4480DFB0BAA1}" type="presParOf" srcId="{BB4375CD-24B2-4F9C-8A31-8B4C879E0DE8}" destId="{C932A352-EB83-47D9-B6A7-EE8F431BC5EE}" srcOrd="2" destOrd="0" presId="urn:microsoft.com/office/officeart/2005/8/layout/cycle7"/>
    <dgm:cxn modelId="{1CD73907-064C-4BFF-87DF-E53C0379C467}" type="presParOf" srcId="{BB4375CD-24B2-4F9C-8A31-8B4C879E0DE8}" destId="{5CD122B2-92AE-4823-85B7-7BEE0086FA91}" srcOrd="3" destOrd="0" presId="urn:microsoft.com/office/officeart/2005/8/layout/cycle7"/>
    <dgm:cxn modelId="{42DD1719-3C10-4B44-9B36-6F15DBFFF77B}" type="presParOf" srcId="{5CD122B2-92AE-4823-85B7-7BEE0086FA91}" destId="{A015C6B9-0924-44A1-834D-DA455B77EC69}" srcOrd="0" destOrd="0" presId="urn:microsoft.com/office/officeart/2005/8/layout/cycle7"/>
    <dgm:cxn modelId="{63FB8DC6-495D-41FF-AD90-DB9BB7E6E6E8}" type="presParOf" srcId="{BB4375CD-24B2-4F9C-8A31-8B4C879E0DE8}" destId="{9AC7625B-54AD-4086-A937-5128BA39537E}" srcOrd="4" destOrd="0" presId="urn:microsoft.com/office/officeart/2005/8/layout/cycle7"/>
    <dgm:cxn modelId="{41C67D73-DC15-4C04-8635-3FB72584DFDF}" type="presParOf" srcId="{BB4375CD-24B2-4F9C-8A31-8B4C879E0DE8}" destId="{0A8A8937-E5BD-4D39-BAE3-B63BBEC4569C}" srcOrd="5" destOrd="0" presId="urn:microsoft.com/office/officeart/2005/8/layout/cycle7"/>
    <dgm:cxn modelId="{E6202D5E-5914-41BB-9A75-1B815E0C140E}" type="presParOf" srcId="{0A8A8937-E5BD-4D39-BAE3-B63BBEC4569C}" destId="{FAE3AA12-9989-4A87-BC23-7C3CB2622A08}" srcOrd="0" destOrd="0" presId="urn:microsoft.com/office/officeart/2005/8/layout/cycle7"/>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A91A7D68-6229-48FA-91FF-02F89D078A0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id-ID"/>
        </a:p>
      </dgm:t>
    </dgm:pt>
    <dgm:pt modelId="{F223D864-FB2E-4960-B1DC-9B2DF18640F5}">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400" dirty="0" smtClean="0"/>
            <a:t> Saksi Ahli ?</a:t>
          </a:r>
          <a:endParaRPr lang="id-ID" sz="2400" dirty="0"/>
        </a:p>
      </dgm:t>
    </dgm:pt>
    <dgm:pt modelId="{FD39E3C9-61BE-4FB5-BFF3-3E5D0467D40D}" type="parTrans" cxnId="{EBF7A713-1978-4865-8D76-48ED70C3B4A8}">
      <dgm:prSet/>
      <dgm:spPr/>
      <dgm:t>
        <a:bodyPr/>
        <a:lstStyle/>
        <a:p>
          <a:endParaRPr lang="id-ID"/>
        </a:p>
      </dgm:t>
    </dgm:pt>
    <dgm:pt modelId="{A30D44A0-E368-4756-BB49-EAF8DDFBB0DE}" type="sibTrans" cxnId="{EBF7A713-1978-4865-8D76-48ED70C3B4A8}">
      <dgm:prSet/>
      <dgm:spPr/>
      <dgm:t>
        <a:bodyPr/>
        <a:lstStyle/>
        <a:p>
          <a:endParaRPr lang="id-ID"/>
        </a:p>
      </dgm:t>
    </dgm:pt>
    <dgm:pt modelId="{8BDE52EF-B82B-46E0-88EB-6199D115B08A}">
      <dgm:prSet phldrT="[Text]" custT="1">
        <dgm:style>
          <a:lnRef idx="2">
            <a:schemeClr val="accent5"/>
          </a:lnRef>
          <a:fillRef idx="1">
            <a:schemeClr val="lt1"/>
          </a:fillRef>
          <a:effectRef idx="0">
            <a:schemeClr val="accent5"/>
          </a:effectRef>
          <a:fontRef idx="minor">
            <a:schemeClr val="dk1"/>
          </a:fontRef>
        </dgm:style>
      </dgm:prSet>
      <dgm:spPr/>
      <dgm:t>
        <a:bodyPr/>
        <a:lstStyle/>
        <a:p>
          <a:r>
            <a:rPr lang="id-ID" sz="2000" dirty="0" smtClean="0"/>
            <a:t> Biaya dibebankan yg mengusulkan </a:t>
          </a:r>
          <a:endParaRPr lang="id-ID" sz="2000" dirty="0"/>
        </a:p>
      </dgm:t>
    </dgm:pt>
    <dgm:pt modelId="{36AF7075-C4B1-48C6-AC8A-CC11681F7696}" type="parTrans" cxnId="{6C872E38-C36A-4361-8065-41FC2B948556}">
      <dgm:prSet/>
      <dgm:spPr>
        <a:ln>
          <a:solidFill>
            <a:srgbClr val="FF0000"/>
          </a:solidFill>
        </a:ln>
      </dgm:spPr>
      <dgm:t>
        <a:bodyPr/>
        <a:lstStyle/>
        <a:p>
          <a:endParaRPr lang="id-ID"/>
        </a:p>
      </dgm:t>
    </dgm:pt>
    <dgm:pt modelId="{3DFF32D5-46BE-456C-92B8-F341F3933ADE}" type="sibTrans" cxnId="{6C872E38-C36A-4361-8065-41FC2B948556}">
      <dgm:prSet/>
      <dgm:spPr/>
      <dgm:t>
        <a:bodyPr/>
        <a:lstStyle/>
        <a:p>
          <a:endParaRPr lang="id-ID"/>
        </a:p>
      </dgm:t>
    </dgm:pt>
    <dgm:pt modelId="{FD6C8B9A-8E91-4D43-B50F-9F58E40243DE}">
      <dgm:prSet phldrT="[Text]" custT="1">
        <dgm:style>
          <a:lnRef idx="2">
            <a:schemeClr val="accent5"/>
          </a:lnRef>
          <a:fillRef idx="1">
            <a:schemeClr val="lt1"/>
          </a:fillRef>
          <a:effectRef idx="0">
            <a:schemeClr val="accent5"/>
          </a:effectRef>
          <a:fontRef idx="minor">
            <a:schemeClr val="dk1"/>
          </a:fontRef>
        </dgm:style>
      </dgm:prSet>
      <dgm:spPr/>
      <dgm:t>
        <a:bodyPr/>
        <a:lstStyle/>
        <a:p>
          <a:r>
            <a:rPr lang="id-ID" sz="2000" dirty="0" smtClean="0"/>
            <a:t> Pengadilan Pjk terkait : prosedur, regulasi dan akutansi</a:t>
          </a:r>
          <a:endParaRPr lang="id-ID" sz="2000" dirty="0"/>
        </a:p>
      </dgm:t>
    </dgm:pt>
    <dgm:pt modelId="{FA8D9274-EFD5-4999-B7CF-43D2BCC6C77E}" type="parTrans" cxnId="{BBE47F18-2BB7-4A4C-9930-DCE8F24BBE65}">
      <dgm:prSet/>
      <dgm:spPr>
        <a:ln>
          <a:solidFill>
            <a:schemeClr val="bg1"/>
          </a:solidFill>
        </a:ln>
      </dgm:spPr>
      <dgm:t>
        <a:bodyPr/>
        <a:lstStyle/>
        <a:p>
          <a:endParaRPr lang="id-ID"/>
        </a:p>
      </dgm:t>
    </dgm:pt>
    <dgm:pt modelId="{37F299B4-9DE0-4B2B-88CE-AB82E0B1572C}" type="sibTrans" cxnId="{BBE47F18-2BB7-4A4C-9930-DCE8F24BBE65}">
      <dgm:prSet/>
      <dgm:spPr/>
      <dgm:t>
        <a:bodyPr/>
        <a:lstStyle/>
        <a:p>
          <a:endParaRPr lang="id-ID"/>
        </a:p>
      </dgm:t>
    </dgm:pt>
    <dgm:pt modelId="{B80517E1-EEAD-4188-93D6-0F6BE6701EA1}">
      <dgm:prSet phldrT="[Text]" custT="1">
        <dgm:style>
          <a:lnRef idx="2">
            <a:schemeClr val="accent5"/>
          </a:lnRef>
          <a:fillRef idx="1">
            <a:schemeClr val="lt1"/>
          </a:fillRef>
          <a:effectRef idx="0">
            <a:schemeClr val="accent5"/>
          </a:effectRef>
          <a:fontRef idx="minor">
            <a:schemeClr val="dk1"/>
          </a:fontRef>
        </dgm:style>
      </dgm:prSet>
      <dgm:spPr/>
      <dgm:t>
        <a:bodyPr/>
        <a:lstStyle/>
        <a:p>
          <a:r>
            <a:rPr lang="id-ID" sz="2000" dirty="0" smtClean="0"/>
            <a:t> Bukti yg lengkap, termsuk amplop pengiriman</a:t>
          </a:r>
          <a:endParaRPr lang="id-ID" sz="2000" dirty="0"/>
        </a:p>
      </dgm:t>
    </dgm:pt>
    <dgm:pt modelId="{22891683-8CF8-4042-AFE0-C3E66832DC97}" type="parTrans" cxnId="{22118813-BD11-465D-8DC8-92D8C3EAEA42}">
      <dgm:prSet/>
      <dgm:spPr>
        <a:ln>
          <a:solidFill>
            <a:schemeClr val="bg1"/>
          </a:solidFill>
        </a:ln>
      </dgm:spPr>
      <dgm:t>
        <a:bodyPr/>
        <a:lstStyle/>
        <a:p>
          <a:endParaRPr lang="id-ID"/>
        </a:p>
      </dgm:t>
    </dgm:pt>
    <dgm:pt modelId="{7CD126B1-3790-47EF-B4EA-8AE0FB816AD7}" type="sibTrans" cxnId="{22118813-BD11-465D-8DC8-92D8C3EAEA42}">
      <dgm:prSet/>
      <dgm:spPr/>
      <dgm:t>
        <a:bodyPr/>
        <a:lstStyle/>
        <a:p>
          <a:endParaRPr lang="id-ID"/>
        </a:p>
      </dgm:t>
    </dgm:pt>
    <dgm:pt modelId="{E692D569-A6FC-4A7D-BA27-6D8C4D6649F5}">
      <dgm:prSet phldrT="[Text]" custT="1">
        <dgm:style>
          <a:lnRef idx="2">
            <a:schemeClr val="accent5"/>
          </a:lnRef>
          <a:fillRef idx="1">
            <a:schemeClr val="lt1"/>
          </a:fillRef>
          <a:effectRef idx="0">
            <a:schemeClr val="accent5"/>
          </a:effectRef>
          <a:fontRef idx="minor">
            <a:schemeClr val="dk1"/>
          </a:fontRef>
        </dgm:style>
      </dgm:prSet>
      <dgm:spPr/>
      <dgm:t>
        <a:bodyPr/>
        <a:lstStyle/>
        <a:p>
          <a:r>
            <a:rPr lang="id-ID" sz="2000" dirty="0" smtClean="0"/>
            <a:t> Pilih saksi ahli yg mengerti pajak dan hukum</a:t>
          </a:r>
          <a:endParaRPr lang="id-ID" sz="2000" dirty="0"/>
        </a:p>
      </dgm:t>
    </dgm:pt>
    <dgm:pt modelId="{BDE659EF-E915-469C-A056-CD4CB42FF98B}" type="parTrans" cxnId="{5A8A96CC-0DFA-4299-B274-2715C608E3B6}">
      <dgm:prSet/>
      <dgm:spPr>
        <a:ln>
          <a:solidFill>
            <a:srgbClr val="FF0000"/>
          </a:solidFill>
        </a:ln>
      </dgm:spPr>
      <dgm:t>
        <a:bodyPr/>
        <a:lstStyle/>
        <a:p>
          <a:endParaRPr lang="id-ID"/>
        </a:p>
      </dgm:t>
    </dgm:pt>
    <dgm:pt modelId="{AC117C86-0450-498D-9ACF-DD8E145402F8}" type="sibTrans" cxnId="{5A8A96CC-0DFA-4299-B274-2715C608E3B6}">
      <dgm:prSet/>
      <dgm:spPr/>
      <dgm:t>
        <a:bodyPr/>
        <a:lstStyle/>
        <a:p>
          <a:endParaRPr lang="id-ID"/>
        </a:p>
      </dgm:t>
    </dgm:pt>
    <dgm:pt modelId="{294D6851-CCB2-4C66-BEEC-B31330A7212E}">
      <dgm:prSet phldrT="[Text]" custT="1">
        <dgm:style>
          <a:lnRef idx="2">
            <a:schemeClr val="accent5"/>
          </a:lnRef>
          <a:fillRef idx="1">
            <a:schemeClr val="lt1"/>
          </a:fillRef>
          <a:effectRef idx="0">
            <a:schemeClr val="accent5"/>
          </a:effectRef>
          <a:fontRef idx="minor">
            <a:schemeClr val="dk1"/>
          </a:fontRef>
        </dgm:style>
      </dgm:prSet>
      <dgm:spPr/>
      <dgm:t>
        <a:bodyPr/>
        <a:lstStyle/>
        <a:p>
          <a:r>
            <a:rPr lang="id-ID" sz="2000" dirty="0" smtClean="0"/>
            <a:t> Rekonsiliasi bila perlu</a:t>
          </a:r>
          <a:endParaRPr lang="id-ID" sz="2000" dirty="0"/>
        </a:p>
      </dgm:t>
    </dgm:pt>
    <dgm:pt modelId="{A86D6751-5AF1-47C4-B830-3DEE435E7DCB}" type="parTrans" cxnId="{F1AA482B-C7AE-4AF1-A521-69C9CDBFFBAD}">
      <dgm:prSet/>
      <dgm:spPr>
        <a:ln>
          <a:solidFill>
            <a:schemeClr val="bg1"/>
          </a:solidFill>
        </a:ln>
      </dgm:spPr>
      <dgm:t>
        <a:bodyPr/>
        <a:lstStyle/>
        <a:p>
          <a:endParaRPr lang="id-ID"/>
        </a:p>
      </dgm:t>
    </dgm:pt>
    <dgm:pt modelId="{5048E94C-D496-4037-B5CA-19437FAD9E1C}" type="sibTrans" cxnId="{F1AA482B-C7AE-4AF1-A521-69C9CDBFFBAD}">
      <dgm:prSet/>
      <dgm:spPr/>
      <dgm:t>
        <a:bodyPr/>
        <a:lstStyle/>
        <a:p>
          <a:endParaRPr lang="id-ID"/>
        </a:p>
      </dgm:t>
    </dgm:pt>
    <dgm:pt modelId="{3249B6EC-0851-4E6D-A1C1-6323B043168F}">
      <dgm:prSet custT="1">
        <dgm:style>
          <a:lnRef idx="2">
            <a:schemeClr val="accent5"/>
          </a:lnRef>
          <a:fillRef idx="1">
            <a:schemeClr val="lt1"/>
          </a:fillRef>
          <a:effectRef idx="0">
            <a:schemeClr val="accent5"/>
          </a:effectRef>
          <a:fontRef idx="minor">
            <a:schemeClr val="dk1"/>
          </a:fontRef>
        </dgm:style>
      </dgm:prSet>
      <dgm:spPr/>
      <dgm:t>
        <a:bodyPr/>
        <a:lstStyle/>
        <a:p>
          <a:r>
            <a:rPr lang="id-ID" sz="2000" dirty="0" smtClean="0"/>
            <a:t> Fokuskan kpd perkara yg sdg diperiksa</a:t>
          </a:r>
          <a:endParaRPr lang="id-ID" sz="2000" dirty="0"/>
        </a:p>
      </dgm:t>
    </dgm:pt>
    <dgm:pt modelId="{94318F07-9C46-43F5-8762-2572A99D2773}" type="parTrans" cxnId="{8DF0CBE4-8095-48E0-AFC0-1E361A33D6AD}">
      <dgm:prSet/>
      <dgm:spPr>
        <a:ln>
          <a:solidFill>
            <a:srgbClr val="FF0000"/>
          </a:solidFill>
        </a:ln>
      </dgm:spPr>
      <dgm:t>
        <a:bodyPr/>
        <a:lstStyle/>
        <a:p>
          <a:endParaRPr lang="id-ID"/>
        </a:p>
      </dgm:t>
    </dgm:pt>
    <dgm:pt modelId="{9A39BD07-7299-4136-8743-180E033A295E}" type="sibTrans" cxnId="{8DF0CBE4-8095-48E0-AFC0-1E361A33D6AD}">
      <dgm:prSet/>
      <dgm:spPr/>
      <dgm:t>
        <a:bodyPr/>
        <a:lstStyle/>
        <a:p>
          <a:endParaRPr lang="id-ID"/>
        </a:p>
      </dgm:t>
    </dgm:pt>
    <dgm:pt modelId="{FB9D4CDC-68E3-42F7-9708-1B552E06D9F2}" type="pres">
      <dgm:prSet presAssocID="{A91A7D68-6229-48FA-91FF-02F89D078A03}" presName="diagram" presStyleCnt="0">
        <dgm:presLayoutVars>
          <dgm:chPref val="1"/>
          <dgm:dir/>
          <dgm:animOne val="branch"/>
          <dgm:animLvl val="lvl"/>
          <dgm:resizeHandles val="exact"/>
        </dgm:presLayoutVars>
      </dgm:prSet>
      <dgm:spPr/>
      <dgm:t>
        <a:bodyPr/>
        <a:lstStyle/>
        <a:p>
          <a:endParaRPr lang="id-ID"/>
        </a:p>
      </dgm:t>
    </dgm:pt>
    <dgm:pt modelId="{04D8BD94-CAD6-450E-BA59-9E2CAFB56A41}" type="pres">
      <dgm:prSet presAssocID="{F223D864-FB2E-4960-B1DC-9B2DF18640F5}" presName="root1" presStyleCnt="0"/>
      <dgm:spPr/>
    </dgm:pt>
    <dgm:pt modelId="{5842CC37-7533-4784-A996-3AC3FD5FA22A}" type="pres">
      <dgm:prSet presAssocID="{F223D864-FB2E-4960-B1DC-9B2DF18640F5}" presName="LevelOneTextNode" presStyleLbl="node0" presStyleIdx="0" presStyleCnt="1">
        <dgm:presLayoutVars>
          <dgm:chPref val="3"/>
        </dgm:presLayoutVars>
      </dgm:prSet>
      <dgm:spPr/>
      <dgm:t>
        <a:bodyPr/>
        <a:lstStyle/>
        <a:p>
          <a:endParaRPr lang="id-ID"/>
        </a:p>
      </dgm:t>
    </dgm:pt>
    <dgm:pt modelId="{51882BC8-BD8C-41CD-AD9A-513E9CC61E79}" type="pres">
      <dgm:prSet presAssocID="{F223D864-FB2E-4960-B1DC-9B2DF18640F5}" presName="level2hierChild" presStyleCnt="0"/>
      <dgm:spPr/>
    </dgm:pt>
    <dgm:pt modelId="{9C04D3E5-3AC4-4606-93B5-DE551115285A}" type="pres">
      <dgm:prSet presAssocID="{36AF7075-C4B1-48C6-AC8A-CC11681F7696}" presName="conn2-1" presStyleLbl="parChTrans1D2" presStyleIdx="0" presStyleCnt="3"/>
      <dgm:spPr/>
      <dgm:t>
        <a:bodyPr/>
        <a:lstStyle/>
        <a:p>
          <a:endParaRPr lang="id-ID"/>
        </a:p>
      </dgm:t>
    </dgm:pt>
    <dgm:pt modelId="{75165B53-74B0-4E4D-8B09-B5E204D2F008}" type="pres">
      <dgm:prSet presAssocID="{36AF7075-C4B1-48C6-AC8A-CC11681F7696}" presName="connTx" presStyleLbl="parChTrans1D2" presStyleIdx="0" presStyleCnt="3"/>
      <dgm:spPr/>
      <dgm:t>
        <a:bodyPr/>
        <a:lstStyle/>
        <a:p>
          <a:endParaRPr lang="id-ID"/>
        </a:p>
      </dgm:t>
    </dgm:pt>
    <dgm:pt modelId="{43EAE3B2-A6A0-4047-AF35-19068D5CFAA8}" type="pres">
      <dgm:prSet presAssocID="{8BDE52EF-B82B-46E0-88EB-6199D115B08A}" presName="root2" presStyleCnt="0"/>
      <dgm:spPr/>
    </dgm:pt>
    <dgm:pt modelId="{82A47447-CCB8-462E-BFD7-3F0EACC14E8F}" type="pres">
      <dgm:prSet presAssocID="{8BDE52EF-B82B-46E0-88EB-6199D115B08A}" presName="LevelTwoTextNode" presStyleLbl="node2" presStyleIdx="0" presStyleCnt="3">
        <dgm:presLayoutVars>
          <dgm:chPref val="3"/>
        </dgm:presLayoutVars>
      </dgm:prSet>
      <dgm:spPr/>
      <dgm:t>
        <a:bodyPr/>
        <a:lstStyle/>
        <a:p>
          <a:endParaRPr lang="id-ID"/>
        </a:p>
      </dgm:t>
    </dgm:pt>
    <dgm:pt modelId="{964D8C08-46A7-416F-8859-9DA291492412}" type="pres">
      <dgm:prSet presAssocID="{8BDE52EF-B82B-46E0-88EB-6199D115B08A}" presName="level3hierChild" presStyleCnt="0"/>
      <dgm:spPr/>
    </dgm:pt>
    <dgm:pt modelId="{2374C820-0D16-4710-A8E2-2EE48B44CD4B}" type="pres">
      <dgm:prSet presAssocID="{FA8D9274-EFD5-4999-B7CF-43D2BCC6C77E}" presName="conn2-1" presStyleLbl="parChTrans1D3" presStyleIdx="0" presStyleCnt="3"/>
      <dgm:spPr/>
      <dgm:t>
        <a:bodyPr/>
        <a:lstStyle/>
        <a:p>
          <a:endParaRPr lang="id-ID"/>
        </a:p>
      </dgm:t>
    </dgm:pt>
    <dgm:pt modelId="{C04629A0-54D6-49E6-8A3A-4E59746C8717}" type="pres">
      <dgm:prSet presAssocID="{FA8D9274-EFD5-4999-B7CF-43D2BCC6C77E}" presName="connTx" presStyleLbl="parChTrans1D3" presStyleIdx="0" presStyleCnt="3"/>
      <dgm:spPr/>
      <dgm:t>
        <a:bodyPr/>
        <a:lstStyle/>
        <a:p>
          <a:endParaRPr lang="id-ID"/>
        </a:p>
      </dgm:t>
    </dgm:pt>
    <dgm:pt modelId="{7005178A-AC1E-454D-BB59-0513D33C8B75}" type="pres">
      <dgm:prSet presAssocID="{FD6C8B9A-8E91-4D43-B50F-9F58E40243DE}" presName="root2" presStyleCnt="0"/>
      <dgm:spPr/>
    </dgm:pt>
    <dgm:pt modelId="{D146402F-1094-49DF-AEF3-3F28D16973F2}" type="pres">
      <dgm:prSet presAssocID="{FD6C8B9A-8E91-4D43-B50F-9F58E40243DE}" presName="LevelTwoTextNode" presStyleLbl="node3" presStyleIdx="0" presStyleCnt="3" custScaleY="141676">
        <dgm:presLayoutVars>
          <dgm:chPref val="3"/>
        </dgm:presLayoutVars>
      </dgm:prSet>
      <dgm:spPr/>
      <dgm:t>
        <a:bodyPr/>
        <a:lstStyle/>
        <a:p>
          <a:endParaRPr lang="id-ID"/>
        </a:p>
      </dgm:t>
    </dgm:pt>
    <dgm:pt modelId="{37BCC0E7-3D58-4319-912A-90A4D6365071}" type="pres">
      <dgm:prSet presAssocID="{FD6C8B9A-8E91-4D43-B50F-9F58E40243DE}" presName="level3hierChild" presStyleCnt="0"/>
      <dgm:spPr/>
    </dgm:pt>
    <dgm:pt modelId="{2BBAAF60-E72C-4DD9-9FA9-C143C27A1AC0}" type="pres">
      <dgm:prSet presAssocID="{22891683-8CF8-4042-AFE0-C3E66832DC97}" presName="conn2-1" presStyleLbl="parChTrans1D3" presStyleIdx="1" presStyleCnt="3"/>
      <dgm:spPr/>
      <dgm:t>
        <a:bodyPr/>
        <a:lstStyle/>
        <a:p>
          <a:endParaRPr lang="id-ID"/>
        </a:p>
      </dgm:t>
    </dgm:pt>
    <dgm:pt modelId="{6C6973D0-0CDE-4D0E-952C-9EBA83C1BD3B}" type="pres">
      <dgm:prSet presAssocID="{22891683-8CF8-4042-AFE0-C3E66832DC97}" presName="connTx" presStyleLbl="parChTrans1D3" presStyleIdx="1" presStyleCnt="3"/>
      <dgm:spPr/>
      <dgm:t>
        <a:bodyPr/>
        <a:lstStyle/>
        <a:p>
          <a:endParaRPr lang="id-ID"/>
        </a:p>
      </dgm:t>
    </dgm:pt>
    <dgm:pt modelId="{EF2C0C4E-6851-4BFE-95F9-D2E450CFC828}" type="pres">
      <dgm:prSet presAssocID="{B80517E1-EEAD-4188-93D6-0F6BE6701EA1}" presName="root2" presStyleCnt="0"/>
      <dgm:spPr/>
    </dgm:pt>
    <dgm:pt modelId="{7A727631-7EAD-482B-A1D8-75DD616A4FB1}" type="pres">
      <dgm:prSet presAssocID="{B80517E1-EEAD-4188-93D6-0F6BE6701EA1}" presName="LevelTwoTextNode" presStyleLbl="node3" presStyleIdx="1" presStyleCnt="3" custScaleY="150119" custLinFactNeighborY="65378">
        <dgm:presLayoutVars>
          <dgm:chPref val="3"/>
        </dgm:presLayoutVars>
      </dgm:prSet>
      <dgm:spPr/>
      <dgm:t>
        <a:bodyPr/>
        <a:lstStyle/>
        <a:p>
          <a:endParaRPr lang="id-ID"/>
        </a:p>
      </dgm:t>
    </dgm:pt>
    <dgm:pt modelId="{1BBF3E49-AC67-4D97-8673-D493DDFC96AF}" type="pres">
      <dgm:prSet presAssocID="{B80517E1-EEAD-4188-93D6-0F6BE6701EA1}" presName="level3hierChild" presStyleCnt="0"/>
      <dgm:spPr/>
    </dgm:pt>
    <dgm:pt modelId="{17D80448-DB33-411C-A8C8-9503AF2317A0}" type="pres">
      <dgm:prSet presAssocID="{BDE659EF-E915-469C-A056-CD4CB42FF98B}" presName="conn2-1" presStyleLbl="parChTrans1D2" presStyleIdx="1" presStyleCnt="3"/>
      <dgm:spPr/>
      <dgm:t>
        <a:bodyPr/>
        <a:lstStyle/>
        <a:p>
          <a:endParaRPr lang="id-ID"/>
        </a:p>
      </dgm:t>
    </dgm:pt>
    <dgm:pt modelId="{70D93563-1667-4900-8E39-A0F294708C3D}" type="pres">
      <dgm:prSet presAssocID="{BDE659EF-E915-469C-A056-CD4CB42FF98B}" presName="connTx" presStyleLbl="parChTrans1D2" presStyleIdx="1" presStyleCnt="3"/>
      <dgm:spPr/>
      <dgm:t>
        <a:bodyPr/>
        <a:lstStyle/>
        <a:p>
          <a:endParaRPr lang="id-ID"/>
        </a:p>
      </dgm:t>
    </dgm:pt>
    <dgm:pt modelId="{BC8F8447-63CD-41A8-BB5B-824E13629FDC}" type="pres">
      <dgm:prSet presAssocID="{E692D569-A6FC-4A7D-BA27-6D8C4D6649F5}" presName="root2" presStyleCnt="0"/>
      <dgm:spPr/>
    </dgm:pt>
    <dgm:pt modelId="{45792A7C-A247-4DFC-8F1B-ED7607A450C5}" type="pres">
      <dgm:prSet presAssocID="{E692D569-A6FC-4A7D-BA27-6D8C4D6649F5}" presName="LevelTwoTextNode" presStyleLbl="node2" presStyleIdx="1" presStyleCnt="3" custLinFactNeighborY="-29809">
        <dgm:presLayoutVars>
          <dgm:chPref val="3"/>
        </dgm:presLayoutVars>
      </dgm:prSet>
      <dgm:spPr/>
      <dgm:t>
        <a:bodyPr/>
        <a:lstStyle/>
        <a:p>
          <a:endParaRPr lang="id-ID"/>
        </a:p>
      </dgm:t>
    </dgm:pt>
    <dgm:pt modelId="{45A483BA-992B-42CD-8307-6321B7E7D201}" type="pres">
      <dgm:prSet presAssocID="{E692D569-A6FC-4A7D-BA27-6D8C4D6649F5}" presName="level3hierChild" presStyleCnt="0"/>
      <dgm:spPr/>
    </dgm:pt>
    <dgm:pt modelId="{6A60B392-ED9A-433A-9F9F-999BF2E80193}" type="pres">
      <dgm:prSet presAssocID="{A86D6751-5AF1-47C4-B830-3DEE435E7DCB}" presName="conn2-1" presStyleLbl="parChTrans1D3" presStyleIdx="2" presStyleCnt="3"/>
      <dgm:spPr/>
      <dgm:t>
        <a:bodyPr/>
        <a:lstStyle/>
        <a:p>
          <a:endParaRPr lang="id-ID"/>
        </a:p>
      </dgm:t>
    </dgm:pt>
    <dgm:pt modelId="{3DEFC010-6789-49E6-8D9F-3B00A22F9E19}" type="pres">
      <dgm:prSet presAssocID="{A86D6751-5AF1-47C4-B830-3DEE435E7DCB}" presName="connTx" presStyleLbl="parChTrans1D3" presStyleIdx="2" presStyleCnt="3"/>
      <dgm:spPr/>
      <dgm:t>
        <a:bodyPr/>
        <a:lstStyle/>
        <a:p>
          <a:endParaRPr lang="id-ID"/>
        </a:p>
      </dgm:t>
    </dgm:pt>
    <dgm:pt modelId="{33733978-2A46-41E3-9E7F-417C51D931C6}" type="pres">
      <dgm:prSet presAssocID="{294D6851-CCB2-4C66-BEEC-B31330A7212E}" presName="root2" presStyleCnt="0"/>
      <dgm:spPr/>
    </dgm:pt>
    <dgm:pt modelId="{AA14881C-2B3A-4D7D-B27A-0CD6142630E1}" type="pres">
      <dgm:prSet presAssocID="{294D6851-CCB2-4C66-BEEC-B31330A7212E}" presName="LevelTwoTextNode" presStyleLbl="node3" presStyleIdx="2" presStyleCnt="3" custLinFactY="14559" custLinFactNeighborY="100000">
        <dgm:presLayoutVars>
          <dgm:chPref val="3"/>
        </dgm:presLayoutVars>
      </dgm:prSet>
      <dgm:spPr/>
      <dgm:t>
        <a:bodyPr/>
        <a:lstStyle/>
        <a:p>
          <a:endParaRPr lang="id-ID"/>
        </a:p>
      </dgm:t>
    </dgm:pt>
    <dgm:pt modelId="{EC1D80C6-1F03-4183-AA9B-4C20142DF8C6}" type="pres">
      <dgm:prSet presAssocID="{294D6851-CCB2-4C66-BEEC-B31330A7212E}" presName="level3hierChild" presStyleCnt="0"/>
      <dgm:spPr/>
    </dgm:pt>
    <dgm:pt modelId="{27B36892-EA98-4924-82AF-0821C3D6E66B}" type="pres">
      <dgm:prSet presAssocID="{94318F07-9C46-43F5-8762-2572A99D2773}" presName="conn2-1" presStyleLbl="parChTrans1D2" presStyleIdx="2" presStyleCnt="3"/>
      <dgm:spPr/>
      <dgm:t>
        <a:bodyPr/>
        <a:lstStyle/>
        <a:p>
          <a:endParaRPr lang="id-ID"/>
        </a:p>
      </dgm:t>
    </dgm:pt>
    <dgm:pt modelId="{0CCFFB8A-91E6-4978-819A-F216DD48E9BF}" type="pres">
      <dgm:prSet presAssocID="{94318F07-9C46-43F5-8762-2572A99D2773}" presName="connTx" presStyleLbl="parChTrans1D2" presStyleIdx="2" presStyleCnt="3"/>
      <dgm:spPr/>
      <dgm:t>
        <a:bodyPr/>
        <a:lstStyle/>
        <a:p>
          <a:endParaRPr lang="id-ID"/>
        </a:p>
      </dgm:t>
    </dgm:pt>
    <dgm:pt modelId="{E7643C53-27F2-4D2E-B2F1-847FE18FC212}" type="pres">
      <dgm:prSet presAssocID="{3249B6EC-0851-4E6D-A1C1-6323B043168F}" presName="root2" presStyleCnt="0"/>
      <dgm:spPr/>
    </dgm:pt>
    <dgm:pt modelId="{7482BF6E-B12F-4AE2-8649-632D82052DDF}" type="pres">
      <dgm:prSet presAssocID="{3249B6EC-0851-4E6D-A1C1-6323B043168F}" presName="LevelTwoTextNode" presStyleLbl="node2" presStyleIdx="2" presStyleCnt="3">
        <dgm:presLayoutVars>
          <dgm:chPref val="3"/>
        </dgm:presLayoutVars>
      </dgm:prSet>
      <dgm:spPr/>
      <dgm:t>
        <a:bodyPr/>
        <a:lstStyle/>
        <a:p>
          <a:endParaRPr lang="id-ID"/>
        </a:p>
      </dgm:t>
    </dgm:pt>
    <dgm:pt modelId="{D36FF793-A49D-41E1-A389-1CDE9B3E1192}" type="pres">
      <dgm:prSet presAssocID="{3249B6EC-0851-4E6D-A1C1-6323B043168F}" presName="level3hierChild" presStyleCnt="0"/>
      <dgm:spPr/>
    </dgm:pt>
  </dgm:ptLst>
  <dgm:cxnLst>
    <dgm:cxn modelId="{ABF13A77-61F8-408A-9AFD-02C5BF48FB4F}" type="presOf" srcId="{294D6851-CCB2-4C66-BEEC-B31330A7212E}" destId="{AA14881C-2B3A-4D7D-B27A-0CD6142630E1}" srcOrd="0" destOrd="0" presId="urn:microsoft.com/office/officeart/2005/8/layout/hierarchy2"/>
    <dgm:cxn modelId="{97FBFC8A-0BA7-4E3C-92B9-7CE7B8AE950F}" type="presOf" srcId="{3249B6EC-0851-4E6D-A1C1-6323B043168F}" destId="{7482BF6E-B12F-4AE2-8649-632D82052DDF}" srcOrd="0" destOrd="0" presId="urn:microsoft.com/office/officeart/2005/8/layout/hierarchy2"/>
    <dgm:cxn modelId="{4B20517F-8079-4968-88AC-653B0BE2A29E}" type="presOf" srcId="{BDE659EF-E915-469C-A056-CD4CB42FF98B}" destId="{17D80448-DB33-411C-A8C8-9503AF2317A0}" srcOrd="0" destOrd="0" presId="urn:microsoft.com/office/officeart/2005/8/layout/hierarchy2"/>
    <dgm:cxn modelId="{BBE47F18-2BB7-4A4C-9930-DCE8F24BBE65}" srcId="{8BDE52EF-B82B-46E0-88EB-6199D115B08A}" destId="{FD6C8B9A-8E91-4D43-B50F-9F58E40243DE}" srcOrd="0" destOrd="0" parTransId="{FA8D9274-EFD5-4999-B7CF-43D2BCC6C77E}" sibTransId="{37F299B4-9DE0-4B2B-88CE-AB82E0B1572C}"/>
    <dgm:cxn modelId="{4A7E39DB-66E5-4AC2-B892-719425905F7C}" type="presOf" srcId="{36AF7075-C4B1-48C6-AC8A-CC11681F7696}" destId="{9C04D3E5-3AC4-4606-93B5-DE551115285A}" srcOrd="0" destOrd="0" presId="urn:microsoft.com/office/officeart/2005/8/layout/hierarchy2"/>
    <dgm:cxn modelId="{BABF2D29-A1CE-41F4-8378-B493F36F8092}" type="presOf" srcId="{94318F07-9C46-43F5-8762-2572A99D2773}" destId="{0CCFFB8A-91E6-4978-819A-F216DD48E9BF}" srcOrd="1" destOrd="0" presId="urn:microsoft.com/office/officeart/2005/8/layout/hierarchy2"/>
    <dgm:cxn modelId="{341FC21B-74D6-4EE5-BE49-C9E8C400FCE9}" type="presOf" srcId="{FA8D9274-EFD5-4999-B7CF-43D2BCC6C77E}" destId="{2374C820-0D16-4710-A8E2-2EE48B44CD4B}" srcOrd="0" destOrd="0" presId="urn:microsoft.com/office/officeart/2005/8/layout/hierarchy2"/>
    <dgm:cxn modelId="{5A8A96CC-0DFA-4299-B274-2715C608E3B6}" srcId="{F223D864-FB2E-4960-B1DC-9B2DF18640F5}" destId="{E692D569-A6FC-4A7D-BA27-6D8C4D6649F5}" srcOrd="1" destOrd="0" parTransId="{BDE659EF-E915-469C-A056-CD4CB42FF98B}" sibTransId="{AC117C86-0450-498D-9ACF-DD8E145402F8}"/>
    <dgm:cxn modelId="{C2BB8E14-51E5-4565-9DAC-D08501BA78D8}" type="presOf" srcId="{E692D569-A6FC-4A7D-BA27-6D8C4D6649F5}" destId="{45792A7C-A247-4DFC-8F1B-ED7607A450C5}" srcOrd="0" destOrd="0" presId="urn:microsoft.com/office/officeart/2005/8/layout/hierarchy2"/>
    <dgm:cxn modelId="{F7B16B5D-B14E-4513-8848-0E8C73B2BE29}" type="presOf" srcId="{BDE659EF-E915-469C-A056-CD4CB42FF98B}" destId="{70D93563-1667-4900-8E39-A0F294708C3D}" srcOrd="1" destOrd="0" presId="urn:microsoft.com/office/officeart/2005/8/layout/hierarchy2"/>
    <dgm:cxn modelId="{8DF0CBE4-8095-48E0-AFC0-1E361A33D6AD}" srcId="{F223D864-FB2E-4960-B1DC-9B2DF18640F5}" destId="{3249B6EC-0851-4E6D-A1C1-6323B043168F}" srcOrd="2" destOrd="0" parTransId="{94318F07-9C46-43F5-8762-2572A99D2773}" sibTransId="{9A39BD07-7299-4136-8743-180E033A295E}"/>
    <dgm:cxn modelId="{8D7E34AE-C8D4-4B89-966A-ACB7C7ABE66B}" type="presOf" srcId="{8BDE52EF-B82B-46E0-88EB-6199D115B08A}" destId="{82A47447-CCB8-462E-BFD7-3F0EACC14E8F}" srcOrd="0" destOrd="0" presId="urn:microsoft.com/office/officeart/2005/8/layout/hierarchy2"/>
    <dgm:cxn modelId="{1200DDAE-D790-40C6-9158-C3808B892EFA}" type="presOf" srcId="{A86D6751-5AF1-47C4-B830-3DEE435E7DCB}" destId="{6A60B392-ED9A-433A-9F9F-999BF2E80193}" srcOrd="0" destOrd="0" presId="urn:microsoft.com/office/officeart/2005/8/layout/hierarchy2"/>
    <dgm:cxn modelId="{D22493F1-B306-4A12-872D-49185D2D2B14}" type="presOf" srcId="{A91A7D68-6229-48FA-91FF-02F89D078A03}" destId="{FB9D4CDC-68E3-42F7-9708-1B552E06D9F2}" srcOrd="0" destOrd="0" presId="urn:microsoft.com/office/officeart/2005/8/layout/hierarchy2"/>
    <dgm:cxn modelId="{76B856AF-33E6-4D7D-B735-3AA2CC9A98A5}" type="presOf" srcId="{FD6C8B9A-8E91-4D43-B50F-9F58E40243DE}" destId="{D146402F-1094-49DF-AEF3-3F28D16973F2}" srcOrd="0" destOrd="0" presId="urn:microsoft.com/office/officeart/2005/8/layout/hierarchy2"/>
    <dgm:cxn modelId="{0EB773D8-0F62-4D0F-8A5D-EE85A8B42046}" type="presOf" srcId="{94318F07-9C46-43F5-8762-2572A99D2773}" destId="{27B36892-EA98-4924-82AF-0821C3D6E66B}" srcOrd="0" destOrd="0" presId="urn:microsoft.com/office/officeart/2005/8/layout/hierarchy2"/>
    <dgm:cxn modelId="{F1AA482B-C7AE-4AF1-A521-69C9CDBFFBAD}" srcId="{E692D569-A6FC-4A7D-BA27-6D8C4D6649F5}" destId="{294D6851-CCB2-4C66-BEEC-B31330A7212E}" srcOrd="0" destOrd="0" parTransId="{A86D6751-5AF1-47C4-B830-3DEE435E7DCB}" sibTransId="{5048E94C-D496-4037-B5CA-19437FAD9E1C}"/>
    <dgm:cxn modelId="{D2AC5459-698E-4855-901C-94D9216490F5}" type="presOf" srcId="{22891683-8CF8-4042-AFE0-C3E66832DC97}" destId="{6C6973D0-0CDE-4D0E-952C-9EBA83C1BD3B}" srcOrd="1" destOrd="0" presId="urn:microsoft.com/office/officeart/2005/8/layout/hierarchy2"/>
    <dgm:cxn modelId="{91322D53-5F94-471C-A2E5-8137A3624C83}" type="presOf" srcId="{36AF7075-C4B1-48C6-AC8A-CC11681F7696}" destId="{75165B53-74B0-4E4D-8B09-B5E204D2F008}" srcOrd="1" destOrd="0" presId="urn:microsoft.com/office/officeart/2005/8/layout/hierarchy2"/>
    <dgm:cxn modelId="{22118813-BD11-465D-8DC8-92D8C3EAEA42}" srcId="{8BDE52EF-B82B-46E0-88EB-6199D115B08A}" destId="{B80517E1-EEAD-4188-93D6-0F6BE6701EA1}" srcOrd="1" destOrd="0" parTransId="{22891683-8CF8-4042-AFE0-C3E66832DC97}" sibTransId="{7CD126B1-3790-47EF-B4EA-8AE0FB816AD7}"/>
    <dgm:cxn modelId="{B2A6685D-2A5C-489F-BD23-61C350271676}" type="presOf" srcId="{FA8D9274-EFD5-4999-B7CF-43D2BCC6C77E}" destId="{C04629A0-54D6-49E6-8A3A-4E59746C8717}" srcOrd="1" destOrd="0" presId="urn:microsoft.com/office/officeart/2005/8/layout/hierarchy2"/>
    <dgm:cxn modelId="{D1C2304F-A1DD-4C3D-97E8-8DD13E954E71}" type="presOf" srcId="{22891683-8CF8-4042-AFE0-C3E66832DC97}" destId="{2BBAAF60-E72C-4DD9-9FA9-C143C27A1AC0}" srcOrd="0" destOrd="0" presId="urn:microsoft.com/office/officeart/2005/8/layout/hierarchy2"/>
    <dgm:cxn modelId="{6C872E38-C36A-4361-8065-41FC2B948556}" srcId="{F223D864-FB2E-4960-B1DC-9B2DF18640F5}" destId="{8BDE52EF-B82B-46E0-88EB-6199D115B08A}" srcOrd="0" destOrd="0" parTransId="{36AF7075-C4B1-48C6-AC8A-CC11681F7696}" sibTransId="{3DFF32D5-46BE-456C-92B8-F341F3933ADE}"/>
    <dgm:cxn modelId="{EBF7A713-1978-4865-8D76-48ED70C3B4A8}" srcId="{A91A7D68-6229-48FA-91FF-02F89D078A03}" destId="{F223D864-FB2E-4960-B1DC-9B2DF18640F5}" srcOrd="0" destOrd="0" parTransId="{FD39E3C9-61BE-4FB5-BFF3-3E5D0467D40D}" sibTransId="{A30D44A0-E368-4756-BB49-EAF8DDFBB0DE}"/>
    <dgm:cxn modelId="{D69FFD85-5F9D-4596-8653-3AFE5B90D171}" type="presOf" srcId="{F223D864-FB2E-4960-B1DC-9B2DF18640F5}" destId="{5842CC37-7533-4784-A996-3AC3FD5FA22A}" srcOrd="0" destOrd="0" presId="urn:microsoft.com/office/officeart/2005/8/layout/hierarchy2"/>
    <dgm:cxn modelId="{51154032-4E51-4A2B-BC5A-5FB6DEF02FB6}" type="presOf" srcId="{A86D6751-5AF1-47C4-B830-3DEE435E7DCB}" destId="{3DEFC010-6789-49E6-8D9F-3B00A22F9E19}" srcOrd="1" destOrd="0" presId="urn:microsoft.com/office/officeart/2005/8/layout/hierarchy2"/>
    <dgm:cxn modelId="{06FF5B68-677A-4FC2-8A6C-DB64B47C642C}" type="presOf" srcId="{B80517E1-EEAD-4188-93D6-0F6BE6701EA1}" destId="{7A727631-7EAD-482B-A1D8-75DD616A4FB1}" srcOrd="0" destOrd="0" presId="urn:microsoft.com/office/officeart/2005/8/layout/hierarchy2"/>
    <dgm:cxn modelId="{C43B4EB4-A32B-4D52-ACB1-478C65A65D27}" type="presParOf" srcId="{FB9D4CDC-68E3-42F7-9708-1B552E06D9F2}" destId="{04D8BD94-CAD6-450E-BA59-9E2CAFB56A41}" srcOrd="0" destOrd="0" presId="urn:microsoft.com/office/officeart/2005/8/layout/hierarchy2"/>
    <dgm:cxn modelId="{F50BD82F-4873-4488-A70F-03784220B2CD}" type="presParOf" srcId="{04D8BD94-CAD6-450E-BA59-9E2CAFB56A41}" destId="{5842CC37-7533-4784-A996-3AC3FD5FA22A}" srcOrd="0" destOrd="0" presId="urn:microsoft.com/office/officeart/2005/8/layout/hierarchy2"/>
    <dgm:cxn modelId="{E68012D5-3911-429D-BE57-E3A2AC133396}" type="presParOf" srcId="{04D8BD94-CAD6-450E-BA59-9E2CAFB56A41}" destId="{51882BC8-BD8C-41CD-AD9A-513E9CC61E79}" srcOrd="1" destOrd="0" presId="urn:microsoft.com/office/officeart/2005/8/layout/hierarchy2"/>
    <dgm:cxn modelId="{0FCE6345-6787-41CD-812B-857CE02495F7}" type="presParOf" srcId="{51882BC8-BD8C-41CD-AD9A-513E9CC61E79}" destId="{9C04D3E5-3AC4-4606-93B5-DE551115285A}" srcOrd="0" destOrd="0" presId="urn:microsoft.com/office/officeart/2005/8/layout/hierarchy2"/>
    <dgm:cxn modelId="{1D8BE78B-623D-4644-A209-FB0A599DA89D}" type="presParOf" srcId="{9C04D3E5-3AC4-4606-93B5-DE551115285A}" destId="{75165B53-74B0-4E4D-8B09-B5E204D2F008}" srcOrd="0" destOrd="0" presId="urn:microsoft.com/office/officeart/2005/8/layout/hierarchy2"/>
    <dgm:cxn modelId="{2F23E629-B457-4AEF-9CDA-0E264B7D56DB}" type="presParOf" srcId="{51882BC8-BD8C-41CD-AD9A-513E9CC61E79}" destId="{43EAE3B2-A6A0-4047-AF35-19068D5CFAA8}" srcOrd="1" destOrd="0" presId="urn:microsoft.com/office/officeart/2005/8/layout/hierarchy2"/>
    <dgm:cxn modelId="{4FC35F9B-8942-4021-BB0C-02507E09622D}" type="presParOf" srcId="{43EAE3B2-A6A0-4047-AF35-19068D5CFAA8}" destId="{82A47447-CCB8-462E-BFD7-3F0EACC14E8F}" srcOrd="0" destOrd="0" presId="urn:microsoft.com/office/officeart/2005/8/layout/hierarchy2"/>
    <dgm:cxn modelId="{135D460F-D48A-49B9-95B4-C77937F2DD83}" type="presParOf" srcId="{43EAE3B2-A6A0-4047-AF35-19068D5CFAA8}" destId="{964D8C08-46A7-416F-8859-9DA291492412}" srcOrd="1" destOrd="0" presId="urn:microsoft.com/office/officeart/2005/8/layout/hierarchy2"/>
    <dgm:cxn modelId="{41557B68-F6CE-4F69-BD85-89008268A47F}" type="presParOf" srcId="{964D8C08-46A7-416F-8859-9DA291492412}" destId="{2374C820-0D16-4710-A8E2-2EE48B44CD4B}" srcOrd="0" destOrd="0" presId="urn:microsoft.com/office/officeart/2005/8/layout/hierarchy2"/>
    <dgm:cxn modelId="{1EC78E66-E61E-41D6-8774-1CE6D3951740}" type="presParOf" srcId="{2374C820-0D16-4710-A8E2-2EE48B44CD4B}" destId="{C04629A0-54D6-49E6-8A3A-4E59746C8717}" srcOrd="0" destOrd="0" presId="urn:microsoft.com/office/officeart/2005/8/layout/hierarchy2"/>
    <dgm:cxn modelId="{F3D6D128-64FB-414E-B4A3-AB695CA5F05E}" type="presParOf" srcId="{964D8C08-46A7-416F-8859-9DA291492412}" destId="{7005178A-AC1E-454D-BB59-0513D33C8B75}" srcOrd="1" destOrd="0" presId="urn:microsoft.com/office/officeart/2005/8/layout/hierarchy2"/>
    <dgm:cxn modelId="{98E8F8F8-B53B-4454-8D18-0A01A7983BB5}" type="presParOf" srcId="{7005178A-AC1E-454D-BB59-0513D33C8B75}" destId="{D146402F-1094-49DF-AEF3-3F28D16973F2}" srcOrd="0" destOrd="0" presId="urn:microsoft.com/office/officeart/2005/8/layout/hierarchy2"/>
    <dgm:cxn modelId="{3E8E66CD-AAB4-4352-A481-EAEE44C49ADD}" type="presParOf" srcId="{7005178A-AC1E-454D-BB59-0513D33C8B75}" destId="{37BCC0E7-3D58-4319-912A-90A4D6365071}" srcOrd="1" destOrd="0" presId="urn:microsoft.com/office/officeart/2005/8/layout/hierarchy2"/>
    <dgm:cxn modelId="{A9A77351-EAB0-4C2C-941E-72A237013B03}" type="presParOf" srcId="{964D8C08-46A7-416F-8859-9DA291492412}" destId="{2BBAAF60-E72C-4DD9-9FA9-C143C27A1AC0}" srcOrd="2" destOrd="0" presId="urn:microsoft.com/office/officeart/2005/8/layout/hierarchy2"/>
    <dgm:cxn modelId="{E0E71C1B-347A-4F7D-B18D-4BDAD36CC1B0}" type="presParOf" srcId="{2BBAAF60-E72C-4DD9-9FA9-C143C27A1AC0}" destId="{6C6973D0-0CDE-4D0E-952C-9EBA83C1BD3B}" srcOrd="0" destOrd="0" presId="urn:microsoft.com/office/officeart/2005/8/layout/hierarchy2"/>
    <dgm:cxn modelId="{8E7969BD-189A-4AFA-AF61-9326EE5F0221}" type="presParOf" srcId="{964D8C08-46A7-416F-8859-9DA291492412}" destId="{EF2C0C4E-6851-4BFE-95F9-D2E450CFC828}" srcOrd="3" destOrd="0" presId="urn:microsoft.com/office/officeart/2005/8/layout/hierarchy2"/>
    <dgm:cxn modelId="{3110439D-DA23-4C14-8213-3E9E32E9D64F}" type="presParOf" srcId="{EF2C0C4E-6851-4BFE-95F9-D2E450CFC828}" destId="{7A727631-7EAD-482B-A1D8-75DD616A4FB1}" srcOrd="0" destOrd="0" presId="urn:microsoft.com/office/officeart/2005/8/layout/hierarchy2"/>
    <dgm:cxn modelId="{EE044BC3-9F16-49F7-ACF5-EE1F27D74CD9}" type="presParOf" srcId="{EF2C0C4E-6851-4BFE-95F9-D2E450CFC828}" destId="{1BBF3E49-AC67-4D97-8673-D493DDFC96AF}" srcOrd="1" destOrd="0" presId="urn:microsoft.com/office/officeart/2005/8/layout/hierarchy2"/>
    <dgm:cxn modelId="{8840326D-64EB-4899-B1EF-3B008A962989}" type="presParOf" srcId="{51882BC8-BD8C-41CD-AD9A-513E9CC61E79}" destId="{17D80448-DB33-411C-A8C8-9503AF2317A0}" srcOrd="2" destOrd="0" presId="urn:microsoft.com/office/officeart/2005/8/layout/hierarchy2"/>
    <dgm:cxn modelId="{F0376BE3-ADA7-4815-BFB7-5E365480E890}" type="presParOf" srcId="{17D80448-DB33-411C-A8C8-9503AF2317A0}" destId="{70D93563-1667-4900-8E39-A0F294708C3D}" srcOrd="0" destOrd="0" presId="urn:microsoft.com/office/officeart/2005/8/layout/hierarchy2"/>
    <dgm:cxn modelId="{73ECBCB3-DBA2-4C84-8D7F-CB822937C1FC}" type="presParOf" srcId="{51882BC8-BD8C-41CD-AD9A-513E9CC61E79}" destId="{BC8F8447-63CD-41A8-BB5B-824E13629FDC}" srcOrd="3" destOrd="0" presId="urn:microsoft.com/office/officeart/2005/8/layout/hierarchy2"/>
    <dgm:cxn modelId="{0D6F971A-BD2F-41D5-BD29-BE5C568BA6EB}" type="presParOf" srcId="{BC8F8447-63CD-41A8-BB5B-824E13629FDC}" destId="{45792A7C-A247-4DFC-8F1B-ED7607A450C5}" srcOrd="0" destOrd="0" presId="urn:microsoft.com/office/officeart/2005/8/layout/hierarchy2"/>
    <dgm:cxn modelId="{28B7A658-FA2D-4C9C-B1E2-B075898762E6}" type="presParOf" srcId="{BC8F8447-63CD-41A8-BB5B-824E13629FDC}" destId="{45A483BA-992B-42CD-8307-6321B7E7D201}" srcOrd="1" destOrd="0" presId="urn:microsoft.com/office/officeart/2005/8/layout/hierarchy2"/>
    <dgm:cxn modelId="{2FA504A1-309C-4EE0-A0AA-534D05B9D393}" type="presParOf" srcId="{45A483BA-992B-42CD-8307-6321B7E7D201}" destId="{6A60B392-ED9A-433A-9F9F-999BF2E80193}" srcOrd="0" destOrd="0" presId="urn:microsoft.com/office/officeart/2005/8/layout/hierarchy2"/>
    <dgm:cxn modelId="{47889AA8-FD27-4676-A64F-101792E8D13C}" type="presParOf" srcId="{6A60B392-ED9A-433A-9F9F-999BF2E80193}" destId="{3DEFC010-6789-49E6-8D9F-3B00A22F9E19}" srcOrd="0" destOrd="0" presId="urn:microsoft.com/office/officeart/2005/8/layout/hierarchy2"/>
    <dgm:cxn modelId="{93A5C9E4-596B-4561-BE61-E8FCAE4A0A25}" type="presParOf" srcId="{45A483BA-992B-42CD-8307-6321B7E7D201}" destId="{33733978-2A46-41E3-9E7F-417C51D931C6}" srcOrd="1" destOrd="0" presId="urn:microsoft.com/office/officeart/2005/8/layout/hierarchy2"/>
    <dgm:cxn modelId="{11748E75-4EDE-4724-A370-049F6C2F5439}" type="presParOf" srcId="{33733978-2A46-41E3-9E7F-417C51D931C6}" destId="{AA14881C-2B3A-4D7D-B27A-0CD6142630E1}" srcOrd="0" destOrd="0" presId="urn:microsoft.com/office/officeart/2005/8/layout/hierarchy2"/>
    <dgm:cxn modelId="{498A271C-F871-468D-ADCB-BC4127197531}" type="presParOf" srcId="{33733978-2A46-41E3-9E7F-417C51D931C6}" destId="{EC1D80C6-1F03-4183-AA9B-4C20142DF8C6}" srcOrd="1" destOrd="0" presId="urn:microsoft.com/office/officeart/2005/8/layout/hierarchy2"/>
    <dgm:cxn modelId="{D5AF1301-E69E-4E40-B5B4-438456C4A600}" type="presParOf" srcId="{51882BC8-BD8C-41CD-AD9A-513E9CC61E79}" destId="{27B36892-EA98-4924-82AF-0821C3D6E66B}" srcOrd="4" destOrd="0" presId="urn:microsoft.com/office/officeart/2005/8/layout/hierarchy2"/>
    <dgm:cxn modelId="{D4EC4D9C-F33A-4951-AB28-0E7E84328030}" type="presParOf" srcId="{27B36892-EA98-4924-82AF-0821C3D6E66B}" destId="{0CCFFB8A-91E6-4978-819A-F216DD48E9BF}" srcOrd="0" destOrd="0" presId="urn:microsoft.com/office/officeart/2005/8/layout/hierarchy2"/>
    <dgm:cxn modelId="{9C48CEDE-C931-4835-97FD-0641155EE9D8}" type="presParOf" srcId="{51882BC8-BD8C-41CD-AD9A-513E9CC61E79}" destId="{E7643C53-27F2-4D2E-B2F1-847FE18FC212}" srcOrd="5" destOrd="0" presId="urn:microsoft.com/office/officeart/2005/8/layout/hierarchy2"/>
    <dgm:cxn modelId="{74BA765B-AE72-46F1-B327-1D3FBBF11F2E}" type="presParOf" srcId="{E7643C53-27F2-4D2E-B2F1-847FE18FC212}" destId="{7482BF6E-B12F-4AE2-8649-632D82052DDF}" srcOrd="0" destOrd="0" presId="urn:microsoft.com/office/officeart/2005/8/layout/hierarchy2"/>
    <dgm:cxn modelId="{BFF0732D-DA93-4BE0-8A62-274534BDF924}" type="presParOf" srcId="{E7643C53-27F2-4D2E-B2F1-847FE18FC212}" destId="{D36FF793-A49D-41E1-A389-1CDE9B3E1192}"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495D766D-D28A-4C89-A78D-46DFE051B888}"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679F9B4D-F622-4CF4-A3EF-6BE843CBE4B1}">
      <dgm:prSet phldrT="[Text]" custT="1"/>
      <dgm:spPr>
        <a:noFill/>
        <a:ln>
          <a:solidFill>
            <a:schemeClr val="tx1"/>
          </a:solidFill>
        </a:ln>
      </dgm:spPr>
      <dgm:t>
        <a:bodyPr/>
        <a:lstStyle/>
        <a:p>
          <a:r>
            <a:rPr lang="en-US" sz="3200" dirty="0" smtClean="0">
              <a:solidFill>
                <a:schemeClr val="tx1"/>
              </a:solidFill>
            </a:rPr>
            <a:t>UU  PPSP</a:t>
          </a:r>
          <a:endParaRPr lang="en-US" sz="3200" dirty="0">
            <a:solidFill>
              <a:schemeClr val="tx1"/>
            </a:solidFill>
          </a:endParaRPr>
        </a:p>
      </dgm:t>
    </dgm:pt>
    <dgm:pt modelId="{3A0DD447-9080-4204-AD94-5377C7789614}" type="parTrans" cxnId="{9B092185-AEDA-4D49-89A6-6F2245F166AE}">
      <dgm:prSet/>
      <dgm:spPr/>
      <dgm:t>
        <a:bodyPr/>
        <a:lstStyle/>
        <a:p>
          <a:endParaRPr lang="en-US"/>
        </a:p>
      </dgm:t>
    </dgm:pt>
    <dgm:pt modelId="{F2529C50-AA09-461C-A750-559B24A4A18E}" type="sibTrans" cxnId="{9B092185-AEDA-4D49-89A6-6F2245F166AE}">
      <dgm:prSet/>
      <dgm:spPr/>
      <dgm:t>
        <a:bodyPr/>
        <a:lstStyle/>
        <a:p>
          <a:endParaRPr lang="en-US"/>
        </a:p>
      </dgm:t>
    </dgm:pt>
    <dgm:pt modelId="{180408D8-FA44-4BC3-8E56-50171E164E04}">
      <dgm:prSet phldrT="[Text]" custT="1"/>
      <dgm:spPr>
        <a:noFill/>
        <a:ln>
          <a:solidFill>
            <a:schemeClr val="tx1"/>
          </a:solidFill>
        </a:ln>
      </dgm:spPr>
      <dgm:t>
        <a:bodyPr/>
        <a:lstStyle/>
        <a:p>
          <a:r>
            <a:rPr lang="en-US" sz="2800" dirty="0" smtClean="0">
              <a:solidFill>
                <a:schemeClr val="tx1"/>
              </a:solidFill>
            </a:rPr>
            <a:t> </a:t>
          </a:r>
          <a:r>
            <a:rPr lang="en-US" sz="2800" dirty="0" err="1" smtClean="0">
              <a:solidFill>
                <a:schemeClr val="tx1"/>
              </a:solidFill>
            </a:rPr>
            <a:t>Pasal</a:t>
          </a:r>
          <a:r>
            <a:rPr lang="en-US" sz="2800" dirty="0" smtClean="0">
              <a:solidFill>
                <a:schemeClr val="tx1"/>
              </a:solidFill>
            </a:rPr>
            <a:t> 1- 10</a:t>
          </a:r>
        </a:p>
        <a:p>
          <a:endParaRPr lang="en-US" sz="1800" dirty="0">
            <a:solidFill>
              <a:schemeClr val="tx1"/>
            </a:solidFill>
          </a:endParaRPr>
        </a:p>
      </dgm:t>
    </dgm:pt>
    <dgm:pt modelId="{AA268B71-CECC-48E0-BE38-D451B353E71B}" type="parTrans" cxnId="{C13D3225-D658-4885-9455-E87CDE7A8BB5}">
      <dgm:prSet/>
      <dgm:spPr/>
      <dgm:t>
        <a:bodyPr/>
        <a:lstStyle/>
        <a:p>
          <a:endParaRPr lang="en-US"/>
        </a:p>
      </dgm:t>
    </dgm:pt>
    <dgm:pt modelId="{4128BE36-24DB-4693-BA17-B56FB3D8E967}" type="sibTrans" cxnId="{C13D3225-D658-4885-9455-E87CDE7A8BB5}">
      <dgm:prSet/>
      <dgm:spPr/>
      <dgm:t>
        <a:bodyPr/>
        <a:lstStyle/>
        <a:p>
          <a:endParaRPr lang="en-US"/>
        </a:p>
      </dgm:t>
    </dgm:pt>
    <dgm:pt modelId="{FD5ECCF9-09C9-43A0-A8EB-F62324182A62}">
      <dgm:prSet phldrT="[Text]" custT="1"/>
      <dgm:spPr>
        <a:noFill/>
        <a:ln>
          <a:solidFill>
            <a:schemeClr val="tx1"/>
          </a:solidFill>
        </a:ln>
      </dgm:spPr>
      <dgm:t>
        <a:bodyPr/>
        <a:lstStyle/>
        <a:p>
          <a:r>
            <a:rPr lang="en-US" sz="2800" dirty="0" smtClean="0">
              <a:solidFill>
                <a:schemeClr val="tx1"/>
              </a:solidFill>
            </a:rPr>
            <a:t>  </a:t>
          </a:r>
          <a:r>
            <a:rPr lang="en-US" sz="2800" dirty="0" err="1" smtClean="0">
              <a:solidFill>
                <a:schemeClr val="tx1"/>
              </a:solidFill>
            </a:rPr>
            <a:t>Kekuatan</a:t>
          </a:r>
          <a:r>
            <a:rPr lang="en-US" sz="2800" dirty="0" smtClean="0">
              <a:solidFill>
                <a:schemeClr val="tx1"/>
              </a:solidFill>
            </a:rPr>
            <a:t> </a:t>
          </a:r>
          <a:r>
            <a:rPr lang="en-US" sz="2800" dirty="0" err="1" smtClean="0">
              <a:solidFill>
                <a:schemeClr val="tx1"/>
              </a:solidFill>
            </a:rPr>
            <a:t>eksekutorial</a:t>
          </a:r>
          <a:endParaRPr lang="en-US" sz="2800" dirty="0">
            <a:solidFill>
              <a:schemeClr val="tx1"/>
            </a:solidFill>
          </a:endParaRPr>
        </a:p>
      </dgm:t>
    </dgm:pt>
    <dgm:pt modelId="{5BFAC159-007D-4380-B807-A88ACBB8BDC2}" type="parTrans" cxnId="{9CFBD626-244A-46F0-A3F0-E01F440F8AC0}">
      <dgm:prSet/>
      <dgm:spPr/>
      <dgm:t>
        <a:bodyPr/>
        <a:lstStyle/>
        <a:p>
          <a:endParaRPr lang="en-US"/>
        </a:p>
      </dgm:t>
    </dgm:pt>
    <dgm:pt modelId="{53116DF7-F2A6-4BBF-B292-37BED150E175}" type="sibTrans" cxnId="{9CFBD626-244A-46F0-A3F0-E01F440F8AC0}">
      <dgm:prSet/>
      <dgm:spPr/>
      <dgm:t>
        <a:bodyPr/>
        <a:lstStyle/>
        <a:p>
          <a:endParaRPr lang="en-US"/>
        </a:p>
      </dgm:t>
    </dgm:pt>
    <dgm:pt modelId="{77F7E5A6-E6E8-4F6A-A5D0-904B5BA27E57}">
      <dgm:prSet phldrT="[Text]" custT="1"/>
      <dgm:spPr>
        <a:noFill/>
        <a:ln>
          <a:solidFill>
            <a:schemeClr val="tx1"/>
          </a:solidFill>
        </a:ln>
      </dgm:spPr>
      <dgm:t>
        <a:bodyPr/>
        <a:lstStyle/>
        <a:p>
          <a:pPr algn="just"/>
          <a:r>
            <a:rPr lang="en-US" sz="2800" dirty="0" smtClean="0">
              <a:solidFill>
                <a:schemeClr val="tx1"/>
              </a:solidFill>
            </a:rPr>
            <a:t> </a:t>
          </a:r>
          <a:r>
            <a:rPr lang="en-US" sz="2800" dirty="0" err="1" smtClean="0">
              <a:solidFill>
                <a:schemeClr val="tx1"/>
              </a:solidFill>
            </a:rPr>
            <a:t>Kedudukan</a:t>
          </a:r>
          <a:r>
            <a:rPr lang="en-US" sz="2800" dirty="0" smtClean="0">
              <a:solidFill>
                <a:schemeClr val="tx1"/>
              </a:solidFill>
            </a:rPr>
            <a:t> =</a:t>
          </a:r>
          <a:r>
            <a:rPr lang="en-US" sz="2800" dirty="0" err="1" smtClean="0">
              <a:solidFill>
                <a:schemeClr val="tx1"/>
              </a:solidFill>
            </a:rPr>
            <a:t>putusan</a:t>
          </a:r>
          <a:r>
            <a:rPr lang="en-US" sz="2800" dirty="0" smtClean="0">
              <a:solidFill>
                <a:schemeClr val="tx1"/>
              </a:solidFill>
            </a:rPr>
            <a:t> </a:t>
          </a:r>
          <a:r>
            <a:rPr lang="en-US" sz="2800" dirty="0" err="1" smtClean="0">
              <a:solidFill>
                <a:schemeClr val="tx1"/>
              </a:solidFill>
            </a:rPr>
            <a:t>Pengadilan</a:t>
          </a:r>
          <a:endParaRPr lang="en-US" sz="2800" dirty="0" smtClean="0">
            <a:solidFill>
              <a:schemeClr val="tx1"/>
            </a:solidFill>
          </a:endParaRPr>
        </a:p>
        <a:p>
          <a:pPr algn="just"/>
          <a:r>
            <a:rPr lang="en-US" sz="2800" dirty="0" smtClean="0">
              <a:solidFill>
                <a:schemeClr val="tx1"/>
              </a:solidFill>
            </a:rPr>
            <a:t> </a:t>
          </a:r>
          <a:endParaRPr lang="en-US" sz="2800" dirty="0">
            <a:solidFill>
              <a:schemeClr val="tx1"/>
            </a:solidFill>
          </a:endParaRPr>
        </a:p>
      </dgm:t>
    </dgm:pt>
    <dgm:pt modelId="{B69720DC-BB6C-4586-902B-1F9169527BB6}" type="parTrans" cxnId="{77C9332B-B765-4008-A258-EB0984186B15}">
      <dgm:prSet/>
      <dgm:spPr/>
      <dgm:t>
        <a:bodyPr/>
        <a:lstStyle/>
        <a:p>
          <a:endParaRPr lang="en-US"/>
        </a:p>
      </dgm:t>
    </dgm:pt>
    <dgm:pt modelId="{8D89425A-4016-474A-B6BE-CF8FA7A89C80}" type="sibTrans" cxnId="{77C9332B-B765-4008-A258-EB0984186B15}">
      <dgm:prSet/>
      <dgm:spPr/>
      <dgm:t>
        <a:bodyPr/>
        <a:lstStyle/>
        <a:p>
          <a:endParaRPr lang="en-US"/>
        </a:p>
      </dgm:t>
    </dgm:pt>
    <dgm:pt modelId="{EFA94553-828A-4BA8-B364-1B155BA4907A}" type="pres">
      <dgm:prSet presAssocID="{495D766D-D28A-4C89-A78D-46DFE051B888}" presName="diagram" presStyleCnt="0">
        <dgm:presLayoutVars>
          <dgm:chPref val="1"/>
          <dgm:dir/>
          <dgm:animOne val="branch"/>
          <dgm:animLvl val="lvl"/>
          <dgm:resizeHandles val="exact"/>
        </dgm:presLayoutVars>
      </dgm:prSet>
      <dgm:spPr/>
      <dgm:t>
        <a:bodyPr/>
        <a:lstStyle/>
        <a:p>
          <a:endParaRPr lang="en-US"/>
        </a:p>
      </dgm:t>
    </dgm:pt>
    <dgm:pt modelId="{60370C58-3811-490C-AA69-B4774332B214}" type="pres">
      <dgm:prSet presAssocID="{679F9B4D-F622-4CF4-A3EF-6BE843CBE4B1}" presName="root1" presStyleCnt="0"/>
      <dgm:spPr/>
    </dgm:pt>
    <dgm:pt modelId="{1A621A45-10E9-4B97-9EDB-C6F2F1C5EAEF}" type="pres">
      <dgm:prSet presAssocID="{679F9B4D-F622-4CF4-A3EF-6BE843CBE4B1}" presName="LevelOneTextNode" presStyleLbl="node0" presStyleIdx="0" presStyleCnt="1">
        <dgm:presLayoutVars>
          <dgm:chPref val="3"/>
        </dgm:presLayoutVars>
      </dgm:prSet>
      <dgm:spPr/>
      <dgm:t>
        <a:bodyPr/>
        <a:lstStyle/>
        <a:p>
          <a:endParaRPr lang="en-US"/>
        </a:p>
      </dgm:t>
    </dgm:pt>
    <dgm:pt modelId="{DD359C52-40D6-4C77-B312-B084CD1514AF}" type="pres">
      <dgm:prSet presAssocID="{679F9B4D-F622-4CF4-A3EF-6BE843CBE4B1}" presName="level2hierChild" presStyleCnt="0"/>
      <dgm:spPr/>
    </dgm:pt>
    <dgm:pt modelId="{8E3D0B9B-1C4F-4275-BB41-B67FBA113BE4}" type="pres">
      <dgm:prSet presAssocID="{AA268B71-CECC-48E0-BE38-D451B353E71B}" presName="conn2-1" presStyleLbl="parChTrans1D2" presStyleIdx="0" presStyleCnt="1"/>
      <dgm:spPr/>
      <dgm:t>
        <a:bodyPr/>
        <a:lstStyle/>
        <a:p>
          <a:endParaRPr lang="en-US"/>
        </a:p>
      </dgm:t>
    </dgm:pt>
    <dgm:pt modelId="{EA381B76-2459-435F-9581-4421505F7E19}" type="pres">
      <dgm:prSet presAssocID="{AA268B71-CECC-48E0-BE38-D451B353E71B}" presName="connTx" presStyleLbl="parChTrans1D2" presStyleIdx="0" presStyleCnt="1"/>
      <dgm:spPr/>
      <dgm:t>
        <a:bodyPr/>
        <a:lstStyle/>
        <a:p>
          <a:endParaRPr lang="en-US"/>
        </a:p>
      </dgm:t>
    </dgm:pt>
    <dgm:pt modelId="{9F7C86CE-287C-4C51-8275-01FD028B1F76}" type="pres">
      <dgm:prSet presAssocID="{180408D8-FA44-4BC3-8E56-50171E164E04}" presName="root2" presStyleCnt="0"/>
      <dgm:spPr/>
    </dgm:pt>
    <dgm:pt modelId="{F83BC9E2-BF17-4CF6-9A90-79FC30499BFD}" type="pres">
      <dgm:prSet presAssocID="{180408D8-FA44-4BC3-8E56-50171E164E04}" presName="LevelTwoTextNode" presStyleLbl="node2" presStyleIdx="0" presStyleCnt="1" custScaleX="139464" custScaleY="177000" custLinFactNeighborY="116">
        <dgm:presLayoutVars>
          <dgm:chPref val="3"/>
        </dgm:presLayoutVars>
      </dgm:prSet>
      <dgm:spPr/>
      <dgm:t>
        <a:bodyPr/>
        <a:lstStyle/>
        <a:p>
          <a:endParaRPr lang="en-US"/>
        </a:p>
      </dgm:t>
    </dgm:pt>
    <dgm:pt modelId="{BBD3AC4A-1288-47B9-95E2-B6A1432EE922}" type="pres">
      <dgm:prSet presAssocID="{180408D8-FA44-4BC3-8E56-50171E164E04}" presName="level3hierChild" presStyleCnt="0"/>
      <dgm:spPr/>
    </dgm:pt>
    <dgm:pt modelId="{7E0ADC08-1FAA-4CAC-8F3F-0D632638586B}" type="pres">
      <dgm:prSet presAssocID="{5BFAC159-007D-4380-B807-A88ACBB8BDC2}" presName="conn2-1" presStyleLbl="parChTrans1D3" presStyleIdx="0" presStyleCnt="2"/>
      <dgm:spPr/>
      <dgm:t>
        <a:bodyPr/>
        <a:lstStyle/>
        <a:p>
          <a:endParaRPr lang="en-US"/>
        </a:p>
      </dgm:t>
    </dgm:pt>
    <dgm:pt modelId="{9A8A9DBE-D4CF-4BEA-8CE3-F61C1E2220A2}" type="pres">
      <dgm:prSet presAssocID="{5BFAC159-007D-4380-B807-A88ACBB8BDC2}" presName="connTx" presStyleLbl="parChTrans1D3" presStyleIdx="0" presStyleCnt="2"/>
      <dgm:spPr/>
      <dgm:t>
        <a:bodyPr/>
        <a:lstStyle/>
        <a:p>
          <a:endParaRPr lang="en-US"/>
        </a:p>
      </dgm:t>
    </dgm:pt>
    <dgm:pt modelId="{F28488E7-B731-4AA0-B1DB-E3603EB73ACF}" type="pres">
      <dgm:prSet presAssocID="{FD5ECCF9-09C9-43A0-A8EB-F62324182A62}" presName="root2" presStyleCnt="0"/>
      <dgm:spPr/>
    </dgm:pt>
    <dgm:pt modelId="{0C6CF2A6-A058-41EA-8365-518CB28E7625}" type="pres">
      <dgm:prSet presAssocID="{FD5ECCF9-09C9-43A0-A8EB-F62324182A62}" presName="LevelTwoTextNode" presStyleLbl="node3" presStyleIdx="0" presStyleCnt="2" custScaleY="200444" custLinFactNeighborY="-55631">
        <dgm:presLayoutVars>
          <dgm:chPref val="3"/>
        </dgm:presLayoutVars>
      </dgm:prSet>
      <dgm:spPr/>
      <dgm:t>
        <a:bodyPr/>
        <a:lstStyle/>
        <a:p>
          <a:endParaRPr lang="en-US"/>
        </a:p>
      </dgm:t>
    </dgm:pt>
    <dgm:pt modelId="{B09D2B26-69C6-422B-8409-9188FA09A2C0}" type="pres">
      <dgm:prSet presAssocID="{FD5ECCF9-09C9-43A0-A8EB-F62324182A62}" presName="level3hierChild" presStyleCnt="0"/>
      <dgm:spPr/>
    </dgm:pt>
    <dgm:pt modelId="{1E8E1339-B43A-435F-BCB2-6216757DD545}" type="pres">
      <dgm:prSet presAssocID="{B69720DC-BB6C-4586-902B-1F9169527BB6}" presName="conn2-1" presStyleLbl="parChTrans1D3" presStyleIdx="1" presStyleCnt="2"/>
      <dgm:spPr/>
      <dgm:t>
        <a:bodyPr/>
        <a:lstStyle/>
        <a:p>
          <a:endParaRPr lang="en-US"/>
        </a:p>
      </dgm:t>
    </dgm:pt>
    <dgm:pt modelId="{1EAC34FE-DFF3-42BC-AD8D-9665BC68E6D7}" type="pres">
      <dgm:prSet presAssocID="{B69720DC-BB6C-4586-902B-1F9169527BB6}" presName="connTx" presStyleLbl="parChTrans1D3" presStyleIdx="1" presStyleCnt="2"/>
      <dgm:spPr/>
      <dgm:t>
        <a:bodyPr/>
        <a:lstStyle/>
        <a:p>
          <a:endParaRPr lang="en-US"/>
        </a:p>
      </dgm:t>
    </dgm:pt>
    <dgm:pt modelId="{8E8BA1A2-899D-4225-8227-4108C4977C17}" type="pres">
      <dgm:prSet presAssocID="{77F7E5A6-E6E8-4F6A-A5D0-904B5BA27E57}" presName="root2" presStyleCnt="0"/>
      <dgm:spPr/>
    </dgm:pt>
    <dgm:pt modelId="{894A9972-6621-47E7-8CA2-0FD928A1109A}" type="pres">
      <dgm:prSet presAssocID="{77F7E5A6-E6E8-4F6A-A5D0-904B5BA27E57}" presName="LevelTwoTextNode" presStyleLbl="node3" presStyleIdx="1" presStyleCnt="2" custScaleY="237235" custLinFactNeighborX="10199">
        <dgm:presLayoutVars>
          <dgm:chPref val="3"/>
        </dgm:presLayoutVars>
      </dgm:prSet>
      <dgm:spPr/>
      <dgm:t>
        <a:bodyPr/>
        <a:lstStyle/>
        <a:p>
          <a:endParaRPr lang="en-US"/>
        </a:p>
      </dgm:t>
    </dgm:pt>
    <dgm:pt modelId="{72E37192-9E62-4421-BB45-A749AFAE6309}" type="pres">
      <dgm:prSet presAssocID="{77F7E5A6-E6E8-4F6A-A5D0-904B5BA27E57}" presName="level3hierChild" presStyleCnt="0"/>
      <dgm:spPr/>
    </dgm:pt>
  </dgm:ptLst>
  <dgm:cxnLst>
    <dgm:cxn modelId="{F76FB35B-077D-482F-8EDB-A35E6910B809}" type="presOf" srcId="{495D766D-D28A-4C89-A78D-46DFE051B888}" destId="{EFA94553-828A-4BA8-B364-1B155BA4907A}" srcOrd="0" destOrd="0" presId="urn:microsoft.com/office/officeart/2005/8/layout/hierarchy2"/>
    <dgm:cxn modelId="{1E39EFA5-006E-439E-A77D-96EFF9E35F8C}" type="presOf" srcId="{B69720DC-BB6C-4586-902B-1F9169527BB6}" destId="{1E8E1339-B43A-435F-BCB2-6216757DD545}" srcOrd="0" destOrd="0" presId="urn:microsoft.com/office/officeart/2005/8/layout/hierarchy2"/>
    <dgm:cxn modelId="{CB08659B-68E2-4A02-B701-9C6E6A908FC3}" type="presOf" srcId="{5BFAC159-007D-4380-B807-A88ACBB8BDC2}" destId="{9A8A9DBE-D4CF-4BEA-8CE3-F61C1E2220A2}" srcOrd="1" destOrd="0" presId="urn:microsoft.com/office/officeart/2005/8/layout/hierarchy2"/>
    <dgm:cxn modelId="{77C9332B-B765-4008-A258-EB0984186B15}" srcId="{180408D8-FA44-4BC3-8E56-50171E164E04}" destId="{77F7E5A6-E6E8-4F6A-A5D0-904B5BA27E57}" srcOrd="1" destOrd="0" parTransId="{B69720DC-BB6C-4586-902B-1F9169527BB6}" sibTransId="{8D89425A-4016-474A-B6BE-CF8FA7A89C80}"/>
    <dgm:cxn modelId="{C13D3225-D658-4885-9455-E87CDE7A8BB5}" srcId="{679F9B4D-F622-4CF4-A3EF-6BE843CBE4B1}" destId="{180408D8-FA44-4BC3-8E56-50171E164E04}" srcOrd="0" destOrd="0" parTransId="{AA268B71-CECC-48E0-BE38-D451B353E71B}" sibTransId="{4128BE36-24DB-4693-BA17-B56FB3D8E967}"/>
    <dgm:cxn modelId="{9CFBD626-244A-46F0-A3F0-E01F440F8AC0}" srcId="{180408D8-FA44-4BC3-8E56-50171E164E04}" destId="{FD5ECCF9-09C9-43A0-A8EB-F62324182A62}" srcOrd="0" destOrd="0" parTransId="{5BFAC159-007D-4380-B807-A88ACBB8BDC2}" sibTransId="{53116DF7-F2A6-4BBF-B292-37BED150E175}"/>
    <dgm:cxn modelId="{4030684D-E1EF-407E-8D98-19395E1BED46}" type="presOf" srcId="{AA268B71-CECC-48E0-BE38-D451B353E71B}" destId="{8E3D0B9B-1C4F-4275-BB41-B67FBA113BE4}" srcOrd="0" destOrd="0" presId="urn:microsoft.com/office/officeart/2005/8/layout/hierarchy2"/>
    <dgm:cxn modelId="{BD0A89C3-112D-4C39-A077-1E9D5B727ABC}" type="presOf" srcId="{AA268B71-CECC-48E0-BE38-D451B353E71B}" destId="{EA381B76-2459-435F-9581-4421505F7E19}" srcOrd="1" destOrd="0" presId="urn:microsoft.com/office/officeart/2005/8/layout/hierarchy2"/>
    <dgm:cxn modelId="{2312B8C8-0C26-4583-9298-EB5219B46D9A}" type="presOf" srcId="{5BFAC159-007D-4380-B807-A88ACBB8BDC2}" destId="{7E0ADC08-1FAA-4CAC-8F3F-0D632638586B}" srcOrd="0" destOrd="0" presId="urn:microsoft.com/office/officeart/2005/8/layout/hierarchy2"/>
    <dgm:cxn modelId="{6001D1B6-C3BF-44F1-99BB-140376ACD4F5}" type="presOf" srcId="{FD5ECCF9-09C9-43A0-A8EB-F62324182A62}" destId="{0C6CF2A6-A058-41EA-8365-518CB28E7625}" srcOrd="0" destOrd="0" presId="urn:microsoft.com/office/officeart/2005/8/layout/hierarchy2"/>
    <dgm:cxn modelId="{E93CC0AF-83DD-453F-BA8D-BF671C6B769E}" type="presOf" srcId="{180408D8-FA44-4BC3-8E56-50171E164E04}" destId="{F83BC9E2-BF17-4CF6-9A90-79FC30499BFD}" srcOrd="0" destOrd="0" presId="urn:microsoft.com/office/officeart/2005/8/layout/hierarchy2"/>
    <dgm:cxn modelId="{30017C5F-2929-431E-91BA-72E69973298C}" type="presOf" srcId="{679F9B4D-F622-4CF4-A3EF-6BE843CBE4B1}" destId="{1A621A45-10E9-4B97-9EDB-C6F2F1C5EAEF}" srcOrd="0" destOrd="0" presId="urn:microsoft.com/office/officeart/2005/8/layout/hierarchy2"/>
    <dgm:cxn modelId="{9B092185-AEDA-4D49-89A6-6F2245F166AE}" srcId="{495D766D-D28A-4C89-A78D-46DFE051B888}" destId="{679F9B4D-F622-4CF4-A3EF-6BE843CBE4B1}" srcOrd="0" destOrd="0" parTransId="{3A0DD447-9080-4204-AD94-5377C7789614}" sibTransId="{F2529C50-AA09-461C-A750-559B24A4A18E}"/>
    <dgm:cxn modelId="{9EA9909D-AABA-421D-8BDA-341701F413D8}" type="presOf" srcId="{77F7E5A6-E6E8-4F6A-A5D0-904B5BA27E57}" destId="{894A9972-6621-47E7-8CA2-0FD928A1109A}" srcOrd="0" destOrd="0" presId="urn:microsoft.com/office/officeart/2005/8/layout/hierarchy2"/>
    <dgm:cxn modelId="{FE6A58EB-7145-4BED-9D36-650A6DCE6AE8}" type="presOf" srcId="{B69720DC-BB6C-4586-902B-1F9169527BB6}" destId="{1EAC34FE-DFF3-42BC-AD8D-9665BC68E6D7}" srcOrd="1" destOrd="0" presId="urn:microsoft.com/office/officeart/2005/8/layout/hierarchy2"/>
    <dgm:cxn modelId="{EB5A057A-A989-4B28-8B62-818E7378DBCD}" type="presParOf" srcId="{EFA94553-828A-4BA8-B364-1B155BA4907A}" destId="{60370C58-3811-490C-AA69-B4774332B214}" srcOrd="0" destOrd="0" presId="urn:microsoft.com/office/officeart/2005/8/layout/hierarchy2"/>
    <dgm:cxn modelId="{FE15BEAA-7825-4058-86D1-0302F9C8DAE4}" type="presParOf" srcId="{60370C58-3811-490C-AA69-B4774332B214}" destId="{1A621A45-10E9-4B97-9EDB-C6F2F1C5EAEF}" srcOrd="0" destOrd="0" presId="urn:microsoft.com/office/officeart/2005/8/layout/hierarchy2"/>
    <dgm:cxn modelId="{9CE0D4DC-7A7E-4176-B6A0-75F155A2852C}" type="presParOf" srcId="{60370C58-3811-490C-AA69-B4774332B214}" destId="{DD359C52-40D6-4C77-B312-B084CD1514AF}" srcOrd="1" destOrd="0" presId="urn:microsoft.com/office/officeart/2005/8/layout/hierarchy2"/>
    <dgm:cxn modelId="{DF279F72-F2B0-4212-A417-DA050A9BA1CD}" type="presParOf" srcId="{DD359C52-40D6-4C77-B312-B084CD1514AF}" destId="{8E3D0B9B-1C4F-4275-BB41-B67FBA113BE4}" srcOrd="0" destOrd="0" presId="urn:microsoft.com/office/officeart/2005/8/layout/hierarchy2"/>
    <dgm:cxn modelId="{5D788001-8A24-43C3-BA15-1978DC01A894}" type="presParOf" srcId="{8E3D0B9B-1C4F-4275-BB41-B67FBA113BE4}" destId="{EA381B76-2459-435F-9581-4421505F7E19}" srcOrd="0" destOrd="0" presId="urn:microsoft.com/office/officeart/2005/8/layout/hierarchy2"/>
    <dgm:cxn modelId="{42209C10-9786-4358-B62B-3ACFB63CD762}" type="presParOf" srcId="{DD359C52-40D6-4C77-B312-B084CD1514AF}" destId="{9F7C86CE-287C-4C51-8275-01FD028B1F76}" srcOrd="1" destOrd="0" presId="urn:microsoft.com/office/officeart/2005/8/layout/hierarchy2"/>
    <dgm:cxn modelId="{22CD3D92-BAA1-406B-864C-B3D1164AA2AD}" type="presParOf" srcId="{9F7C86CE-287C-4C51-8275-01FD028B1F76}" destId="{F83BC9E2-BF17-4CF6-9A90-79FC30499BFD}" srcOrd="0" destOrd="0" presId="urn:microsoft.com/office/officeart/2005/8/layout/hierarchy2"/>
    <dgm:cxn modelId="{B84F2812-EC9F-48AA-A8B3-F4530E1297D6}" type="presParOf" srcId="{9F7C86CE-287C-4C51-8275-01FD028B1F76}" destId="{BBD3AC4A-1288-47B9-95E2-B6A1432EE922}" srcOrd="1" destOrd="0" presId="urn:microsoft.com/office/officeart/2005/8/layout/hierarchy2"/>
    <dgm:cxn modelId="{77B73267-A172-440A-A1AC-2CBD3B0FB6DF}" type="presParOf" srcId="{BBD3AC4A-1288-47B9-95E2-B6A1432EE922}" destId="{7E0ADC08-1FAA-4CAC-8F3F-0D632638586B}" srcOrd="0" destOrd="0" presId="urn:microsoft.com/office/officeart/2005/8/layout/hierarchy2"/>
    <dgm:cxn modelId="{FD837846-DE06-4C5D-9FD4-2492AB57A9AE}" type="presParOf" srcId="{7E0ADC08-1FAA-4CAC-8F3F-0D632638586B}" destId="{9A8A9DBE-D4CF-4BEA-8CE3-F61C1E2220A2}" srcOrd="0" destOrd="0" presId="urn:microsoft.com/office/officeart/2005/8/layout/hierarchy2"/>
    <dgm:cxn modelId="{06B81E35-85C2-4E51-8E28-B9DF464E78CA}" type="presParOf" srcId="{BBD3AC4A-1288-47B9-95E2-B6A1432EE922}" destId="{F28488E7-B731-4AA0-B1DB-E3603EB73ACF}" srcOrd="1" destOrd="0" presId="urn:microsoft.com/office/officeart/2005/8/layout/hierarchy2"/>
    <dgm:cxn modelId="{A6C6D9E2-7228-4F73-A489-0E1EB02333D6}" type="presParOf" srcId="{F28488E7-B731-4AA0-B1DB-E3603EB73ACF}" destId="{0C6CF2A6-A058-41EA-8365-518CB28E7625}" srcOrd="0" destOrd="0" presId="urn:microsoft.com/office/officeart/2005/8/layout/hierarchy2"/>
    <dgm:cxn modelId="{39E3CA67-3B50-44EC-8A78-0811FBD0D594}" type="presParOf" srcId="{F28488E7-B731-4AA0-B1DB-E3603EB73ACF}" destId="{B09D2B26-69C6-422B-8409-9188FA09A2C0}" srcOrd="1" destOrd="0" presId="urn:microsoft.com/office/officeart/2005/8/layout/hierarchy2"/>
    <dgm:cxn modelId="{C112CF52-7867-4AC2-B896-9956CBCF6D9A}" type="presParOf" srcId="{BBD3AC4A-1288-47B9-95E2-B6A1432EE922}" destId="{1E8E1339-B43A-435F-BCB2-6216757DD545}" srcOrd="2" destOrd="0" presId="urn:microsoft.com/office/officeart/2005/8/layout/hierarchy2"/>
    <dgm:cxn modelId="{D32BCFDF-E6AE-441C-877A-C66630F0E3A8}" type="presParOf" srcId="{1E8E1339-B43A-435F-BCB2-6216757DD545}" destId="{1EAC34FE-DFF3-42BC-AD8D-9665BC68E6D7}" srcOrd="0" destOrd="0" presId="urn:microsoft.com/office/officeart/2005/8/layout/hierarchy2"/>
    <dgm:cxn modelId="{DB749D3E-4CAE-4DDF-970E-51A10B8BF87E}" type="presParOf" srcId="{BBD3AC4A-1288-47B9-95E2-B6A1432EE922}" destId="{8E8BA1A2-899D-4225-8227-4108C4977C17}" srcOrd="3" destOrd="0" presId="urn:microsoft.com/office/officeart/2005/8/layout/hierarchy2"/>
    <dgm:cxn modelId="{7DDC15D4-78B4-4B52-818E-44FBFD517A72}" type="presParOf" srcId="{8E8BA1A2-899D-4225-8227-4108C4977C17}" destId="{894A9972-6621-47E7-8CA2-0FD928A1109A}" srcOrd="0" destOrd="0" presId="urn:microsoft.com/office/officeart/2005/8/layout/hierarchy2"/>
    <dgm:cxn modelId="{723FD1E3-9CC1-42F0-BD62-1818AE8FF779}" type="presParOf" srcId="{8E8BA1A2-899D-4225-8227-4108C4977C17}" destId="{72E37192-9E62-4421-BB45-A749AFAE6309}"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FE913EEE-BD44-4B5B-8172-555E160E08C5}"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EA6F3C0A-8B3A-4E99-BEA7-F795A3EC6BBB}">
      <dgm:prSet phldrT="[Text]">
        <dgm:style>
          <a:lnRef idx="2">
            <a:schemeClr val="accent5"/>
          </a:lnRef>
          <a:fillRef idx="1">
            <a:schemeClr val="lt1"/>
          </a:fillRef>
          <a:effectRef idx="0">
            <a:schemeClr val="accent5"/>
          </a:effectRef>
          <a:fontRef idx="minor">
            <a:schemeClr val="dk1"/>
          </a:fontRef>
        </dgm:style>
      </dgm:prSet>
      <dgm:spPr/>
      <dgm:t>
        <a:bodyPr/>
        <a:lstStyle/>
        <a:p>
          <a:r>
            <a:rPr lang="en-US" dirty="0" err="1" smtClean="0"/>
            <a:t>Siapa</a:t>
          </a:r>
          <a:r>
            <a:rPr lang="en-US" dirty="0" smtClean="0"/>
            <a:t> yang </a:t>
          </a:r>
          <a:r>
            <a:rPr lang="en-US" dirty="0" err="1" smtClean="0"/>
            <a:t>menggugat</a:t>
          </a:r>
          <a:endParaRPr lang="en-US" dirty="0"/>
        </a:p>
      </dgm:t>
    </dgm:pt>
    <dgm:pt modelId="{37A1917D-1A66-49E7-91D9-29AA16824581}" type="parTrans" cxnId="{239A1F71-9A3E-415A-B5FF-1A29875F7EB5}">
      <dgm:prSet/>
      <dgm:spPr/>
      <dgm:t>
        <a:bodyPr/>
        <a:lstStyle/>
        <a:p>
          <a:endParaRPr lang="en-US"/>
        </a:p>
      </dgm:t>
    </dgm:pt>
    <dgm:pt modelId="{435801AD-81F5-4837-A407-D5C8E30E0AD4}" type="sibTrans" cxnId="{239A1F71-9A3E-415A-B5FF-1A29875F7EB5}">
      <dgm:prSet/>
      <dgm:spPr/>
      <dgm:t>
        <a:bodyPr/>
        <a:lstStyle/>
        <a:p>
          <a:endParaRPr lang="en-US"/>
        </a:p>
      </dgm:t>
    </dgm:pt>
    <dgm:pt modelId="{488CFE64-6A86-474D-8542-1A43BDED81A9}">
      <dgm:prSet phldrT="[Text]">
        <dgm:style>
          <a:lnRef idx="2">
            <a:schemeClr val="accent4"/>
          </a:lnRef>
          <a:fillRef idx="1">
            <a:schemeClr val="lt1"/>
          </a:fillRef>
          <a:effectRef idx="0">
            <a:schemeClr val="accent4"/>
          </a:effectRef>
          <a:fontRef idx="minor">
            <a:schemeClr val="dk1"/>
          </a:fontRef>
        </dgm:style>
      </dgm:prSet>
      <dgm:spPr/>
      <dgm:t>
        <a:bodyPr/>
        <a:lstStyle/>
        <a:p>
          <a:r>
            <a:rPr lang="en-US" dirty="0" err="1" smtClean="0"/>
            <a:t>Penggugat</a:t>
          </a:r>
          <a:endParaRPr lang="en-US" dirty="0"/>
        </a:p>
      </dgm:t>
    </dgm:pt>
    <dgm:pt modelId="{BF00AE17-80BE-4AAB-BA4A-CAF3F71244E7}" type="parTrans" cxnId="{54E0726A-656F-4107-9F9B-9284A4676079}">
      <dgm:prSet/>
      <dgm:spPr/>
      <dgm:t>
        <a:bodyPr/>
        <a:lstStyle/>
        <a:p>
          <a:endParaRPr lang="en-US"/>
        </a:p>
      </dgm:t>
    </dgm:pt>
    <dgm:pt modelId="{19EA9D34-8DC5-40AF-A55D-F964A8E0F90B}" type="sibTrans" cxnId="{54E0726A-656F-4107-9F9B-9284A4676079}">
      <dgm:prSet/>
      <dgm:spPr/>
      <dgm:t>
        <a:bodyPr/>
        <a:lstStyle/>
        <a:p>
          <a:endParaRPr lang="en-US"/>
        </a:p>
      </dgm:t>
    </dgm:pt>
    <dgm:pt modelId="{290BC606-949E-4C77-94C4-1AEE32688940}">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Ahli</a:t>
          </a:r>
          <a:r>
            <a:rPr lang="en-US" dirty="0" smtClean="0"/>
            <a:t> </a:t>
          </a:r>
          <a:r>
            <a:rPr lang="en-US" dirty="0" err="1" smtClean="0"/>
            <a:t>Waris</a:t>
          </a:r>
          <a:endParaRPr lang="en-US" dirty="0"/>
        </a:p>
      </dgm:t>
    </dgm:pt>
    <dgm:pt modelId="{EE18C7DE-486D-4831-B92D-528F28D4E6C9}" type="parTrans" cxnId="{8C57DA91-692E-4541-B9C9-3B3FF9FCE752}">
      <dgm:prSet/>
      <dgm:spPr/>
      <dgm:t>
        <a:bodyPr/>
        <a:lstStyle/>
        <a:p>
          <a:endParaRPr lang="en-US"/>
        </a:p>
      </dgm:t>
    </dgm:pt>
    <dgm:pt modelId="{DF1A1B37-D416-4D0E-94C9-F5ED2E91FA3B}" type="sibTrans" cxnId="{8C57DA91-692E-4541-B9C9-3B3FF9FCE752}">
      <dgm:prSet/>
      <dgm:spPr/>
      <dgm:t>
        <a:bodyPr/>
        <a:lstStyle/>
        <a:p>
          <a:endParaRPr lang="en-US"/>
        </a:p>
      </dgm:t>
    </dgm:pt>
    <dgm:pt modelId="{266C7EB7-3EF1-4AC0-9532-A3F2E83E976E}">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Pengurus</a:t>
          </a:r>
          <a:endParaRPr lang="en-US" dirty="0"/>
        </a:p>
      </dgm:t>
    </dgm:pt>
    <dgm:pt modelId="{16A47EAF-735A-413A-94D2-60F6CC8B406A}" type="parTrans" cxnId="{BA9DFA37-5E22-4C6E-B68C-E7537950D873}">
      <dgm:prSet/>
      <dgm:spPr/>
      <dgm:t>
        <a:bodyPr/>
        <a:lstStyle/>
        <a:p>
          <a:endParaRPr lang="en-US"/>
        </a:p>
      </dgm:t>
    </dgm:pt>
    <dgm:pt modelId="{93273EC1-4872-41BD-9427-950585FF5263}" type="sibTrans" cxnId="{BA9DFA37-5E22-4C6E-B68C-E7537950D873}">
      <dgm:prSet/>
      <dgm:spPr/>
      <dgm:t>
        <a:bodyPr/>
        <a:lstStyle/>
        <a:p>
          <a:endParaRPr lang="en-US"/>
        </a:p>
      </dgm:t>
    </dgm:pt>
    <dgm:pt modelId="{4F99EBDC-FF15-436F-A514-EF2CF54B8295}">
      <dgm:prSet phldrT="[Text]">
        <dgm:style>
          <a:lnRef idx="2">
            <a:schemeClr val="accent6"/>
          </a:lnRef>
          <a:fillRef idx="1">
            <a:schemeClr val="lt1"/>
          </a:fillRef>
          <a:effectRef idx="0">
            <a:schemeClr val="accent6"/>
          </a:effectRef>
          <a:fontRef idx="minor">
            <a:schemeClr val="dk1"/>
          </a:fontRef>
        </dgm:style>
      </dgm:prSet>
      <dgm:spPr/>
      <dgm:t>
        <a:bodyPr/>
        <a:lstStyle/>
        <a:p>
          <a:r>
            <a:rPr lang="en-US" dirty="0" err="1" smtClean="0"/>
            <a:t>Kuasa</a:t>
          </a:r>
          <a:r>
            <a:rPr lang="en-US" dirty="0" smtClean="0"/>
            <a:t> </a:t>
          </a:r>
          <a:r>
            <a:rPr lang="en-US" dirty="0" err="1" smtClean="0"/>
            <a:t>Hukum</a:t>
          </a:r>
          <a:endParaRPr lang="en-US" dirty="0"/>
        </a:p>
      </dgm:t>
    </dgm:pt>
    <dgm:pt modelId="{E78AE2D6-24DA-4263-8EA6-69EAC3BE9074}" type="parTrans" cxnId="{2684C5F0-4471-43F2-A8AE-949F69056093}">
      <dgm:prSet/>
      <dgm:spPr/>
      <dgm:t>
        <a:bodyPr/>
        <a:lstStyle/>
        <a:p>
          <a:endParaRPr lang="en-US"/>
        </a:p>
      </dgm:t>
    </dgm:pt>
    <dgm:pt modelId="{3CD99B08-34C7-48D5-8684-2ADE2EBEB137}" type="sibTrans" cxnId="{2684C5F0-4471-43F2-A8AE-949F69056093}">
      <dgm:prSet/>
      <dgm:spPr/>
      <dgm:t>
        <a:bodyPr/>
        <a:lstStyle/>
        <a:p>
          <a:endParaRPr lang="en-US"/>
        </a:p>
      </dgm:t>
    </dgm:pt>
    <dgm:pt modelId="{1EDB1AE5-31B7-4724-A614-8639906BA9B8}" type="pres">
      <dgm:prSet presAssocID="{FE913EEE-BD44-4B5B-8172-555E160E08C5}" presName="diagram" presStyleCnt="0">
        <dgm:presLayoutVars>
          <dgm:chPref val="1"/>
          <dgm:dir/>
          <dgm:animOne val="branch"/>
          <dgm:animLvl val="lvl"/>
          <dgm:resizeHandles val="exact"/>
        </dgm:presLayoutVars>
      </dgm:prSet>
      <dgm:spPr/>
      <dgm:t>
        <a:bodyPr/>
        <a:lstStyle/>
        <a:p>
          <a:endParaRPr lang="en-US"/>
        </a:p>
      </dgm:t>
    </dgm:pt>
    <dgm:pt modelId="{F75AE286-A3DD-4560-9D19-8AF63A7E8DEC}" type="pres">
      <dgm:prSet presAssocID="{EA6F3C0A-8B3A-4E99-BEA7-F795A3EC6BBB}" presName="root1" presStyleCnt="0"/>
      <dgm:spPr/>
    </dgm:pt>
    <dgm:pt modelId="{8DF9957E-AF87-43BF-9FF8-881E4CEBEC59}" type="pres">
      <dgm:prSet presAssocID="{EA6F3C0A-8B3A-4E99-BEA7-F795A3EC6BBB}" presName="LevelOneTextNode" presStyleLbl="node0" presStyleIdx="0" presStyleCnt="1">
        <dgm:presLayoutVars>
          <dgm:chPref val="3"/>
        </dgm:presLayoutVars>
      </dgm:prSet>
      <dgm:spPr/>
      <dgm:t>
        <a:bodyPr/>
        <a:lstStyle/>
        <a:p>
          <a:endParaRPr lang="en-US"/>
        </a:p>
      </dgm:t>
    </dgm:pt>
    <dgm:pt modelId="{1F9704C4-D00B-4D2A-9776-0A463EE6A913}" type="pres">
      <dgm:prSet presAssocID="{EA6F3C0A-8B3A-4E99-BEA7-F795A3EC6BBB}" presName="level2hierChild" presStyleCnt="0"/>
      <dgm:spPr/>
    </dgm:pt>
    <dgm:pt modelId="{D12F01E4-609C-46F7-9249-36CF84DA390F}" type="pres">
      <dgm:prSet presAssocID="{BF00AE17-80BE-4AAB-BA4A-CAF3F71244E7}" presName="conn2-1" presStyleLbl="parChTrans1D2" presStyleIdx="0" presStyleCnt="2"/>
      <dgm:spPr/>
      <dgm:t>
        <a:bodyPr/>
        <a:lstStyle/>
        <a:p>
          <a:endParaRPr lang="en-US"/>
        </a:p>
      </dgm:t>
    </dgm:pt>
    <dgm:pt modelId="{4738B2D9-B1CD-407A-9E10-97E77B989E0F}" type="pres">
      <dgm:prSet presAssocID="{BF00AE17-80BE-4AAB-BA4A-CAF3F71244E7}" presName="connTx" presStyleLbl="parChTrans1D2" presStyleIdx="0" presStyleCnt="2"/>
      <dgm:spPr/>
      <dgm:t>
        <a:bodyPr/>
        <a:lstStyle/>
        <a:p>
          <a:endParaRPr lang="en-US"/>
        </a:p>
      </dgm:t>
    </dgm:pt>
    <dgm:pt modelId="{EF85D3BC-E330-4655-A4EC-C5031DB5E922}" type="pres">
      <dgm:prSet presAssocID="{488CFE64-6A86-474D-8542-1A43BDED81A9}" presName="root2" presStyleCnt="0"/>
      <dgm:spPr/>
    </dgm:pt>
    <dgm:pt modelId="{2D4B9151-0648-4F39-87EC-25E5B582BD81}" type="pres">
      <dgm:prSet presAssocID="{488CFE64-6A86-474D-8542-1A43BDED81A9}" presName="LevelTwoTextNode" presStyleLbl="node2" presStyleIdx="0" presStyleCnt="2">
        <dgm:presLayoutVars>
          <dgm:chPref val="3"/>
        </dgm:presLayoutVars>
      </dgm:prSet>
      <dgm:spPr/>
      <dgm:t>
        <a:bodyPr/>
        <a:lstStyle/>
        <a:p>
          <a:endParaRPr lang="en-US"/>
        </a:p>
      </dgm:t>
    </dgm:pt>
    <dgm:pt modelId="{9E004265-DA7C-4480-B769-31899047CEC2}" type="pres">
      <dgm:prSet presAssocID="{488CFE64-6A86-474D-8542-1A43BDED81A9}" presName="level3hierChild" presStyleCnt="0"/>
      <dgm:spPr/>
    </dgm:pt>
    <dgm:pt modelId="{FB5E6DBC-03DD-4446-BF32-FC76E6C5A732}" type="pres">
      <dgm:prSet presAssocID="{EE18C7DE-486D-4831-B92D-528F28D4E6C9}" presName="conn2-1" presStyleLbl="parChTrans1D3" presStyleIdx="0" presStyleCnt="2"/>
      <dgm:spPr/>
      <dgm:t>
        <a:bodyPr/>
        <a:lstStyle/>
        <a:p>
          <a:endParaRPr lang="en-US"/>
        </a:p>
      </dgm:t>
    </dgm:pt>
    <dgm:pt modelId="{0A4DA645-FD3C-4C6D-85A5-1219374B5220}" type="pres">
      <dgm:prSet presAssocID="{EE18C7DE-486D-4831-B92D-528F28D4E6C9}" presName="connTx" presStyleLbl="parChTrans1D3" presStyleIdx="0" presStyleCnt="2"/>
      <dgm:spPr/>
      <dgm:t>
        <a:bodyPr/>
        <a:lstStyle/>
        <a:p>
          <a:endParaRPr lang="en-US"/>
        </a:p>
      </dgm:t>
    </dgm:pt>
    <dgm:pt modelId="{9053FD54-C7C6-40BA-B275-AE36C300BF4C}" type="pres">
      <dgm:prSet presAssocID="{290BC606-949E-4C77-94C4-1AEE32688940}" presName="root2" presStyleCnt="0"/>
      <dgm:spPr/>
    </dgm:pt>
    <dgm:pt modelId="{04377BF6-4364-4277-B22F-A40C58B23BE1}" type="pres">
      <dgm:prSet presAssocID="{290BC606-949E-4C77-94C4-1AEE32688940}" presName="LevelTwoTextNode" presStyleLbl="node3" presStyleIdx="0" presStyleCnt="2">
        <dgm:presLayoutVars>
          <dgm:chPref val="3"/>
        </dgm:presLayoutVars>
      </dgm:prSet>
      <dgm:spPr/>
      <dgm:t>
        <a:bodyPr/>
        <a:lstStyle/>
        <a:p>
          <a:endParaRPr lang="en-US"/>
        </a:p>
      </dgm:t>
    </dgm:pt>
    <dgm:pt modelId="{2443A991-F0F5-4CEE-B431-430757C60441}" type="pres">
      <dgm:prSet presAssocID="{290BC606-949E-4C77-94C4-1AEE32688940}" presName="level3hierChild" presStyleCnt="0"/>
      <dgm:spPr/>
    </dgm:pt>
    <dgm:pt modelId="{F403736C-3524-45A6-9947-5E3DF22058A2}" type="pres">
      <dgm:prSet presAssocID="{16A47EAF-735A-413A-94D2-60F6CC8B406A}" presName="conn2-1" presStyleLbl="parChTrans1D3" presStyleIdx="1" presStyleCnt="2"/>
      <dgm:spPr/>
      <dgm:t>
        <a:bodyPr/>
        <a:lstStyle/>
        <a:p>
          <a:endParaRPr lang="en-US"/>
        </a:p>
      </dgm:t>
    </dgm:pt>
    <dgm:pt modelId="{183FF19B-6F5D-4CAD-ACC6-6184D855B7E6}" type="pres">
      <dgm:prSet presAssocID="{16A47EAF-735A-413A-94D2-60F6CC8B406A}" presName="connTx" presStyleLbl="parChTrans1D3" presStyleIdx="1" presStyleCnt="2"/>
      <dgm:spPr/>
      <dgm:t>
        <a:bodyPr/>
        <a:lstStyle/>
        <a:p>
          <a:endParaRPr lang="en-US"/>
        </a:p>
      </dgm:t>
    </dgm:pt>
    <dgm:pt modelId="{564349DC-09FC-4836-8877-BB0CC3825EE3}" type="pres">
      <dgm:prSet presAssocID="{266C7EB7-3EF1-4AC0-9532-A3F2E83E976E}" presName="root2" presStyleCnt="0"/>
      <dgm:spPr/>
    </dgm:pt>
    <dgm:pt modelId="{CDDBAE98-2425-4D57-95F5-97DFA4A8DC56}" type="pres">
      <dgm:prSet presAssocID="{266C7EB7-3EF1-4AC0-9532-A3F2E83E976E}" presName="LevelTwoTextNode" presStyleLbl="node3" presStyleIdx="1" presStyleCnt="2">
        <dgm:presLayoutVars>
          <dgm:chPref val="3"/>
        </dgm:presLayoutVars>
      </dgm:prSet>
      <dgm:spPr/>
      <dgm:t>
        <a:bodyPr/>
        <a:lstStyle/>
        <a:p>
          <a:endParaRPr lang="en-US"/>
        </a:p>
      </dgm:t>
    </dgm:pt>
    <dgm:pt modelId="{C3F29D75-7763-49EF-99D5-AE8CCB99FA5C}" type="pres">
      <dgm:prSet presAssocID="{266C7EB7-3EF1-4AC0-9532-A3F2E83E976E}" presName="level3hierChild" presStyleCnt="0"/>
      <dgm:spPr/>
    </dgm:pt>
    <dgm:pt modelId="{DBD41C74-A194-43E5-88B3-E58CA4762FEB}" type="pres">
      <dgm:prSet presAssocID="{E78AE2D6-24DA-4263-8EA6-69EAC3BE9074}" presName="conn2-1" presStyleLbl="parChTrans1D2" presStyleIdx="1" presStyleCnt="2"/>
      <dgm:spPr/>
      <dgm:t>
        <a:bodyPr/>
        <a:lstStyle/>
        <a:p>
          <a:endParaRPr lang="en-US"/>
        </a:p>
      </dgm:t>
    </dgm:pt>
    <dgm:pt modelId="{44802E7A-446F-4146-8E2B-45BA58424EA9}" type="pres">
      <dgm:prSet presAssocID="{E78AE2D6-24DA-4263-8EA6-69EAC3BE9074}" presName="connTx" presStyleLbl="parChTrans1D2" presStyleIdx="1" presStyleCnt="2"/>
      <dgm:spPr/>
      <dgm:t>
        <a:bodyPr/>
        <a:lstStyle/>
        <a:p>
          <a:endParaRPr lang="en-US"/>
        </a:p>
      </dgm:t>
    </dgm:pt>
    <dgm:pt modelId="{5870C4F2-57DA-4A0A-AC6E-8FAF6FB64459}" type="pres">
      <dgm:prSet presAssocID="{4F99EBDC-FF15-436F-A514-EF2CF54B8295}" presName="root2" presStyleCnt="0"/>
      <dgm:spPr/>
    </dgm:pt>
    <dgm:pt modelId="{07EB218A-5B04-4924-88B5-CB39209029DD}" type="pres">
      <dgm:prSet presAssocID="{4F99EBDC-FF15-436F-A514-EF2CF54B8295}" presName="LevelTwoTextNode" presStyleLbl="node2" presStyleIdx="1" presStyleCnt="2">
        <dgm:presLayoutVars>
          <dgm:chPref val="3"/>
        </dgm:presLayoutVars>
      </dgm:prSet>
      <dgm:spPr/>
      <dgm:t>
        <a:bodyPr/>
        <a:lstStyle/>
        <a:p>
          <a:endParaRPr lang="en-US"/>
        </a:p>
      </dgm:t>
    </dgm:pt>
    <dgm:pt modelId="{63C4573E-1A1F-4F83-B2CB-245DD5CF4009}" type="pres">
      <dgm:prSet presAssocID="{4F99EBDC-FF15-436F-A514-EF2CF54B8295}" presName="level3hierChild" presStyleCnt="0"/>
      <dgm:spPr/>
    </dgm:pt>
  </dgm:ptLst>
  <dgm:cxnLst>
    <dgm:cxn modelId="{BC93203C-897D-45CB-A7C8-45BB2DE40A35}" type="presOf" srcId="{EE18C7DE-486D-4831-B92D-528F28D4E6C9}" destId="{FB5E6DBC-03DD-4446-BF32-FC76E6C5A732}" srcOrd="0" destOrd="0" presId="urn:microsoft.com/office/officeart/2005/8/layout/hierarchy2"/>
    <dgm:cxn modelId="{382560CD-3E53-4133-A3E3-5731B2A58EEB}" type="presOf" srcId="{E78AE2D6-24DA-4263-8EA6-69EAC3BE9074}" destId="{44802E7A-446F-4146-8E2B-45BA58424EA9}" srcOrd="1" destOrd="0" presId="urn:microsoft.com/office/officeart/2005/8/layout/hierarchy2"/>
    <dgm:cxn modelId="{AC0E9528-38EB-4CB9-B230-035C3A09EF93}" type="presOf" srcId="{BF00AE17-80BE-4AAB-BA4A-CAF3F71244E7}" destId="{D12F01E4-609C-46F7-9249-36CF84DA390F}" srcOrd="0" destOrd="0" presId="urn:microsoft.com/office/officeart/2005/8/layout/hierarchy2"/>
    <dgm:cxn modelId="{FBD0D14B-DB1A-4EDC-830E-F6862686BA7C}" type="presOf" srcId="{266C7EB7-3EF1-4AC0-9532-A3F2E83E976E}" destId="{CDDBAE98-2425-4D57-95F5-97DFA4A8DC56}" srcOrd="0" destOrd="0" presId="urn:microsoft.com/office/officeart/2005/8/layout/hierarchy2"/>
    <dgm:cxn modelId="{8C57DA91-692E-4541-B9C9-3B3FF9FCE752}" srcId="{488CFE64-6A86-474D-8542-1A43BDED81A9}" destId="{290BC606-949E-4C77-94C4-1AEE32688940}" srcOrd="0" destOrd="0" parTransId="{EE18C7DE-486D-4831-B92D-528F28D4E6C9}" sibTransId="{DF1A1B37-D416-4D0E-94C9-F5ED2E91FA3B}"/>
    <dgm:cxn modelId="{239A1F71-9A3E-415A-B5FF-1A29875F7EB5}" srcId="{FE913EEE-BD44-4B5B-8172-555E160E08C5}" destId="{EA6F3C0A-8B3A-4E99-BEA7-F795A3EC6BBB}" srcOrd="0" destOrd="0" parTransId="{37A1917D-1A66-49E7-91D9-29AA16824581}" sibTransId="{435801AD-81F5-4837-A407-D5C8E30E0AD4}"/>
    <dgm:cxn modelId="{2684C5F0-4471-43F2-A8AE-949F69056093}" srcId="{EA6F3C0A-8B3A-4E99-BEA7-F795A3EC6BBB}" destId="{4F99EBDC-FF15-436F-A514-EF2CF54B8295}" srcOrd="1" destOrd="0" parTransId="{E78AE2D6-24DA-4263-8EA6-69EAC3BE9074}" sibTransId="{3CD99B08-34C7-48D5-8684-2ADE2EBEB137}"/>
    <dgm:cxn modelId="{18A91932-1FAC-4173-B128-2D04FBC8DA3B}" type="presOf" srcId="{E78AE2D6-24DA-4263-8EA6-69EAC3BE9074}" destId="{DBD41C74-A194-43E5-88B3-E58CA4762FEB}" srcOrd="0" destOrd="0" presId="urn:microsoft.com/office/officeart/2005/8/layout/hierarchy2"/>
    <dgm:cxn modelId="{9AC74307-9C6A-449F-985D-36207715021F}" type="presOf" srcId="{4F99EBDC-FF15-436F-A514-EF2CF54B8295}" destId="{07EB218A-5B04-4924-88B5-CB39209029DD}" srcOrd="0" destOrd="0" presId="urn:microsoft.com/office/officeart/2005/8/layout/hierarchy2"/>
    <dgm:cxn modelId="{1193A953-114D-4E46-8B85-5AD5B9461C3F}" type="presOf" srcId="{FE913EEE-BD44-4B5B-8172-555E160E08C5}" destId="{1EDB1AE5-31B7-4724-A614-8639906BA9B8}" srcOrd="0" destOrd="0" presId="urn:microsoft.com/office/officeart/2005/8/layout/hierarchy2"/>
    <dgm:cxn modelId="{BA9DFA37-5E22-4C6E-B68C-E7537950D873}" srcId="{488CFE64-6A86-474D-8542-1A43BDED81A9}" destId="{266C7EB7-3EF1-4AC0-9532-A3F2E83E976E}" srcOrd="1" destOrd="0" parTransId="{16A47EAF-735A-413A-94D2-60F6CC8B406A}" sibTransId="{93273EC1-4872-41BD-9427-950585FF5263}"/>
    <dgm:cxn modelId="{8AA73FB2-753B-4EA2-9095-26792DEF66ED}" type="presOf" srcId="{488CFE64-6A86-474D-8542-1A43BDED81A9}" destId="{2D4B9151-0648-4F39-87EC-25E5B582BD81}" srcOrd="0" destOrd="0" presId="urn:microsoft.com/office/officeart/2005/8/layout/hierarchy2"/>
    <dgm:cxn modelId="{A598E6BA-5FDE-46F0-A67A-E2E36234B1BF}" type="presOf" srcId="{290BC606-949E-4C77-94C4-1AEE32688940}" destId="{04377BF6-4364-4277-B22F-A40C58B23BE1}" srcOrd="0" destOrd="0" presId="urn:microsoft.com/office/officeart/2005/8/layout/hierarchy2"/>
    <dgm:cxn modelId="{3CA3FDF5-0AB6-4EFC-A819-2FF47E99DE2F}" type="presOf" srcId="{16A47EAF-735A-413A-94D2-60F6CC8B406A}" destId="{F403736C-3524-45A6-9947-5E3DF22058A2}" srcOrd="0" destOrd="0" presId="urn:microsoft.com/office/officeart/2005/8/layout/hierarchy2"/>
    <dgm:cxn modelId="{D6B93555-79FE-449F-9A5F-C3AFF5AA3A52}" type="presOf" srcId="{16A47EAF-735A-413A-94D2-60F6CC8B406A}" destId="{183FF19B-6F5D-4CAD-ACC6-6184D855B7E6}" srcOrd="1" destOrd="0" presId="urn:microsoft.com/office/officeart/2005/8/layout/hierarchy2"/>
    <dgm:cxn modelId="{4F30E43F-30AC-459B-9F80-ED001CEE7A9B}" type="presOf" srcId="{BF00AE17-80BE-4AAB-BA4A-CAF3F71244E7}" destId="{4738B2D9-B1CD-407A-9E10-97E77B989E0F}" srcOrd="1" destOrd="0" presId="urn:microsoft.com/office/officeart/2005/8/layout/hierarchy2"/>
    <dgm:cxn modelId="{D210F08A-B90B-4A4D-97DA-EE29B1655683}" type="presOf" srcId="{EA6F3C0A-8B3A-4E99-BEA7-F795A3EC6BBB}" destId="{8DF9957E-AF87-43BF-9FF8-881E4CEBEC59}" srcOrd="0" destOrd="0" presId="urn:microsoft.com/office/officeart/2005/8/layout/hierarchy2"/>
    <dgm:cxn modelId="{F2639AE4-6AFF-461C-ABAA-C41515E923EB}" type="presOf" srcId="{EE18C7DE-486D-4831-B92D-528F28D4E6C9}" destId="{0A4DA645-FD3C-4C6D-85A5-1219374B5220}" srcOrd="1" destOrd="0" presId="urn:microsoft.com/office/officeart/2005/8/layout/hierarchy2"/>
    <dgm:cxn modelId="{54E0726A-656F-4107-9F9B-9284A4676079}" srcId="{EA6F3C0A-8B3A-4E99-BEA7-F795A3EC6BBB}" destId="{488CFE64-6A86-474D-8542-1A43BDED81A9}" srcOrd="0" destOrd="0" parTransId="{BF00AE17-80BE-4AAB-BA4A-CAF3F71244E7}" sibTransId="{19EA9D34-8DC5-40AF-A55D-F964A8E0F90B}"/>
    <dgm:cxn modelId="{72349BBD-8372-4DB8-B9EC-CD086EA9F729}" type="presParOf" srcId="{1EDB1AE5-31B7-4724-A614-8639906BA9B8}" destId="{F75AE286-A3DD-4560-9D19-8AF63A7E8DEC}" srcOrd="0" destOrd="0" presId="urn:microsoft.com/office/officeart/2005/8/layout/hierarchy2"/>
    <dgm:cxn modelId="{D08C3D2D-E93B-4C2B-80FA-734832FACD62}" type="presParOf" srcId="{F75AE286-A3DD-4560-9D19-8AF63A7E8DEC}" destId="{8DF9957E-AF87-43BF-9FF8-881E4CEBEC59}" srcOrd="0" destOrd="0" presId="urn:microsoft.com/office/officeart/2005/8/layout/hierarchy2"/>
    <dgm:cxn modelId="{DC8E5BEF-46EC-4540-846B-59A3AAC01435}" type="presParOf" srcId="{F75AE286-A3DD-4560-9D19-8AF63A7E8DEC}" destId="{1F9704C4-D00B-4D2A-9776-0A463EE6A913}" srcOrd="1" destOrd="0" presId="urn:microsoft.com/office/officeart/2005/8/layout/hierarchy2"/>
    <dgm:cxn modelId="{1742B15E-68E2-48C6-B95D-0D8A64696E71}" type="presParOf" srcId="{1F9704C4-D00B-4D2A-9776-0A463EE6A913}" destId="{D12F01E4-609C-46F7-9249-36CF84DA390F}" srcOrd="0" destOrd="0" presId="urn:microsoft.com/office/officeart/2005/8/layout/hierarchy2"/>
    <dgm:cxn modelId="{4758761F-BD45-4165-9863-BE49004960E8}" type="presParOf" srcId="{D12F01E4-609C-46F7-9249-36CF84DA390F}" destId="{4738B2D9-B1CD-407A-9E10-97E77B989E0F}" srcOrd="0" destOrd="0" presId="urn:microsoft.com/office/officeart/2005/8/layout/hierarchy2"/>
    <dgm:cxn modelId="{F748A7FD-14BB-44B3-A352-F2A1AB383A65}" type="presParOf" srcId="{1F9704C4-D00B-4D2A-9776-0A463EE6A913}" destId="{EF85D3BC-E330-4655-A4EC-C5031DB5E922}" srcOrd="1" destOrd="0" presId="urn:microsoft.com/office/officeart/2005/8/layout/hierarchy2"/>
    <dgm:cxn modelId="{7D651801-E6A7-47A5-92E1-7FBB1ECDF647}" type="presParOf" srcId="{EF85D3BC-E330-4655-A4EC-C5031DB5E922}" destId="{2D4B9151-0648-4F39-87EC-25E5B582BD81}" srcOrd="0" destOrd="0" presId="urn:microsoft.com/office/officeart/2005/8/layout/hierarchy2"/>
    <dgm:cxn modelId="{BD7BF793-58AB-48B0-AE32-B50D4294F7BE}" type="presParOf" srcId="{EF85D3BC-E330-4655-A4EC-C5031DB5E922}" destId="{9E004265-DA7C-4480-B769-31899047CEC2}" srcOrd="1" destOrd="0" presId="urn:microsoft.com/office/officeart/2005/8/layout/hierarchy2"/>
    <dgm:cxn modelId="{422CE17E-E695-4FC7-BD50-DE317C2245F5}" type="presParOf" srcId="{9E004265-DA7C-4480-B769-31899047CEC2}" destId="{FB5E6DBC-03DD-4446-BF32-FC76E6C5A732}" srcOrd="0" destOrd="0" presId="urn:microsoft.com/office/officeart/2005/8/layout/hierarchy2"/>
    <dgm:cxn modelId="{38037B6A-6EC4-47B8-80AB-41EB9087D425}" type="presParOf" srcId="{FB5E6DBC-03DD-4446-BF32-FC76E6C5A732}" destId="{0A4DA645-FD3C-4C6D-85A5-1219374B5220}" srcOrd="0" destOrd="0" presId="urn:microsoft.com/office/officeart/2005/8/layout/hierarchy2"/>
    <dgm:cxn modelId="{15DE1EB2-9CFF-4455-93E7-892C6275D52D}" type="presParOf" srcId="{9E004265-DA7C-4480-B769-31899047CEC2}" destId="{9053FD54-C7C6-40BA-B275-AE36C300BF4C}" srcOrd="1" destOrd="0" presId="urn:microsoft.com/office/officeart/2005/8/layout/hierarchy2"/>
    <dgm:cxn modelId="{03C1C019-C674-414E-8887-148F1274A6CE}" type="presParOf" srcId="{9053FD54-C7C6-40BA-B275-AE36C300BF4C}" destId="{04377BF6-4364-4277-B22F-A40C58B23BE1}" srcOrd="0" destOrd="0" presId="urn:microsoft.com/office/officeart/2005/8/layout/hierarchy2"/>
    <dgm:cxn modelId="{E2E00C7A-1686-4511-BB27-667C773A4728}" type="presParOf" srcId="{9053FD54-C7C6-40BA-B275-AE36C300BF4C}" destId="{2443A991-F0F5-4CEE-B431-430757C60441}" srcOrd="1" destOrd="0" presId="urn:microsoft.com/office/officeart/2005/8/layout/hierarchy2"/>
    <dgm:cxn modelId="{DD5AE1BC-9580-4C92-B6EC-6D51280FA5B4}" type="presParOf" srcId="{9E004265-DA7C-4480-B769-31899047CEC2}" destId="{F403736C-3524-45A6-9947-5E3DF22058A2}" srcOrd="2" destOrd="0" presId="urn:microsoft.com/office/officeart/2005/8/layout/hierarchy2"/>
    <dgm:cxn modelId="{44D149FB-D4EE-4128-8F54-BFF78D673F63}" type="presParOf" srcId="{F403736C-3524-45A6-9947-5E3DF22058A2}" destId="{183FF19B-6F5D-4CAD-ACC6-6184D855B7E6}" srcOrd="0" destOrd="0" presId="urn:microsoft.com/office/officeart/2005/8/layout/hierarchy2"/>
    <dgm:cxn modelId="{8125DCA9-A2EF-4F93-A906-94F2ADC31BAE}" type="presParOf" srcId="{9E004265-DA7C-4480-B769-31899047CEC2}" destId="{564349DC-09FC-4836-8877-BB0CC3825EE3}" srcOrd="3" destOrd="0" presId="urn:microsoft.com/office/officeart/2005/8/layout/hierarchy2"/>
    <dgm:cxn modelId="{6729BE7A-4F89-4EEA-93DA-A298CF04B526}" type="presParOf" srcId="{564349DC-09FC-4836-8877-BB0CC3825EE3}" destId="{CDDBAE98-2425-4D57-95F5-97DFA4A8DC56}" srcOrd="0" destOrd="0" presId="urn:microsoft.com/office/officeart/2005/8/layout/hierarchy2"/>
    <dgm:cxn modelId="{F2EF0869-C4AE-4992-9AA8-B4EA5C2940CD}" type="presParOf" srcId="{564349DC-09FC-4836-8877-BB0CC3825EE3}" destId="{C3F29D75-7763-49EF-99D5-AE8CCB99FA5C}" srcOrd="1" destOrd="0" presId="urn:microsoft.com/office/officeart/2005/8/layout/hierarchy2"/>
    <dgm:cxn modelId="{A45AF855-7258-4200-89D6-81257F5ACE4A}" type="presParOf" srcId="{1F9704C4-D00B-4D2A-9776-0A463EE6A913}" destId="{DBD41C74-A194-43E5-88B3-E58CA4762FEB}" srcOrd="2" destOrd="0" presId="urn:microsoft.com/office/officeart/2005/8/layout/hierarchy2"/>
    <dgm:cxn modelId="{13A3F2B5-317D-42B9-AEFD-87413BB332DC}" type="presParOf" srcId="{DBD41C74-A194-43E5-88B3-E58CA4762FEB}" destId="{44802E7A-446F-4146-8E2B-45BA58424EA9}" srcOrd="0" destOrd="0" presId="urn:microsoft.com/office/officeart/2005/8/layout/hierarchy2"/>
    <dgm:cxn modelId="{73E19D0D-5FE0-4DFB-8368-BAA0FE475227}" type="presParOf" srcId="{1F9704C4-D00B-4D2A-9776-0A463EE6A913}" destId="{5870C4F2-57DA-4A0A-AC6E-8FAF6FB64459}" srcOrd="3" destOrd="0" presId="urn:microsoft.com/office/officeart/2005/8/layout/hierarchy2"/>
    <dgm:cxn modelId="{4CDF4B8C-84AA-41ED-BC1E-414E90C3BE00}" type="presParOf" srcId="{5870C4F2-57DA-4A0A-AC6E-8FAF6FB64459}" destId="{07EB218A-5B04-4924-88B5-CB39209029DD}" srcOrd="0" destOrd="0" presId="urn:microsoft.com/office/officeart/2005/8/layout/hierarchy2"/>
    <dgm:cxn modelId="{1C03BE5E-9625-4EAB-B960-12D01FAD6C7F}" type="presParOf" srcId="{5870C4F2-57DA-4A0A-AC6E-8FAF6FB64459}" destId="{63C4573E-1A1F-4F83-B2CB-245DD5CF4009}"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3BD9ECEC-2B36-46D9-A2D8-C28A05AC589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9B823F93-9AAE-4A09-AB0A-DB91B9702A2B}">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800" dirty="0" err="1" smtClean="0"/>
            <a:t>Pencabutan</a:t>
          </a:r>
          <a:r>
            <a:rPr lang="en-US" sz="2800" dirty="0" smtClean="0"/>
            <a:t> </a:t>
          </a:r>
          <a:r>
            <a:rPr lang="en-US" sz="2800" dirty="0" err="1" smtClean="0"/>
            <a:t>Srt</a:t>
          </a:r>
          <a:r>
            <a:rPr lang="en-US" sz="2800" dirty="0" smtClean="0"/>
            <a:t> banding/</a:t>
          </a:r>
        </a:p>
        <a:p>
          <a:r>
            <a:rPr lang="en-US" sz="2800" dirty="0" err="1" smtClean="0"/>
            <a:t>Gugatan</a:t>
          </a:r>
          <a:endParaRPr lang="en-US" sz="2800" dirty="0"/>
        </a:p>
      </dgm:t>
    </dgm:pt>
    <dgm:pt modelId="{107E058E-99EB-4D1F-8CCE-8B49C19762C4}" type="parTrans" cxnId="{F6B5D111-685D-49C5-A91A-6F7946CE5767}">
      <dgm:prSet/>
      <dgm:spPr/>
      <dgm:t>
        <a:bodyPr/>
        <a:lstStyle/>
        <a:p>
          <a:endParaRPr lang="en-US"/>
        </a:p>
      </dgm:t>
    </dgm:pt>
    <dgm:pt modelId="{A7BE9C07-1AD8-4773-89BB-07795567AC26}" type="sibTrans" cxnId="{F6B5D111-685D-49C5-A91A-6F7946CE5767}">
      <dgm:prSet/>
      <dgm:spPr/>
      <dgm:t>
        <a:bodyPr/>
        <a:lstStyle/>
        <a:p>
          <a:endParaRPr lang="en-US"/>
        </a:p>
      </dgm:t>
    </dgm:pt>
    <dgm:pt modelId="{D0C216A4-7EB3-49EE-B8FF-C41B1C352EDA}">
      <dgm:prSet phldrT="[Text]" custT="1">
        <dgm:style>
          <a:lnRef idx="2">
            <a:schemeClr val="accent5"/>
          </a:lnRef>
          <a:fillRef idx="1">
            <a:schemeClr val="lt1"/>
          </a:fillRef>
          <a:effectRef idx="0">
            <a:schemeClr val="accent5"/>
          </a:effectRef>
          <a:fontRef idx="minor">
            <a:schemeClr val="dk1"/>
          </a:fontRef>
        </dgm:style>
      </dgm:prSet>
      <dgm:spPr/>
      <dgm:t>
        <a:bodyPr/>
        <a:lstStyle/>
        <a:p>
          <a:r>
            <a:rPr lang="en-US" sz="2400" dirty="0" err="1" smtClean="0"/>
            <a:t>penetapan</a:t>
          </a:r>
          <a:r>
            <a:rPr lang="en-US" sz="2400" dirty="0" smtClean="0"/>
            <a:t> </a:t>
          </a:r>
        </a:p>
        <a:p>
          <a:r>
            <a:rPr lang="en-US" sz="2400" dirty="0" err="1" smtClean="0"/>
            <a:t>Ketua</a:t>
          </a:r>
          <a:r>
            <a:rPr lang="en-US" sz="2400" dirty="0" smtClean="0"/>
            <a:t> </a:t>
          </a:r>
          <a:r>
            <a:rPr lang="en-US" sz="2400" dirty="0" err="1" smtClean="0"/>
            <a:t>dalam</a:t>
          </a:r>
          <a:r>
            <a:rPr lang="en-US" sz="2400" dirty="0" smtClean="0"/>
            <a:t> </a:t>
          </a:r>
          <a:r>
            <a:rPr lang="en-US" sz="2400" dirty="0" err="1" smtClean="0"/>
            <a:t>hal</a:t>
          </a:r>
          <a:r>
            <a:rPr lang="en-US" sz="2400" dirty="0" smtClean="0"/>
            <a:t> </a:t>
          </a:r>
          <a:r>
            <a:rPr lang="en-US" sz="2400" dirty="0" err="1" smtClean="0"/>
            <a:t>surat</a:t>
          </a:r>
          <a:r>
            <a:rPr lang="en-US" sz="2400" dirty="0" smtClean="0"/>
            <a:t> </a:t>
          </a:r>
          <a:r>
            <a:rPr lang="en-US" sz="2400" dirty="0" err="1" smtClean="0"/>
            <a:t>pernyataan</a:t>
          </a:r>
          <a:r>
            <a:rPr lang="en-US" sz="2400" dirty="0" smtClean="0"/>
            <a:t> </a:t>
          </a:r>
          <a:r>
            <a:rPr lang="en-US" sz="2400" dirty="0" err="1" smtClean="0"/>
            <a:t>pencabutan</a:t>
          </a:r>
          <a:r>
            <a:rPr lang="en-US" sz="2400" dirty="0" smtClean="0"/>
            <a:t> </a:t>
          </a:r>
          <a:r>
            <a:rPr lang="en-US" sz="2400" dirty="0" err="1" smtClean="0"/>
            <a:t>diajukan</a:t>
          </a:r>
          <a:r>
            <a:rPr lang="en-US" sz="2400" dirty="0" smtClean="0"/>
            <a:t> </a:t>
          </a:r>
          <a:r>
            <a:rPr lang="en-US" sz="2400" dirty="0" err="1" smtClean="0"/>
            <a:t>sebelum</a:t>
          </a:r>
          <a:r>
            <a:rPr lang="en-US" sz="2400" dirty="0" smtClean="0"/>
            <a:t> </a:t>
          </a:r>
          <a:r>
            <a:rPr lang="en-US" sz="2400" dirty="0" err="1" smtClean="0"/>
            <a:t>sidang</a:t>
          </a:r>
          <a:endParaRPr lang="en-US" sz="2400" dirty="0"/>
        </a:p>
      </dgm:t>
    </dgm:pt>
    <dgm:pt modelId="{1BCE5127-2693-4D9E-99C8-C3A2C2A5359F}" type="parTrans" cxnId="{F1B3B8FB-AD03-46D1-8638-979C556D088C}">
      <dgm:prSet/>
      <dgm:spPr/>
      <dgm:t>
        <a:bodyPr/>
        <a:lstStyle/>
        <a:p>
          <a:endParaRPr lang="en-US"/>
        </a:p>
      </dgm:t>
    </dgm:pt>
    <dgm:pt modelId="{7F6C3569-C3B4-4CF6-8C9D-E5ED23A48650}" type="sibTrans" cxnId="{F1B3B8FB-AD03-46D1-8638-979C556D088C}">
      <dgm:prSet/>
      <dgm:spPr/>
      <dgm:t>
        <a:bodyPr/>
        <a:lstStyle/>
        <a:p>
          <a:endParaRPr lang="en-US"/>
        </a:p>
      </dgm:t>
    </dgm:pt>
    <dgm:pt modelId="{1BDECD69-E88F-4BAC-9E08-85F8D697D620}">
      <dgm:prSet phldrT="[Text]" custT="1">
        <dgm:style>
          <a:lnRef idx="2">
            <a:schemeClr val="accent5"/>
          </a:lnRef>
          <a:fillRef idx="1">
            <a:schemeClr val="lt1"/>
          </a:fillRef>
          <a:effectRef idx="0">
            <a:schemeClr val="accent5"/>
          </a:effectRef>
          <a:fontRef idx="minor">
            <a:schemeClr val="dk1"/>
          </a:fontRef>
        </dgm:style>
      </dgm:prSet>
      <dgm:spPr/>
      <dgm:t>
        <a:bodyPr/>
        <a:lstStyle/>
        <a:p>
          <a:pPr algn="just"/>
          <a:r>
            <a:rPr lang="en-US" sz="2400" dirty="0" err="1" smtClean="0"/>
            <a:t>putusan</a:t>
          </a:r>
          <a:r>
            <a:rPr lang="en-US" sz="2400" dirty="0" smtClean="0"/>
            <a:t> </a:t>
          </a:r>
          <a:r>
            <a:rPr lang="en-US" sz="2400" dirty="0" err="1" smtClean="0"/>
            <a:t>Majelis</a:t>
          </a:r>
          <a:r>
            <a:rPr lang="en-US" sz="2400" dirty="0" smtClean="0"/>
            <a:t>/Hakim Tunggal </a:t>
          </a:r>
          <a:r>
            <a:rPr lang="en-US" sz="2400" dirty="0" err="1" smtClean="0"/>
            <a:t>melalui</a:t>
          </a:r>
          <a:r>
            <a:rPr lang="en-US" sz="2400" dirty="0" smtClean="0"/>
            <a:t> </a:t>
          </a:r>
          <a:r>
            <a:rPr lang="en-US" sz="2400" dirty="0" err="1" smtClean="0"/>
            <a:t>pemerik</a:t>
          </a:r>
          <a:r>
            <a:rPr lang="en-US" sz="2400" dirty="0" smtClean="0"/>
            <a:t> -</a:t>
          </a:r>
          <a:r>
            <a:rPr lang="en-US" sz="2400" dirty="0" err="1" smtClean="0"/>
            <a:t>saan</a:t>
          </a:r>
          <a:r>
            <a:rPr lang="en-US" sz="2400" dirty="0" smtClean="0"/>
            <a:t> </a:t>
          </a:r>
          <a:r>
            <a:rPr lang="en-US" sz="2400" dirty="0" err="1" smtClean="0"/>
            <a:t>dalam</a:t>
          </a:r>
          <a:r>
            <a:rPr lang="en-US" sz="2400" dirty="0" smtClean="0"/>
            <a:t> </a:t>
          </a:r>
          <a:r>
            <a:rPr lang="en-US" sz="2400" dirty="0" err="1" smtClean="0"/>
            <a:t>hal</a:t>
          </a:r>
          <a:r>
            <a:rPr lang="en-US" sz="2400" dirty="0" smtClean="0"/>
            <a:t> </a:t>
          </a:r>
          <a:r>
            <a:rPr lang="en-US" sz="2400" dirty="0" err="1" smtClean="0"/>
            <a:t>surat</a:t>
          </a:r>
          <a:r>
            <a:rPr lang="en-US" sz="2400" dirty="0" smtClean="0"/>
            <a:t> </a:t>
          </a:r>
          <a:r>
            <a:rPr lang="en-US" sz="2400" dirty="0" err="1" smtClean="0"/>
            <a:t>pernyataan</a:t>
          </a:r>
          <a:r>
            <a:rPr lang="en-US" sz="2400" dirty="0" smtClean="0"/>
            <a:t> </a:t>
          </a:r>
          <a:r>
            <a:rPr lang="en-US" sz="2400" dirty="0" err="1" smtClean="0"/>
            <a:t>pencabutan</a:t>
          </a:r>
          <a:endParaRPr lang="en-US" sz="2400" dirty="0" smtClean="0"/>
        </a:p>
        <a:p>
          <a:pPr algn="just" rtl="0"/>
          <a:r>
            <a:rPr lang="en-US" sz="2400" dirty="0" err="1" smtClean="0"/>
            <a:t>diajukan</a:t>
          </a:r>
          <a:r>
            <a:rPr lang="en-US" sz="2400" dirty="0" smtClean="0"/>
            <a:t> </a:t>
          </a:r>
          <a:r>
            <a:rPr lang="en-US" sz="2400" dirty="0" err="1" smtClean="0"/>
            <a:t>setelah</a:t>
          </a:r>
          <a:r>
            <a:rPr lang="en-US" sz="2400" dirty="0" smtClean="0"/>
            <a:t> </a:t>
          </a:r>
          <a:r>
            <a:rPr lang="en-US" sz="2400" dirty="0" err="1" smtClean="0"/>
            <a:t>sidang</a:t>
          </a:r>
          <a:r>
            <a:rPr lang="en-US" sz="2400" dirty="0" smtClean="0"/>
            <a:t> </a:t>
          </a:r>
          <a:r>
            <a:rPr lang="en-US" sz="2400" dirty="0" err="1" smtClean="0"/>
            <a:t>atas</a:t>
          </a:r>
          <a:r>
            <a:rPr lang="en-US" sz="2400" dirty="0" smtClean="0"/>
            <a:t> </a:t>
          </a:r>
          <a:r>
            <a:rPr lang="en-US" sz="2400" dirty="0" err="1" smtClean="0"/>
            <a:t>persetujuan</a:t>
          </a:r>
          <a:r>
            <a:rPr lang="en-US" sz="2400" dirty="0" smtClean="0"/>
            <a:t> </a:t>
          </a:r>
          <a:r>
            <a:rPr lang="en-US" sz="2400" dirty="0" err="1" smtClean="0"/>
            <a:t>tergugat</a:t>
          </a:r>
          <a:r>
            <a:rPr lang="en-US" sz="2000" dirty="0" smtClean="0"/>
            <a:t>.</a:t>
          </a:r>
          <a:endParaRPr lang="en-US" sz="2000" dirty="0"/>
        </a:p>
      </dgm:t>
    </dgm:pt>
    <dgm:pt modelId="{39F13EA5-C3D2-4D82-ACB7-5CC9E8C206D0}" type="parTrans" cxnId="{E2BBD2BF-2370-497C-B22D-B85CE7D4F941}">
      <dgm:prSet/>
      <dgm:spPr/>
      <dgm:t>
        <a:bodyPr/>
        <a:lstStyle/>
        <a:p>
          <a:endParaRPr lang="en-US"/>
        </a:p>
      </dgm:t>
    </dgm:pt>
    <dgm:pt modelId="{46E01663-74DD-4614-9CEB-485AD669E4F4}" type="sibTrans" cxnId="{E2BBD2BF-2370-497C-B22D-B85CE7D4F941}">
      <dgm:prSet/>
      <dgm:spPr/>
      <dgm:t>
        <a:bodyPr/>
        <a:lstStyle/>
        <a:p>
          <a:endParaRPr lang="en-US"/>
        </a:p>
      </dgm:t>
    </dgm:pt>
    <dgm:pt modelId="{C0B728D0-CB72-49F9-BB51-049057098F58}" type="pres">
      <dgm:prSet presAssocID="{3BD9ECEC-2B36-46D9-A2D8-C28A05AC5899}" presName="diagram" presStyleCnt="0">
        <dgm:presLayoutVars>
          <dgm:chPref val="1"/>
          <dgm:dir/>
          <dgm:animOne val="branch"/>
          <dgm:animLvl val="lvl"/>
          <dgm:resizeHandles val="exact"/>
        </dgm:presLayoutVars>
      </dgm:prSet>
      <dgm:spPr/>
      <dgm:t>
        <a:bodyPr/>
        <a:lstStyle/>
        <a:p>
          <a:endParaRPr lang="en-US"/>
        </a:p>
      </dgm:t>
    </dgm:pt>
    <dgm:pt modelId="{8C035D53-0ED1-4B06-ACC1-135E29AE89C0}" type="pres">
      <dgm:prSet presAssocID="{9B823F93-9AAE-4A09-AB0A-DB91B9702A2B}" presName="root1" presStyleCnt="0"/>
      <dgm:spPr/>
    </dgm:pt>
    <dgm:pt modelId="{5338B93E-14CF-4EAF-B03A-28CD960461A5}" type="pres">
      <dgm:prSet presAssocID="{9B823F93-9AAE-4A09-AB0A-DB91B9702A2B}" presName="LevelOneTextNode" presStyleLbl="node0" presStyleIdx="0" presStyleCnt="1" custScaleX="101882" custScaleY="129084">
        <dgm:presLayoutVars>
          <dgm:chPref val="3"/>
        </dgm:presLayoutVars>
      </dgm:prSet>
      <dgm:spPr/>
      <dgm:t>
        <a:bodyPr/>
        <a:lstStyle/>
        <a:p>
          <a:endParaRPr lang="en-US"/>
        </a:p>
      </dgm:t>
    </dgm:pt>
    <dgm:pt modelId="{7134A949-E6AC-4E67-9E72-1CA1ADEDFE6B}" type="pres">
      <dgm:prSet presAssocID="{9B823F93-9AAE-4A09-AB0A-DB91B9702A2B}" presName="level2hierChild" presStyleCnt="0"/>
      <dgm:spPr/>
    </dgm:pt>
    <dgm:pt modelId="{6D7C5C7C-EA24-4E43-8790-F7BBF9B86D9F}" type="pres">
      <dgm:prSet presAssocID="{1BCE5127-2693-4D9E-99C8-C3A2C2A5359F}" presName="conn2-1" presStyleLbl="parChTrans1D2" presStyleIdx="0" presStyleCnt="2"/>
      <dgm:spPr/>
      <dgm:t>
        <a:bodyPr/>
        <a:lstStyle/>
        <a:p>
          <a:endParaRPr lang="en-US"/>
        </a:p>
      </dgm:t>
    </dgm:pt>
    <dgm:pt modelId="{1BC5103A-EE19-41F3-9A64-FA6EC3400E82}" type="pres">
      <dgm:prSet presAssocID="{1BCE5127-2693-4D9E-99C8-C3A2C2A5359F}" presName="connTx" presStyleLbl="parChTrans1D2" presStyleIdx="0" presStyleCnt="2"/>
      <dgm:spPr/>
      <dgm:t>
        <a:bodyPr/>
        <a:lstStyle/>
        <a:p>
          <a:endParaRPr lang="en-US"/>
        </a:p>
      </dgm:t>
    </dgm:pt>
    <dgm:pt modelId="{080F323E-F615-48AB-A58B-5CC8EB7B21E9}" type="pres">
      <dgm:prSet presAssocID="{D0C216A4-7EB3-49EE-B8FF-C41B1C352EDA}" presName="root2" presStyleCnt="0"/>
      <dgm:spPr/>
    </dgm:pt>
    <dgm:pt modelId="{3615B3F4-0C51-4783-A8E5-305DA72E2983}" type="pres">
      <dgm:prSet presAssocID="{D0C216A4-7EB3-49EE-B8FF-C41B1C352EDA}" presName="LevelTwoTextNode" presStyleLbl="node2" presStyleIdx="0" presStyleCnt="2" custScaleY="138728">
        <dgm:presLayoutVars>
          <dgm:chPref val="3"/>
        </dgm:presLayoutVars>
      </dgm:prSet>
      <dgm:spPr/>
      <dgm:t>
        <a:bodyPr/>
        <a:lstStyle/>
        <a:p>
          <a:endParaRPr lang="en-US"/>
        </a:p>
      </dgm:t>
    </dgm:pt>
    <dgm:pt modelId="{2849BE90-C6D8-4CA8-99A1-E0A4987E4BD6}" type="pres">
      <dgm:prSet presAssocID="{D0C216A4-7EB3-49EE-B8FF-C41B1C352EDA}" presName="level3hierChild" presStyleCnt="0"/>
      <dgm:spPr/>
    </dgm:pt>
    <dgm:pt modelId="{4E27DAC3-E8B4-4C2A-9603-CAFB2CF9D577}" type="pres">
      <dgm:prSet presAssocID="{39F13EA5-C3D2-4D82-ACB7-5CC9E8C206D0}" presName="conn2-1" presStyleLbl="parChTrans1D2" presStyleIdx="1" presStyleCnt="2"/>
      <dgm:spPr/>
      <dgm:t>
        <a:bodyPr/>
        <a:lstStyle/>
        <a:p>
          <a:endParaRPr lang="en-US"/>
        </a:p>
      </dgm:t>
    </dgm:pt>
    <dgm:pt modelId="{5A2314C8-4691-4AB0-8527-78C75F606417}" type="pres">
      <dgm:prSet presAssocID="{39F13EA5-C3D2-4D82-ACB7-5CC9E8C206D0}" presName="connTx" presStyleLbl="parChTrans1D2" presStyleIdx="1" presStyleCnt="2"/>
      <dgm:spPr/>
      <dgm:t>
        <a:bodyPr/>
        <a:lstStyle/>
        <a:p>
          <a:endParaRPr lang="en-US"/>
        </a:p>
      </dgm:t>
    </dgm:pt>
    <dgm:pt modelId="{FF66CBA4-1CC2-46B1-A2C0-5451CB218599}" type="pres">
      <dgm:prSet presAssocID="{1BDECD69-E88F-4BAC-9E08-85F8D697D620}" presName="root2" presStyleCnt="0"/>
      <dgm:spPr/>
    </dgm:pt>
    <dgm:pt modelId="{0829FA36-36FE-4C28-86EA-D3BAEBE27471}" type="pres">
      <dgm:prSet presAssocID="{1BDECD69-E88F-4BAC-9E08-85F8D697D620}" presName="LevelTwoTextNode" presStyleLbl="node2" presStyleIdx="1" presStyleCnt="2" custScaleY="135307" custLinFactNeighborY="29576">
        <dgm:presLayoutVars>
          <dgm:chPref val="3"/>
        </dgm:presLayoutVars>
      </dgm:prSet>
      <dgm:spPr/>
      <dgm:t>
        <a:bodyPr/>
        <a:lstStyle/>
        <a:p>
          <a:endParaRPr lang="en-US"/>
        </a:p>
      </dgm:t>
    </dgm:pt>
    <dgm:pt modelId="{B483C450-90C1-495A-9D69-3F06E627871A}" type="pres">
      <dgm:prSet presAssocID="{1BDECD69-E88F-4BAC-9E08-85F8D697D620}" presName="level3hierChild" presStyleCnt="0"/>
      <dgm:spPr/>
    </dgm:pt>
  </dgm:ptLst>
  <dgm:cxnLst>
    <dgm:cxn modelId="{E613639A-685A-414D-BF36-8A2E3F027717}" type="presOf" srcId="{1BCE5127-2693-4D9E-99C8-C3A2C2A5359F}" destId="{1BC5103A-EE19-41F3-9A64-FA6EC3400E82}" srcOrd="1" destOrd="0" presId="urn:microsoft.com/office/officeart/2005/8/layout/hierarchy2"/>
    <dgm:cxn modelId="{29BCF212-1772-45C6-98CD-21489041FF22}" type="presOf" srcId="{3BD9ECEC-2B36-46D9-A2D8-C28A05AC5899}" destId="{C0B728D0-CB72-49F9-BB51-049057098F58}" srcOrd="0" destOrd="0" presId="urn:microsoft.com/office/officeart/2005/8/layout/hierarchy2"/>
    <dgm:cxn modelId="{F698563B-BB91-435B-BBD0-71D75F86F63D}" type="presOf" srcId="{D0C216A4-7EB3-49EE-B8FF-C41B1C352EDA}" destId="{3615B3F4-0C51-4783-A8E5-305DA72E2983}" srcOrd="0" destOrd="0" presId="urn:microsoft.com/office/officeart/2005/8/layout/hierarchy2"/>
    <dgm:cxn modelId="{E2BBD2BF-2370-497C-B22D-B85CE7D4F941}" srcId="{9B823F93-9AAE-4A09-AB0A-DB91B9702A2B}" destId="{1BDECD69-E88F-4BAC-9E08-85F8D697D620}" srcOrd="1" destOrd="0" parTransId="{39F13EA5-C3D2-4D82-ACB7-5CC9E8C206D0}" sibTransId="{46E01663-74DD-4614-9CEB-485AD669E4F4}"/>
    <dgm:cxn modelId="{5C318D48-D4D5-461B-A7B7-DE73ADFBD817}" type="presOf" srcId="{1BDECD69-E88F-4BAC-9E08-85F8D697D620}" destId="{0829FA36-36FE-4C28-86EA-D3BAEBE27471}" srcOrd="0" destOrd="0" presId="urn:microsoft.com/office/officeart/2005/8/layout/hierarchy2"/>
    <dgm:cxn modelId="{F1B3B8FB-AD03-46D1-8638-979C556D088C}" srcId="{9B823F93-9AAE-4A09-AB0A-DB91B9702A2B}" destId="{D0C216A4-7EB3-49EE-B8FF-C41B1C352EDA}" srcOrd="0" destOrd="0" parTransId="{1BCE5127-2693-4D9E-99C8-C3A2C2A5359F}" sibTransId="{7F6C3569-C3B4-4CF6-8C9D-E5ED23A48650}"/>
    <dgm:cxn modelId="{F0B8FA61-304C-4841-8385-780C62366D8B}" type="presOf" srcId="{1BCE5127-2693-4D9E-99C8-C3A2C2A5359F}" destId="{6D7C5C7C-EA24-4E43-8790-F7BBF9B86D9F}" srcOrd="0" destOrd="0" presId="urn:microsoft.com/office/officeart/2005/8/layout/hierarchy2"/>
    <dgm:cxn modelId="{F6B5D111-685D-49C5-A91A-6F7946CE5767}" srcId="{3BD9ECEC-2B36-46D9-A2D8-C28A05AC5899}" destId="{9B823F93-9AAE-4A09-AB0A-DB91B9702A2B}" srcOrd="0" destOrd="0" parTransId="{107E058E-99EB-4D1F-8CCE-8B49C19762C4}" sibTransId="{A7BE9C07-1AD8-4773-89BB-07795567AC26}"/>
    <dgm:cxn modelId="{E7668329-34DE-496B-A626-D0ECF94F4503}" type="presOf" srcId="{39F13EA5-C3D2-4D82-ACB7-5CC9E8C206D0}" destId="{4E27DAC3-E8B4-4C2A-9603-CAFB2CF9D577}" srcOrd="0" destOrd="0" presId="urn:microsoft.com/office/officeart/2005/8/layout/hierarchy2"/>
    <dgm:cxn modelId="{EE94DD80-63D9-4D75-AF0E-00A29A519704}" type="presOf" srcId="{39F13EA5-C3D2-4D82-ACB7-5CC9E8C206D0}" destId="{5A2314C8-4691-4AB0-8527-78C75F606417}" srcOrd="1" destOrd="0" presId="urn:microsoft.com/office/officeart/2005/8/layout/hierarchy2"/>
    <dgm:cxn modelId="{C0F6A19A-D7EC-46D5-BF39-84DC2A744219}" type="presOf" srcId="{9B823F93-9AAE-4A09-AB0A-DB91B9702A2B}" destId="{5338B93E-14CF-4EAF-B03A-28CD960461A5}" srcOrd="0" destOrd="0" presId="urn:microsoft.com/office/officeart/2005/8/layout/hierarchy2"/>
    <dgm:cxn modelId="{1128909A-D141-411A-81DD-7B16AFEDA3A6}" type="presParOf" srcId="{C0B728D0-CB72-49F9-BB51-049057098F58}" destId="{8C035D53-0ED1-4B06-ACC1-135E29AE89C0}" srcOrd="0" destOrd="0" presId="urn:microsoft.com/office/officeart/2005/8/layout/hierarchy2"/>
    <dgm:cxn modelId="{C32DAD73-2BB9-4CA1-84CA-6224594876AC}" type="presParOf" srcId="{8C035D53-0ED1-4B06-ACC1-135E29AE89C0}" destId="{5338B93E-14CF-4EAF-B03A-28CD960461A5}" srcOrd="0" destOrd="0" presId="urn:microsoft.com/office/officeart/2005/8/layout/hierarchy2"/>
    <dgm:cxn modelId="{66363E8D-7A84-410E-85C4-E057ECB6942C}" type="presParOf" srcId="{8C035D53-0ED1-4B06-ACC1-135E29AE89C0}" destId="{7134A949-E6AC-4E67-9E72-1CA1ADEDFE6B}" srcOrd="1" destOrd="0" presId="urn:microsoft.com/office/officeart/2005/8/layout/hierarchy2"/>
    <dgm:cxn modelId="{C65B27DA-2233-4A6A-88F0-C56E497A6FB5}" type="presParOf" srcId="{7134A949-E6AC-4E67-9E72-1CA1ADEDFE6B}" destId="{6D7C5C7C-EA24-4E43-8790-F7BBF9B86D9F}" srcOrd="0" destOrd="0" presId="urn:microsoft.com/office/officeart/2005/8/layout/hierarchy2"/>
    <dgm:cxn modelId="{D530363E-82AD-4997-857E-91C62211F9D1}" type="presParOf" srcId="{6D7C5C7C-EA24-4E43-8790-F7BBF9B86D9F}" destId="{1BC5103A-EE19-41F3-9A64-FA6EC3400E82}" srcOrd="0" destOrd="0" presId="urn:microsoft.com/office/officeart/2005/8/layout/hierarchy2"/>
    <dgm:cxn modelId="{4976089E-12B8-40FB-9577-4489FE63A80C}" type="presParOf" srcId="{7134A949-E6AC-4E67-9E72-1CA1ADEDFE6B}" destId="{080F323E-F615-48AB-A58B-5CC8EB7B21E9}" srcOrd="1" destOrd="0" presId="urn:microsoft.com/office/officeart/2005/8/layout/hierarchy2"/>
    <dgm:cxn modelId="{92B888D6-D66A-4742-9904-7F7225852C8D}" type="presParOf" srcId="{080F323E-F615-48AB-A58B-5CC8EB7B21E9}" destId="{3615B3F4-0C51-4783-A8E5-305DA72E2983}" srcOrd="0" destOrd="0" presId="urn:microsoft.com/office/officeart/2005/8/layout/hierarchy2"/>
    <dgm:cxn modelId="{E9372F29-82EE-4A06-8FF6-0D25ED6281FD}" type="presParOf" srcId="{080F323E-F615-48AB-A58B-5CC8EB7B21E9}" destId="{2849BE90-C6D8-4CA8-99A1-E0A4987E4BD6}" srcOrd="1" destOrd="0" presId="urn:microsoft.com/office/officeart/2005/8/layout/hierarchy2"/>
    <dgm:cxn modelId="{BF6B5692-0C3C-402B-B883-3D6009F92A6B}" type="presParOf" srcId="{7134A949-E6AC-4E67-9E72-1CA1ADEDFE6B}" destId="{4E27DAC3-E8B4-4C2A-9603-CAFB2CF9D577}" srcOrd="2" destOrd="0" presId="urn:microsoft.com/office/officeart/2005/8/layout/hierarchy2"/>
    <dgm:cxn modelId="{C62AC8FF-EA7C-4470-9264-44354A1C5AB6}" type="presParOf" srcId="{4E27DAC3-E8B4-4C2A-9603-CAFB2CF9D577}" destId="{5A2314C8-4691-4AB0-8527-78C75F606417}" srcOrd="0" destOrd="0" presId="urn:microsoft.com/office/officeart/2005/8/layout/hierarchy2"/>
    <dgm:cxn modelId="{28569811-C277-471E-8FFE-C91743A93922}" type="presParOf" srcId="{7134A949-E6AC-4E67-9E72-1CA1ADEDFE6B}" destId="{FF66CBA4-1CC2-46B1-A2C0-5451CB218599}" srcOrd="3" destOrd="0" presId="urn:microsoft.com/office/officeart/2005/8/layout/hierarchy2"/>
    <dgm:cxn modelId="{74CF5DE0-32EE-45D2-B948-6510B9A6E7A0}" type="presParOf" srcId="{FF66CBA4-1CC2-46B1-A2C0-5451CB218599}" destId="{0829FA36-36FE-4C28-86EA-D3BAEBE27471}" srcOrd="0" destOrd="0" presId="urn:microsoft.com/office/officeart/2005/8/layout/hierarchy2"/>
    <dgm:cxn modelId="{A47A8A6B-E53A-44DB-9575-297FA2C72C7F}" type="presParOf" srcId="{FF66CBA4-1CC2-46B1-A2C0-5451CB218599}" destId="{B483C450-90C1-495A-9D69-3F06E627871A}"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18D01F53-C218-4A59-92B6-A7E00E1064B1}" type="doc">
      <dgm:prSet loTypeId="urn:microsoft.com/office/officeart/2005/8/layout/equation1" loCatId="relationship" qsTypeId="urn:microsoft.com/office/officeart/2005/8/quickstyle/simple1" qsCatId="simple" csTypeId="urn:microsoft.com/office/officeart/2005/8/colors/accent1_2" csCatId="accent1" phldr="1"/>
      <dgm:spPr/>
    </dgm:pt>
    <dgm:pt modelId="{308B033C-08CD-4378-B17E-0CC42BFD542F}">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2000" dirty="0" smtClean="0"/>
            <a:t> putusan cukup</a:t>
          </a:r>
          <a:endParaRPr lang="id-ID" sz="2000" dirty="0"/>
        </a:p>
      </dgm:t>
    </dgm:pt>
    <dgm:pt modelId="{731B6C2D-E1DB-4D27-AF52-C0FA70D3BAEE}" type="parTrans" cxnId="{4A15B66E-F89D-4137-8E0A-74C7576B3B5D}">
      <dgm:prSet/>
      <dgm:spPr/>
      <dgm:t>
        <a:bodyPr/>
        <a:lstStyle/>
        <a:p>
          <a:endParaRPr lang="id-ID"/>
        </a:p>
      </dgm:t>
    </dgm:pt>
    <dgm:pt modelId="{9229E737-13B1-4517-9CDC-0BC5F8A671FD}" type="sibTrans" cxnId="{4A15B66E-F89D-4137-8E0A-74C7576B3B5D}">
      <dgm:prSet>
        <dgm:style>
          <a:lnRef idx="2">
            <a:schemeClr val="accent5"/>
          </a:lnRef>
          <a:fillRef idx="1">
            <a:schemeClr val="lt1"/>
          </a:fillRef>
          <a:effectRef idx="0">
            <a:schemeClr val="accent5"/>
          </a:effectRef>
          <a:fontRef idx="minor">
            <a:schemeClr val="dk1"/>
          </a:fontRef>
        </dgm:style>
      </dgm:prSet>
      <dgm:spPr/>
      <dgm:t>
        <a:bodyPr/>
        <a:lstStyle/>
        <a:p>
          <a:endParaRPr lang="id-ID"/>
        </a:p>
      </dgm:t>
    </dgm:pt>
    <dgm:pt modelId="{8B3B04B6-4A07-4B50-9188-FA14E9B15876}">
      <dgm:prSet phldrT="[Text]" custT="1">
        <dgm:style>
          <a:lnRef idx="2">
            <a:schemeClr val="accent6"/>
          </a:lnRef>
          <a:fillRef idx="1">
            <a:schemeClr val="lt1"/>
          </a:fillRef>
          <a:effectRef idx="0">
            <a:schemeClr val="accent6"/>
          </a:effectRef>
          <a:fontRef idx="minor">
            <a:schemeClr val="dk1"/>
          </a:fontRef>
        </dgm:style>
      </dgm:prSet>
      <dgm:spPr/>
      <dgm:t>
        <a:bodyPr/>
        <a:lstStyle/>
        <a:p>
          <a:r>
            <a:rPr lang="nn-NO" sz="1800" dirty="0" smtClean="0"/>
            <a:t> </a:t>
          </a:r>
          <a:r>
            <a:rPr lang="id-ID" sz="1800" dirty="0" smtClean="0"/>
            <a:t>penjelasan tambahan</a:t>
          </a:r>
          <a:endParaRPr lang="id-ID" sz="1800" dirty="0"/>
        </a:p>
      </dgm:t>
    </dgm:pt>
    <dgm:pt modelId="{B5BAF254-5475-43FD-873D-95A629BD6D04}" type="parTrans" cxnId="{AB77DFDF-108D-47EB-9781-A43F7FB9172E}">
      <dgm:prSet/>
      <dgm:spPr/>
      <dgm:t>
        <a:bodyPr/>
        <a:lstStyle/>
        <a:p>
          <a:endParaRPr lang="id-ID"/>
        </a:p>
      </dgm:t>
    </dgm:pt>
    <dgm:pt modelId="{FD33AF34-3147-4062-91C8-7D6C1B38D086}" type="sibTrans" cxnId="{AB77DFDF-108D-47EB-9781-A43F7FB9172E}">
      <dgm:prSet>
        <dgm:style>
          <a:lnRef idx="2">
            <a:schemeClr val="accent6"/>
          </a:lnRef>
          <a:fillRef idx="1">
            <a:schemeClr val="lt1"/>
          </a:fillRef>
          <a:effectRef idx="0">
            <a:schemeClr val="accent6"/>
          </a:effectRef>
          <a:fontRef idx="minor">
            <a:schemeClr val="dk1"/>
          </a:fontRef>
        </dgm:style>
      </dgm:prSet>
      <dgm:spPr/>
      <dgm:t>
        <a:bodyPr/>
        <a:lstStyle/>
        <a:p>
          <a:endParaRPr lang="id-ID"/>
        </a:p>
      </dgm:t>
    </dgm:pt>
    <dgm:pt modelId="{78F0EB65-3334-49A7-A0CA-EE1A0DA83F9E}">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1800" dirty="0" smtClean="0"/>
            <a:t> pembacaan putusan</a:t>
          </a:r>
        </a:p>
      </dgm:t>
    </dgm:pt>
    <dgm:pt modelId="{3C3F7A76-AF14-4F17-BE51-9F3F3587E1C3}" type="parTrans" cxnId="{2B15A59B-7282-47CB-B0F4-9E53839999F3}">
      <dgm:prSet/>
      <dgm:spPr/>
      <dgm:t>
        <a:bodyPr/>
        <a:lstStyle/>
        <a:p>
          <a:endParaRPr lang="id-ID"/>
        </a:p>
      </dgm:t>
    </dgm:pt>
    <dgm:pt modelId="{66E50C9B-4AAC-4A6E-8349-85CA1CF06DEB}" type="sibTrans" cxnId="{2B15A59B-7282-47CB-B0F4-9E53839999F3}">
      <dgm:prSet/>
      <dgm:spPr/>
      <dgm:t>
        <a:bodyPr/>
        <a:lstStyle/>
        <a:p>
          <a:endParaRPr lang="id-ID"/>
        </a:p>
      </dgm:t>
    </dgm:pt>
    <dgm:pt modelId="{E65D92E4-A5C3-46D0-B22C-95162E94BBF8}">
      <dgm:prSet phldrT="[Text]" custT="1">
        <dgm:style>
          <a:lnRef idx="2">
            <a:schemeClr val="accent6"/>
          </a:lnRef>
          <a:fillRef idx="1">
            <a:schemeClr val="lt1"/>
          </a:fillRef>
          <a:effectRef idx="0">
            <a:schemeClr val="accent6"/>
          </a:effectRef>
          <a:fontRef idx="minor">
            <a:schemeClr val="dk1"/>
          </a:fontRef>
        </dgm:style>
      </dgm:prSet>
      <dgm:spPr/>
      <dgm:t>
        <a:bodyPr/>
        <a:lstStyle/>
        <a:p>
          <a:r>
            <a:rPr lang="id-ID" sz="1800" dirty="0" smtClean="0"/>
            <a:t> bukti tambahan</a:t>
          </a:r>
          <a:endParaRPr lang="id-ID" sz="5000" dirty="0"/>
        </a:p>
      </dgm:t>
    </dgm:pt>
    <dgm:pt modelId="{D63DCE28-2E04-47D6-B918-C1E62124457B}" type="parTrans" cxnId="{E90665E5-E790-4C5F-9A83-01B8C52A6E01}">
      <dgm:prSet/>
      <dgm:spPr/>
      <dgm:t>
        <a:bodyPr/>
        <a:lstStyle/>
        <a:p>
          <a:endParaRPr lang="id-ID"/>
        </a:p>
      </dgm:t>
    </dgm:pt>
    <dgm:pt modelId="{18995C75-C0A6-4959-9FE6-32F33568E105}" type="sibTrans" cxnId="{E90665E5-E790-4C5F-9A83-01B8C52A6E01}">
      <dgm:prSet>
        <dgm:style>
          <a:lnRef idx="2">
            <a:schemeClr val="accent5"/>
          </a:lnRef>
          <a:fillRef idx="1">
            <a:schemeClr val="lt1"/>
          </a:fillRef>
          <a:effectRef idx="0">
            <a:schemeClr val="accent5"/>
          </a:effectRef>
          <a:fontRef idx="minor">
            <a:schemeClr val="dk1"/>
          </a:fontRef>
        </dgm:style>
      </dgm:prSet>
      <dgm:spPr/>
      <dgm:t>
        <a:bodyPr/>
        <a:lstStyle/>
        <a:p>
          <a:r>
            <a:rPr lang="id-ID" dirty="0" smtClean="0"/>
            <a:t> </a:t>
          </a:r>
          <a:endParaRPr lang="id-ID" dirty="0"/>
        </a:p>
      </dgm:t>
    </dgm:pt>
    <dgm:pt modelId="{B043F5EF-8E36-4CAA-BD41-9A648B89E99C}" type="pres">
      <dgm:prSet presAssocID="{18D01F53-C218-4A59-92B6-A7E00E1064B1}" presName="linearFlow" presStyleCnt="0">
        <dgm:presLayoutVars>
          <dgm:dir/>
          <dgm:resizeHandles val="exact"/>
        </dgm:presLayoutVars>
      </dgm:prSet>
      <dgm:spPr/>
    </dgm:pt>
    <dgm:pt modelId="{BB4FC5CA-2202-42FD-9D12-2A25F405FCD3}" type="pres">
      <dgm:prSet presAssocID="{308B033C-08CD-4378-B17E-0CC42BFD542F}" presName="node" presStyleLbl="node1" presStyleIdx="0" presStyleCnt="4" custScaleX="117212" custLinFactNeighborX="85593" custLinFactNeighborY="-2725">
        <dgm:presLayoutVars>
          <dgm:bulletEnabled val="1"/>
        </dgm:presLayoutVars>
      </dgm:prSet>
      <dgm:spPr/>
      <dgm:t>
        <a:bodyPr/>
        <a:lstStyle/>
        <a:p>
          <a:endParaRPr lang="id-ID"/>
        </a:p>
      </dgm:t>
    </dgm:pt>
    <dgm:pt modelId="{ABBA0AFF-94A7-4405-B3E9-054E788087B3}" type="pres">
      <dgm:prSet presAssocID="{9229E737-13B1-4517-9CDC-0BC5F8A671FD}" presName="spacerL" presStyleCnt="0"/>
      <dgm:spPr/>
    </dgm:pt>
    <dgm:pt modelId="{323DD84D-B5F4-4791-91F5-37E53A75F07C}" type="pres">
      <dgm:prSet presAssocID="{9229E737-13B1-4517-9CDC-0BC5F8A671FD}" presName="sibTrans" presStyleLbl="sibTrans2D1" presStyleIdx="0" presStyleCnt="3"/>
      <dgm:spPr/>
      <dgm:t>
        <a:bodyPr/>
        <a:lstStyle/>
        <a:p>
          <a:endParaRPr lang="id-ID"/>
        </a:p>
      </dgm:t>
    </dgm:pt>
    <dgm:pt modelId="{F9A8649B-0FE0-4685-832B-D1A9B5F7BD87}" type="pres">
      <dgm:prSet presAssocID="{9229E737-13B1-4517-9CDC-0BC5F8A671FD}" presName="spacerR" presStyleCnt="0"/>
      <dgm:spPr/>
    </dgm:pt>
    <dgm:pt modelId="{ED9B72F7-C809-4E57-B75E-6FA3828FB37C}" type="pres">
      <dgm:prSet presAssocID="{E65D92E4-A5C3-46D0-B22C-95162E94BBF8}" presName="node" presStyleLbl="node1" presStyleIdx="1" presStyleCnt="4" custScaleX="132973" custLinFactX="200000" custLinFactNeighborX="250795" custLinFactNeighborY="-4144">
        <dgm:presLayoutVars>
          <dgm:bulletEnabled val="1"/>
        </dgm:presLayoutVars>
      </dgm:prSet>
      <dgm:spPr/>
      <dgm:t>
        <a:bodyPr/>
        <a:lstStyle/>
        <a:p>
          <a:endParaRPr lang="id-ID"/>
        </a:p>
      </dgm:t>
    </dgm:pt>
    <dgm:pt modelId="{CABBB904-066D-4D81-98E2-567223392AE2}" type="pres">
      <dgm:prSet presAssocID="{18995C75-C0A6-4959-9FE6-32F33568E105}" presName="spacerL" presStyleCnt="0"/>
      <dgm:spPr/>
    </dgm:pt>
    <dgm:pt modelId="{678478D9-9124-4FF1-B601-74175B7FEE77}" type="pres">
      <dgm:prSet presAssocID="{18995C75-C0A6-4959-9FE6-32F33568E105}" presName="sibTrans" presStyleLbl="sibTrans2D1" presStyleIdx="1" presStyleCnt="3" custLinFactX="21751" custLinFactNeighborX="100000"/>
      <dgm:spPr/>
      <dgm:t>
        <a:bodyPr/>
        <a:lstStyle/>
        <a:p>
          <a:endParaRPr lang="id-ID"/>
        </a:p>
      </dgm:t>
    </dgm:pt>
    <dgm:pt modelId="{F76E0554-DBD0-43BF-8DEE-B327DD9BA479}" type="pres">
      <dgm:prSet presAssocID="{18995C75-C0A6-4959-9FE6-32F33568E105}" presName="spacerR" presStyleCnt="0"/>
      <dgm:spPr/>
    </dgm:pt>
    <dgm:pt modelId="{F3FFE6EE-2429-45C3-BEEB-D28FA65B7CCB}" type="pres">
      <dgm:prSet presAssocID="{8B3B04B6-4A07-4B50-9188-FA14E9B15876}" presName="node" presStyleLbl="node1" presStyleIdx="2" presStyleCnt="4" custScaleX="149655" custLinFactX="-182575" custLinFactNeighborX="-200000" custLinFactNeighborY="-4144">
        <dgm:presLayoutVars>
          <dgm:bulletEnabled val="1"/>
        </dgm:presLayoutVars>
      </dgm:prSet>
      <dgm:spPr/>
      <dgm:t>
        <a:bodyPr/>
        <a:lstStyle/>
        <a:p>
          <a:endParaRPr lang="id-ID"/>
        </a:p>
      </dgm:t>
    </dgm:pt>
    <dgm:pt modelId="{47A14628-CEBB-4F62-84B8-7DBA89C16E42}" type="pres">
      <dgm:prSet presAssocID="{FD33AF34-3147-4062-91C8-7D6C1B38D086}" presName="spacerL" presStyleCnt="0"/>
      <dgm:spPr/>
    </dgm:pt>
    <dgm:pt modelId="{609E2E6E-BAFB-4144-9DF1-837CA3EDA4EA}" type="pres">
      <dgm:prSet presAssocID="{FD33AF34-3147-4062-91C8-7D6C1B38D086}" presName="sibTrans" presStyleLbl="sibTrans2D1" presStyleIdx="2" presStyleCnt="3" custLinFactNeighborX="-45852"/>
      <dgm:spPr/>
      <dgm:t>
        <a:bodyPr/>
        <a:lstStyle/>
        <a:p>
          <a:endParaRPr lang="id-ID"/>
        </a:p>
      </dgm:t>
    </dgm:pt>
    <dgm:pt modelId="{0479AED1-4ED0-4404-8254-D2312158CFFA}" type="pres">
      <dgm:prSet presAssocID="{FD33AF34-3147-4062-91C8-7D6C1B38D086}" presName="spacerR" presStyleCnt="0"/>
      <dgm:spPr/>
    </dgm:pt>
    <dgm:pt modelId="{C8E68771-0B93-43ED-A25E-BE5B543AD3B1}" type="pres">
      <dgm:prSet presAssocID="{78F0EB65-3334-49A7-A0CA-EE1A0DA83F9E}" presName="node" presStyleLbl="node1" presStyleIdx="3" presStyleCnt="4" custScaleX="145368">
        <dgm:presLayoutVars>
          <dgm:bulletEnabled val="1"/>
        </dgm:presLayoutVars>
      </dgm:prSet>
      <dgm:spPr/>
      <dgm:t>
        <a:bodyPr/>
        <a:lstStyle/>
        <a:p>
          <a:endParaRPr lang="id-ID"/>
        </a:p>
      </dgm:t>
    </dgm:pt>
  </dgm:ptLst>
  <dgm:cxnLst>
    <dgm:cxn modelId="{2B15A59B-7282-47CB-B0F4-9E53839999F3}" srcId="{18D01F53-C218-4A59-92B6-A7E00E1064B1}" destId="{78F0EB65-3334-49A7-A0CA-EE1A0DA83F9E}" srcOrd="3" destOrd="0" parTransId="{3C3F7A76-AF14-4F17-BE51-9F3F3587E1C3}" sibTransId="{66E50C9B-4AAC-4A6E-8349-85CA1CF06DEB}"/>
    <dgm:cxn modelId="{63191630-11C0-4C94-8238-A1C146F249EC}" type="presOf" srcId="{308B033C-08CD-4378-B17E-0CC42BFD542F}" destId="{BB4FC5CA-2202-42FD-9D12-2A25F405FCD3}" srcOrd="0" destOrd="0" presId="urn:microsoft.com/office/officeart/2005/8/layout/equation1"/>
    <dgm:cxn modelId="{4A15B66E-F89D-4137-8E0A-74C7576B3B5D}" srcId="{18D01F53-C218-4A59-92B6-A7E00E1064B1}" destId="{308B033C-08CD-4378-B17E-0CC42BFD542F}" srcOrd="0" destOrd="0" parTransId="{731B6C2D-E1DB-4D27-AF52-C0FA70D3BAEE}" sibTransId="{9229E737-13B1-4517-9CDC-0BC5F8A671FD}"/>
    <dgm:cxn modelId="{1EC30BFE-C89E-42A6-9471-057813099B80}" type="presOf" srcId="{18D01F53-C218-4A59-92B6-A7E00E1064B1}" destId="{B043F5EF-8E36-4CAA-BD41-9A648B89E99C}" srcOrd="0" destOrd="0" presId="urn:microsoft.com/office/officeart/2005/8/layout/equation1"/>
    <dgm:cxn modelId="{3B27C434-4F96-46B4-8837-94F2B5BF5CBD}" type="presOf" srcId="{FD33AF34-3147-4062-91C8-7D6C1B38D086}" destId="{609E2E6E-BAFB-4144-9DF1-837CA3EDA4EA}" srcOrd="0" destOrd="0" presId="urn:microsoft.com/office/officeart/2005/8/layout/equation1"/>
    <dgm:cxn modelId="{1402A683-2A04-4CE0-8817-CA9F17AA31AB}" type="presOf" srcId="{8B3B04B6-4A07-4B50-9188-FA14E9B15876}" destId="{F3FFE6EE-2429-45C3-BEEB-D28FA65B7CCB}" srcOrd="0" destOrd="0" presId="urn:microsoft.com/office/officeart/2005/8/layout/equation1"/>
    <dgm:cxn modelId="{A6A97249-6741-405F-BDE9-9B5070B2242E}" type="presOf" srcId="{E65D92E4-A5C3-46D0-B22C-95162E94BBF8}" destId="{ED9B72F7-C809-4E57-B75E-6FA3828FB37C}" srcOrd="0" destOrd="0" presId="urn:microsoft.com/office/officeart/2005/8/layout/equation1"/>
    <dgm:cxn modelId="{26942AC0-F808-45DA-B85A-567C5BC47400}" type="presOf" srcId="{78F0EB65-3334-49A7-A0CA-EE1A0DA83F9E}" destId="{C8E68771-0B93-43ED-A25E-BE5B543AD3B1}" srcOrd="0" destOrd="0" presId="urn:microsoft.com/office/officeart/2005/8/layout/equation1"/>
    <dgm:cxn modelId="{E90665E5-E790-4C5F-9A83-01B8C52A6E01}" srcId="{18D01F53-C218-4A59-92B6-A7E00E1064B1}" destId="{E65D92E4-A5C3-46D0-B22C-95162E94BBF8}" srcOrd="1" destOrd="0" parTransId="{D63DCE28-2E04-47D6-B918-C1E62124457B}" sibTransId="{18995C75-C0A6-4959-9FE6-32F33568E105}"/>
    <dgm:cxn modelId="{AB77DFDF-108D-47EB-9781-A43F7FB9172E}" srcId="{18D01F53-C218-4A59-92B6-A7E00E1064B1}" destId="{8B3B04B6-4A07-4B50-9188-FA14E9B15876}" srcOrd="2" destOrd="0" parTransId="{B5BAF254-5475-43FD-873D-95A629BD6D04}" sibTransId="{FD33AF34-3147-4062-91C8-7D6C1B38D086}"/>
    <dgm:cxn modelId="{B5B21B12-172D-4CF3-92B3-8CB017DA7367}" type="presOf" srcId="{9229E737-13B1-4517-9CDC-0BC5F8A671FD}" destId="{323DD84D-B5F4-4791-91F5-37E53A75F07C}" srcOrd="0" destOrd="0" presId="urn:microsoft.com/office/officeart/2005/8/layout/equation1"/>
    <dgm:cxn modelId="{4D2CE68F-CA41-48F4-B3D9-449B6D11C087}" type="presOf" srcId="{18995C75-C0A6-4959-9FE6-32F33568E105}" destId="{678478D9-9124-4FF1-B601-74175B7FEE77}" srcOrd="0" destOrd="0" presId="urn:microsoft.com/office/officeart/2005/8/layout/equation1"/>
    <dgm:cxn modelId="{ED887A38-610D-42C2-8AF7-0AAA56F630B6}" type="presParOf" srcId="{B043F5EF-8E36-4CAA-BD41-9A648B89E99C}" destId="{BB4FC5CA-2202-42FD-9D12-2A25F405FCD3}" srcOrd="0" destOrd="0" presId="urn:microsoft.com/office/officeart/2005/8/layout/equation1"/>
    <dgm:cxn modelId="{955B4778-BF37-4C39-AD95-6478FC60ADCF}" type="presParOf" srcId="{B043F5EF-8E36-4CAA-BD41-9A648B89E99C}" destId="{ABBA0AFF-94A7-4405-B3E9-054E788087B3}" srcOrd="1" destOrd="0" presId="urn:microsoft.com/office/officeart/2005/8/layout/equation1"/>
    <dgm:cxn modelId="{29DD0FA0-A50C-4A30-B870-645DA7179767}" type="presParOf" srcId="{B043F5EF-8E36-4CAA-BD41-9A648B89E99C}" destId="{323DD84D-B5F4-4791-91F5-37E53A75F07C}" srcOrd="2" destOrd="0" presId="urn:microsoft.com/office/officeart/2005/8/layout/equation1"/>
    <dgm:cxn modelId="{C4F02366-04E9-42AD-ABCD-C4CAC6BF8993}" type="presParOf" srcId="{B043F5EF-8E36-4CAA-BD41-9A648B89E99C}" destId="{F9A8649B-0FE0-4685-832B-D1A9B5F7BD87}" srcOrd="3" destOrd="0" presId="urn:microsoft.com/office/officeart/2005/8/layout/equation1"/>
    <dgm:cxn modelId="{3549FD64-2F9E-4110-BF4A-722C1CDF03CF}" type="presParOf" srcId="{B043F5EF-8E36-4CAA-BD41-9A648B89E99C}" destId="{ED9B72F7-C809-4E57-B75E-6FA3828FB37C}" srcOrd="4" destOrd="0" presId="urn:microsoft.com/office/officeart/2005/8/layout/equation1"/>
    <dgm:cxn modelId="{DD0B73A7-9C88-4D74-AA25-15F24F1A3B9B}" type="presParOf" srcId="{B043F5EF-8E36-4CAA-BD41-9A648B89E99C}" destId="{CABBB904-066D-4D81-98E2-567223392AE2}" srcOrd="5" destOrd="0" presId="urn:microsoft.com/office/officeart/2005/8/layout/equation1"/>
    <dgm:cxn modelId="{FF893B3D-88D9-4911-B830-DC0E9412DD6B}" type="presParOf" srcId="{B043F5EF-8E36-4CAA-BD41-9A648B89E99C}" destId="{678478D9-9124-4FF1-B601-74175B7FEE77}" srcOrd="6" destOrd="0" presId="urn:microsoft.com/office/officeart/2005/8/layout/equation1"/>
    <dgm:cxn modelId="{6E612E64-4B26-42B9-9961-A0491FFF39EF}" type="presParOf" srcId="{B043F5EF-8E36-4CAA-BD41-9A648B89E99C}" destId="{F76E0554-DBD0-43BF-8DEE-B327DD9BA479}" srcOrd="7" destOrd="0" presId="urn:microsoft.com/office/officeart/2005/8/layout/equation1"/>
    <dgm:cxn modelId="{28C417BF-7CBD-47FB-A2DB-6FF4CFC77A80}" type="presParOf" srcId="{B043F5EF-8E36-4CAA-BD41-9A648B89E99C}" destId="{F3FFE6EE-2429-45C3-BEEB-D28FA65B7CCB}" srcOrd="8" destOrd="0" presId="urn:microsoft.com/office/officeart/2005/8/layout/equation1"/>
    <dgm:cxn modelId="{1F14FC50-EDE3-4621-A59E-886577D0C645}" type="presParOf" srcId="{B043F5EF-8E36-4CAA-BD41-9A648B89E99C}" destId="{47A14628-CEBB-4F62-84B8-7DBA89C16E42}" srcOrd="9" destOrd="0" presId="urn:microsoft.com/office/officeart/2005/8/layout/equation1"/>
    <dgm:cxn modelId="{8690E28D-4791-408D-8087-2C978A4CFE10}" type="presParOf" srcId="{B043F5EF-8E36-4CAA-BD41-9A648B89E99C}" destId="{609E2E6E-BAFB-4144-9DF1-837CA3EDA4EA}" srcOrd="10" destOrd="0" presId="urn:microsoft.com/office/officeart/2005/8/layout/equation1"/>
    <dgm:cxn modelId="{C33E04AE-DBDE-4E61-B64F-F0E93A1D4B89}" type="presParOf" srcId="{B043F5EF-8E36-4CAA-BD41-9A648B89E99C}" destId="{0479AED1-4ED0-4404-8254-D2312158CFFA}" srcOrd="11" destOrd="0" presId="urn:microsoft.com/office/officeart/2005/8/layout/equation1"/>
    <dgm:cxn modelId="{FE624115-0D59-4C8E-9659-5F1CB5BBB444}" type="presParOf" srcId="{B043F5EF-8E36-4CAA-BD41-9A648B89E99C}" destId="{C8E68771-0B93-43ED-A25E-BE5B543AD3B1}" srcOrd="12" destOrd="0" presId="urn:microsoft.com/office/officeart/2005/8/layout/equati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21A45-10E9-4B97-9EDB-C6F2F1C5EAEF}">
      <dsp:nvSpPr>
        <dsp:cNvPr id="0" name=""/>
        <dsp:cNvSpPr/>
      </dsp:nvSpPr>
      <dsp:spPr>
        <a:xfrm>
          <a:off x="5287" y="2638173"/>
          <a:ext cx="2190391" cy="1095195"/>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rPr>
            <a:t>UU KUP</a:t>
          </a:r>
          <a:endParaRPr lang="en-US" sz="3200" kern="1200" dirty="0">
            <a:solidFill>
              <a:schemeClr val="tx1"/>
            </a:solidFill>
          </a:endParaRPr>
        </a:p>
      </dsp:txBody>
      <dsp:txXfrm>
        <a:off x="37364" y="2670250"/>
        <a:ext cx="2126237" cy="1031041"/>
      </dsp:txXfrm>
    </dsp:sp>
    <dsp:sp modelId="{8E3D0B9B-1C4F-4275-BB41-B67FBA113BE4}">
      <dsp:nvSpPr>
        <dsp:cNvPr id="0" name=""/>
        <dsp:cNvSpPr/>
      </dsp:nvSpPr>
      <dsp:spPr>
        <a:xfrm rot="17736404">
          <a:off x="1620137" y="2254673"/>
          <a:ext cx="2027240" cy="34068"/>
        </a:xfrm>
        <a:custGeom>
          <a:avLst/>
          <a:gdLst/>
          <a:ahLst/>
          <a:cxnLst/>
          <a:rect l="0" t="0" r="0" b="0"/>
          <a:pathLst>
            <a:path>
              <a:moveTo>
                <a:pt x="0" y="17034"/>
              </a:moveTo>
              <a:lnTo>
                <a:pt x="2027240" y="170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2583076" y="2221026"/>
        <a:ext cx="101362" cy="101362"/>
      </dsp:txXfrm>
    </dsp:sp>
    <dsp:sp modelId="{F83BC9E2-BF17-4CF6-9A90-79FC30499BFD}">
      <dsp:nvSpPr>
        <dsp:cNvPr id="0" name=""/>
        <dsp:cNvSpPr/>
      </dsp:nvSpPr>
      <dsp:spPr>
        <a:xfrm>
          <a:off x="3071835" y="665380"/>
          <a:ext cx="2025214" cy="1384524"/>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Psl</a:t>
          </a:r>
          <a:r>
            <a:rPr lang="en-US" sz="2800" kern="1200" dirty="0" smtClean="0">
              <a:solidFill>
                <a:schemeClr val="tx1"/>
              </a:solidFill>
            </a:rPr>
            <a:t> 2 NPWP</a:t>
          </a:r>
        </a:p>
        <a:p>
          <a:pPr lvl="0" algn="ctr" defTabSz="1244600">
            <a:lnSpc>
              <a:spcPct val="90000"/>
            </a:lnSpc>
            <a:spcBef>
              <a:spcPct val="0"/>
            </a:spcBef>
            <a:spcAft>
              <a:spcPct val="35000"/>
            </a:spcAft>
          </a:pPr>
          <a:r>
            <a:rPr lang="en-US" sz="2800" kern="1200" dirty="0" smtClean="0">
              <a:solidFill>
                <a:schemeClr val="tx1"/>
              </a:solidFill>
            </a:rPr>
            <a:t>Ps 3 SPT</a:t>
          </a:r>
        </a:p>
        <a:p>
          <a:pPr lvl="0" algn="ctr" defTabSz="1244600">
            <a:lnSpc>
              <a:spcPct val="90000"/>
            </a:lnSpc>
            <a:spcBef>
              <a:spcPct val="0"/>
            </a:spcBef>
            <a:spcAft>
              <a:spcPct val="35000"/>
            </a:spcAft>
          </a:pPr>
          <a:endParaRPr lang="en-US" sz="1800" kern="1200" dirty="0">
            <a:solidFill>
              <a:schemeClr val="tx1"/>
            </a:solidFill>
          </a:endParaRPr>
        </a:p>
      </dsp:txBody>
      <dsp:txXfrm>
        <a:off x="3112386" y="705931"/>
        <a:ext cx="1944112" cy="1303422"/>
      </dsp:txXfrm>
    </dsp:sp>
    <dsp:sp modelId="{7E0ADC08-1FAA-4CAC-8F3F-0D632638586B}">
      <dsp:nvSpPr>
        <dsp:cNvPr id="0" name=""/>
        <dsp:cNvSpPr/>
      </dsp:nvSpPr>
      <dsp:spPr>
        <a:xfrm rot="19034716">
          <a:off x="4938507" y="935586"/>
          <a:ext cx="1193240" cy="34068"/>
        </a:xfrm>
        <a:custGeom>
          <a:avLst/>
          <a:gdLst/>
          <a:ahLst/>
          <a:cxnLst/>
          <a:rect l="0" t="0" r="0" b="0"/>
          <a:pathLst>
            <a:path>
              <a:moveTo>
                <a:pt x="0" y="17034"/>
              </a:moveTo>
              <a:lnTo>
                <a:pt x="1193240" y="1703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05297" y="922789"/>
        <a:ext cx="59662" cy="59662"/>
      </dsp:txXfrm>
    </dsp:sp>
    <dsp:sp modelId="{0C6CF2A6-A058-41EA-8365-518CB28E7625}">
      <dsp:nvSpPr>
        <dsp:cNvPr id="0" name=""/>
        <dsp:cNvSpPr/>
      </dsp:nvSpPr>
      <dsp:spPr>
        <a:xfrm>
          <a:off x="5973206" y="0"/>
          <a:ext cx="2190391" cy="1095195"/>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US" sz="2900" kern="1200" dirty="0" err="1" smtClean="0">
              <a:solidFill>
                <a:schemeClr val="tx1"/>
              </a:solidFill>
            </a:rPr>
            <a:t>Pasal</a:t>
          </a:r>
          <a:r>
            <a:rPr lang="en-US" sz="2900" kern="1200" dirty="0" smtClean="0">
              <a:solidFill>
                <a:schemeClr val="tx1"/>
              </a:solidFill>
            </a:rPr>
            <a:t> 11 (LB)</a:t>
          </a:r>
        </a:p>
        <a:p>
          <a:pPr lvl="0" algn="ctr" defTabSz="1289050">
            <a:lnSpc>
              <a:spcPct val="90000"/>
            </a:lnSpc>
            <a:spcBef>
              <a:spcPct val="0"/>
            </a:spcBef>
            <a:spcAft>
              <a:spcPct val="35000"/>
            </a:spcAft>
          </a:pPr>
          <a:r>
            <a:rPr lang="en-US" sz="2900" kern="1200" dirty="0" smtClean="0">
              <a:solidFill>
                <a:schemeClr val="tx1"/>
              </a:solidFill>
            </a:rPr>
            <a:t>Ps 17 B, 17C</a:t>
          </a:r>
          <a:endParaRPr lang="en-US" sz="2900" kern="1200" dirty="0">
            <a:solidFill>
              <a:schemeClr val="tx1"/>
            </a:solidFill>
          </a:endParaRPr>
        </a:p>
      </dsp:txBody>
      <dsp:txXfrm>
        <a:off x="6005283" y="32077"/>
        <a:ext cx="2126237" cy="1031041"/>
      </dsp:txXfrm>
    </dsp:sp>
    <dsp:sp modelId="{1E8E1339-B43A-435F-BCB2-6216757DD545}">
      <dsp:nvSpPr>
        <dsp:cNvPr id="0" name=""/>
        <dsp:cNvSpPr/>
      </dsp:nvSpPr>
      <dsp:spPr>
        <a:xfrm rot="2595708">
          <a:off x="4891877" y="1858001"/>
          <a:ext cx="1509900" cy="34068"/>
        </a:xfrm>
        <a:custGeom>
          <a:avLst/>
          <a:gdLst/>
          <a:ahLst/>
          <a:cxnLst/>
          <a:rect l="0" t="0" r="0" b="0"/>
          <a:pathLst>
            <a:path>
              <a:moveTo>
                <a:pt x="0" y="17034"/>
              </a:moveTo>
              <a:lnTo>
                <a:pt x="1509900" y="1703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609079" y="1837287"/>
        <a:ext cx="75495" cy="75495"/>
      </dsp:txXfrm>
    </dsp:sp>
    <dsp:sp modelId="{894A9972-6621-47E7-8CA2-0FD928A1109A}">
      <dsp:nvSpPr>
        <dsp:cNvPr id="0" name=""/>
        <dsp:cNvSpPr/>
      </dsp:nvSpPr>
      <dsp:spPr>
        <a:xfrm>
          <a:off x="6196604" y="1600163"/>
          <a:ext cx="2190391" cy="1584529"/>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rPr>
            <a:t>SKP dl 5 </a:t>
          </a:r>
          <a:r>
            <a:rPr lang="en-US" sz="2400" kern="1200" dirty="0" err="1" smtClean="0">
              <a:solidFill>
                <a:schemeClr val="tx1"/>
              </a:solidFill>
            </a:rPr>
            <a:t>th</a:t>
          </a:r>
          <a:r>
            <a:rPr lang="en-US" sz="2400" kern="1200" dirty="0" smtClean="0">
              <a:solidFill>
                <a:schemeClr val="tx1"/>
              </a:solidFill>
            </a:rPr>
            <a:t> </a:t>
          </a:r>
          <a:r>
            <a:rPr lang="en-US" sz="2400" kern="1200" dirty="0" err="1" smtClean="0">
              <a:solidFill>
                <a:schemeClr val="tx1"/>
              </a:solidFill>
            </a:rPr>
            <a:t>Psl</a:t>
          </a:r>
          <a:r>
            <a:rPr lang="en-US" sz="2400" kern="1200" dirty="0" smtClean="0">
              <a:solidFill>
                <a:schemeClr val="tx1"/>
              </a:solidFill>
            </a:rPr>
            <a:t> 15 ,Ps 16 </a:t>
          </a:r>
          <a:r>
            <a:rPr lang="en-US" sz="2400" kern="1200" dirty="0" err="1" smtClean="0">
              <a:solidFill>
                <a:schemeClr val="tx1"/>
              </a:solidFill>
            </a:rPr>
            <a:t>Pembetulan</a:t>
          </a:r>
          <a:endParaRPr lang="en-US" sz="2400" kern="1200" dirty="0">
            <a:solidFill>
              <a:schemeClr val="tx1"/>
            </a:solidFill>
          </a:endParaRPr>
        </a:p>
      </dsp:txBody>
      <dsp:txXfrm>
        <a:off x="6243013" y="1646572"/>
        <a:ext cx="2097573" cy="1491711"/>
      </dsp:txXfrm>
    </dsp:sp>
    <dsp:sp modelId="{D0ADE3FA-C018-4466-BFB7-0AD67C48A3FC}">
      <dsp:nvSpPr>
        <dsp:cNvPr id="0" name=""/>
        <dsp:cNvSpPr/>
      </dsp:nvSpPr>
      <dsp:spPr>
        <a:xfrm rot="3441390">
          <a:off x="1821614" y="3852596"/>
          <a:ext cx="1624286" cy="34068"/>
        </a:xfrm>
        <a:custGeom>
          <a:avLst/>
          <a:gdLst/>
          <a:ahLst/>
          <a:cxnLst/>
          <a:rect l="0" t="0" r="0" b="0"/>
          <a:pathLst>
            <a:path>
              <a:moveTo>
                <a:pt x="0" y="17034"/>
              </a:moveTo>
              <a:lnTo>
                <a:pt x="1624286" y="170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593150" y="3829023"/>
        <a:ext cx="81214" cy="81214"/>
      </dsp:txXfrm>
    </dsp:sp>
    <dsp:sp modelId="{AF48A93E-CD21-4456-903D-497803F5C31B}">
      <dsp:nvSpPr>
        <dsp:cNvPr id="0" name=""/>
        <dsp:cNvSpPr/>
      </dsp:nvSpPr>
      <dsp:spPr>
        <a:xfrm>
          <a:off x="3071835" y="3649756"/>
          <a:ext cx="2328846" cy="1807467"/>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Ps 4 </a:t>
          </a:r>
          <a:r>
            <a:rPr lang="en-US" sz="2800" kern="1200" dirty="0" err="1" smtClean="0">
              <a:solidFill>
                <a:schemeClr val="tx1"/>
              </a:solidFill>
            </a:rPr>
            <a:t>Laporan</a:t>
          </a:r>
          <a:r>
            <a:rPr lang="en-US" sz="2800" kern="1200" dirty="0" smtClean="0">
              <a:solidFill>
                <a:schemeClr val="tx1"/>
              </a:solidFill>
            </a:rPr>
            <a:t> Keu.</a:t>
          </a:r>
        </a:p>
        <a:p>
          <a:pPr lvl="0" algn="ctr" defTabSz="1244600">
            <a:lnSpc>
              <a:spcPct val="90000"/>
            </a:lnSpc>
            <a:spcBef>
              <a:spcPct val="0"/>
            </a:spcBef>
            <a:spcAft>
              <a:spcPct val="35000"/>
            </a:spcAft>
          </a:pPr>
          <a:r>
            <a:rPr lang="en-US" sz="2800" kern="1200" dirty="0" smtClean="0">
              <a:solidFill>
                <a:schemeClr val="tx1"/>
              </a:solidFill>
            </a:rPr>
            <a:t>Ps. 8. </a:t>
          </a:r>
          <a:r>
            <a:rPr lang="en-US" sz="2800" kern="1200" dirty="0" err="1" smtClean="0">
              <a:solidFill>
                <a:schemeClr val="tx1"/>
              </a:solidFill>
            </a:rPr>
            <a:t>Pembetulan</a:t>
          </a:r>
          <a:endParaRPr lang="en-US" sz="2800" kern="1200" dirty="0">
            <a:solidFill>
              <a:schemeClr val="tx1"/>
            </a:solidFill>
          </a:endParaRPr>
        </a:p>
      </dsp:txBody>
      <dsp:txXfrm>
        <a:off x="3124774" y="3702695"/>
        <a:ext cx="2222968" cy="1701589"/>
      </dsp:txXfrm>
    </dsp:sp>
    <dsp:sp modelId="{E9E6878D-879C-49B0-B10D-EBDEB9DBEC46}">
      <dsp:nvSpPr>
        <dsp:cNvPr id="0" name=""/>
        <dsp:cNvSpPr/>
      </dsp:nvSpPr>
      <dsp:spPr>
        <a:xfrm rot="713789">
          <a:off x="5391066" y="4628745"/>
          <a:ext cx="895388" cy="34068"/>
        </a:xfrm>
        <a:custGeom>
          <a:avLst/>
          <a:gdLst/>
          <a:ahLst/>
          <a:cxnLst/>
          <a:rect l="0" t="0" r="0" b="0"/>
          <a:pathLst>
            <a:path>
              <a:moveTo>
                <a:pt x="0" y="17034"/>
              </a:moveTo>
              <a:lnTo>
                <a:pt x="895388" y="1703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816375" y="4623394"/>
        <a:ext cx="44769" cy="44769"/>
      </dsp:txXfrm>
    </dsp:sp>
    <dsp:sp modelId="{8D2C102D-E769-4465-A594-249995D147A1}">
      <dsp:nvSpPr>
        <dsp:cNvPr id="0" name=""/>
        <dsp:cNvSpPr/>
      </dsp:nvSpPr>
      <dsp:spPr>
        <a:xfrm>
          <a:off x="6276838" y="3689659"/>
          <a:ext cx="2190391" cy="2096818"/>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rPr>
            <a:t>Ps 18 </a:t>
          </a:r>
          <a:r>
            <a:rPr lang="en-US" sz="2400" kern="1200" dirty="0" err="1" smtClean="0">
              <a:solidFill>
                <a:schemeClr val="tx1"/>
              </a:solidFill>
            </a:rPr>
            <a:t>Saat</a:t>
          </a:r>
          <a:r>
            <a:rPr lang="en-US" sz="2400" kern="1200" dirty="0" smtClean="0">
              <a:solidFill>
                <a:schemeClr val="tx1"/>
              </a:solidFill>
            </a:rPr>
            <a:t> </a:t>
          </a:r>
          <a:r>
            <a:rPr lang="en-US" sz="2400" kern="1200" dirty="0" err="1" smtClean="0">
              <a:solidFill>
                <a:schemeClr val="tx1"/>
              </a:solidFill>
            </a:rPr>
            <a:t>penagihan</a:t>
          </a:r>
          <a:r>
            <a:rPr lang="en-US" sz="2400" kern="1200" dirty="0" smtClean="0">
              <a:solidFill>
                <a:schemeClr val="tx1"/>
              </a:solidFill>
            </a:rPr>
            <a:t> </a:t>
          </a:r>
          <a:r>
            <a:rPr lang="en-US" sz="2400" kern="1200" dirty="0" err="1" smtClean="0">
              <a:solidFill>
                <a:schemeClr val="tx1"/>
              </a:solidFill>
            </a:rPr>
            <a:t>pajak</a:t>
          </a:r>
          <a:endParaRPr lang="en-US" sz="2400" kern="1200" dirty="0" smtClean="0">
            <a:solidFill>
              <a:schemeClr val="tx1"/>
            </a:solidFill>
          </a:endParaRPr>
        </a:p>
        <a:p>
          <a:pPr lvl="0" algn="ctr" defTabSz="1066800">
            <a:lnSpc>
              <a:spcPct val="90000"/>
            </a:lnSpc>
            <a:spcBef>
              <a:spcPct val="0"/>
            </a:spcBef>
            <a:spcAft>
              <a:spcPct val="35000"/>
            </a:spcAft>
          </a:pPr>
          <a:r>
            <a:rPr lang="en-US" sz="2400" kern="1200" dirty="0" smtClean="0">
              <a:solidFill>
                <a:schemeClr val="tx1"/>
              </a:solidFill>
            </a:rPr>
            <a:t>Ps 23,  25. 26. 27 , Ps 28, Ps 29, 36</a:t>
          </a:r>
          <a:endParaRPr lang="en-US" sz="2400" kern="1200" dirty="0">
            <a:solidFill>
              <a:schemeClr val="tx1"/>
            </a:solidFill>
          </a:endParaRPr>
        </a:p>
      </dsp:txBody>
      <dsp:txXfrm>
        <a:off x="6338252" y="3751073"/>
        <a:ext cx="2067563" cy="19739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21A45-10E9-4B97-9EDB-C6F2F1C5EAEF}">
      <dsp:nvSpPr>
        <dsp:cNvPr id="0" name=""/>
        <dsp:cNvSpPr/>
      </dsp:nvSpPr>
      <dsp:spPr>
        <a:xfrm>
          <a:off x="8086" y="2347052"/>
          <a:ext cx="2184746" cy="1092373"/>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endParaRPr lang="en-US" sz="3200" kern="1200" dirty="0" smtClean="0">
            <a:solidFill>
              <a:schemeClr val="tx1"/>
            </a:solidFill>
          </a:endParaRPr>
        </a:p>
        <a:p>
          <a:pPr lvl="0" algn="ctr" defTabSz="1422400">
            <a:lnSpc>
              <a:spcPct val="90000"/>
            </a:lnSpc>
            <a:spcBef>
              <a:spcPct val="0"/>
            </a:spcBef>
            <a:spcAft>
              <a:spcPct val="35000"/>
            </a:spcAft>
          </a:pPr>
          <a:r>
            <a:rPr lang="en-US" sz="3200" kern="1200" dirty="0" smtClean="0">
              <a:solidFill>
                <a:schemeClr val="tx1"/>
              </a:solidFill>
            </a:rPr>
            <a:t>UU </a:t>
          </a:r>
          <a:r>
            <a:rPr lang="en-US" sz="3200" kern="1200" dirty="0" err="1" smtClean="0">
              <a:solidFill>
                <a:schemeClr val="tx1"/>
              </a:solidFill>
            </a:rPr>
            <a:t>PPh</a:t>
          </a:r>
          <a:endParaRPr lang="en-US" sz="3200" kern="1200" dirty="0" smtClean="0">
            <a:solidFill>
              <a:schemeClr val="tx1"/>
            </a:solidFill>
          </a:endParaRPr>
        </a:p>
        <a:p>
          <a:pPr lvl="0" algn="ctr" defTabSz="1422400">
            <a:lnSpc>
              <a:spcPct val="90000"/>
            </a:lnSpc>
            <a:spcBef>
              <a:spcPct val="0"/>
            </a:spcBef>
            <a:spcAft>
              <a:spcPct val="35000"/>
            </a:spcAft>
          </a:pPr>
          <a:endParaRPr lang="en-US" sz="3200" kern="1200" dirty="0">
            <a:solidFill>
              <a:schemeClr val="tx1"/>
            </a:solidFill>
          </a:endParaRPr>
        </a:p>
      </dsp:txBody>
      <dsp:txXfrm>
        <a:off x="40081" y="2379047"/>
        <a:ext cx="2120756" cy="1028383"/>
      </dsp:txXfrm>
    </dsp:sp>
    <dsp:sp modelId="{8E3D0B9B-1C4F-4275-BB41-B67FBA113BE4}">
      <dsp:nvSpPr>
        <dsp:cNvPr id="0" name=""/>
        <dsp:cNvSpPr/>
      </dsp:nvSpPr>
      <dsp:spPr>
        <a:xfrm rot="4985">
          <a:off x="2192832" y="2876882"/>
          <a:ext cx="873899" cy="33980"/>
        </a:xfrm>
        <a:custGeom>
          <a:avLst/>
          <a:gdLst/>
          <a:ahLst/>
          <a:cxnLst/>
          <a:rect l="0" t="0" r="0" b="0"/>
          <a:pathLst>
            <a:path>
              <a:moveTo>
                <a:pt x="0" y="16990"/>
              </a:moveTo>
              <a:lnTo>
                <a:pt x="873899" y="1699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607934" y="2872025"/>
        <a:ext cx="43694" cy="43694"/>
      </dsp:txXfrm>
    </dsp:sp>
    <dsp:sp modelId="{F83BC9E2-BF17-4CF6-9A90-79FC30499BFD}">
      <dsp:nvSpPr>
        <dsp:cNvPr id="0" name=""/>
        <dsp:cNvSpPr/>
      </dsp:nvSpPr>
      <dsp:spPr>
        <a:xfrm>
          <a:off x="3066731" y="1643072"/>
          <a:ext cx="2339054" cy="2502867"/>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 </a:t>
          </a:r>
          <a:r>
            <a:rPr lang="en-US" sz="2800" kern="1200" dirty="0" err="1" smtClean="0">
              <a:solidFill>
                <a:schemeClr val="tx1"/>
              </a:solidFill>
            </a:rPr>
            <a:t>Subjek</a:t>
          </a:r>
          <a:r>
            <a:rPr lang="en-US" sz="2800" kern="1200" dirty="0" smtClean="0">
              <a:solidFill>
                <a:schemeClr val="tx1"/>
              </a:solidFill>
            </a:rPr>
            <a:t> </a:t>
          </a:r>
          <a:r>
            <a:rPr lang="en-US" sz="2800" kern="1200" dirty="0" err="1" smtClean="0">
              <a:solidFill>
                <a:schemeClr val="tx1"/>
              </a:solidFill>
            </a:rPr>
            <a:t>Pajak</a:t>
          </a:r>
          <a:endParaRPr lang="en-US" sz="2800" kern="1200" dirty="0" smtClean="0">
            <a:solidFill>
              <a:schemeClr val="tx1"/>
            </a:solidFill>
          </a:endParaRPr>
        </a:p>
        <a:p>
          <a:pPr lvl="0" algn="ctr" defTabSz="1244600">
            <a:lnSpc>
              <a:spcPct val="90000"/>
            </a:lnSpc>
            <a:spcBef>
              <a:spcPct val="0"/>
            </a:spcBef>
            <a:spcAft>
              <a:spcPct val="35000"/>
            </a:spcAft>
          </a:pPr>
          <a:r>
            <a:rPr lang="en-US" sz="2800" kern="1200" dirty="0" err="1" smtClean="0">
              <a:solidFill>
                <a:schemeClr val="tx1"/>
              </a:solidFill>
            </a:rPr>
            <a:t>OP.Bd</a:t>
          </a:r>
          <a:r>
            <a:rPr lang="en-US" sz="2800" kern="1200" dirty="0" smtClean="0">
              <a:solidFill>
                <a:schemeClr val="tx1"/>
              </a:solidFill>
            </a:rPr>
            <a:t>, BUT (DN/LN) </a:t>
          </a:r>
          <a:r>
            <a:rPr lang="en-US" sz="2800" kern="1200" dirty="0" err="1" smtClean="0">
              <a:solidFill>
                <a:schemeClr val="tx1"/>
              </a:solidFill>
            </a:rPr>
            <a:t>ps</a:t>
          </a:r>
          <a:r>
            <a:rPr lang="en-US" sz="2800" kern="1200" dirty="0" smtClean="0">
              <a:solidFill>
                <a:schemeClr val="tx1"/>
              </a:solidFill>
            </a:rPr>
            <a:t> 2 Ps 4</a:t>
          </a:r>
        </a:p>
        <a:p>
          <a:pPr lvl="0" algn="ctr" defTabSz="1244600">
            <a:lnSpc>
              <a:spcPct val="90000"/>
            </a:lnSpc>
            <a:spcBef>
              <a:spcPct val="0"/>
            </a:spcBef>
            <a:spcAft>
              <a:spcPct val="35000"/>
            </a:spcAft>
          </a:pPr>
          <a:endParaRPr lang="en-US" sz="1800" kern="1200" dirty="0">
            <a:solidFill>
              <a:schemeClr val="tx1"/>
            </a:solidFill>
          </a:endParaRPr>
        </a:p>
      </dsp:txBody>
      <dsp:txXfrm>
        <a:off x="3135240" y="1711581"/>
        <a:ext cx="2202036" cy="2365849"/>
      </dsp:txXfrm>
    </dsp:sp>
    <dsp:sp modelId="{7E0ADC08-1FAA-4CAC-8F3F-0D632638586B}">
      <dsp:nvSpPr>
        <dsp:cNvPr id="0" name=""/>
        <dsp:cNvSpPr/>
      </dsp:nvSpPr>
      <dsp:spPr>
        <a:xfrm rot="17624647">
          <a:off x="4757559" y="1884196"/>
          <a:ext cx="2170353" cy="33980"/>
        </a:xfrm>
        <a:custGeom>
          <a:avLst/>
          <a:gdLst/>
          <a:ahLst/>
          <a:cxnLst/>
          <a:rect l="0" t="0" r="0" b="0"/>
          <a:pathLst>
            <a:path>
              <a:moveTo>
                <a:pt x="0" y="16990"/>
              </a:moveTo>
              <a:lnTo>
                <a:pt x="2170353" y="1699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5788476" y="1846927"/>
        <a:ext cx="108517" cy="108517"/>
      </dsp:txXfrm>
    </dsp:sp>
    <dsp:sp modelId="{0C6CF2A6-A058-41EA-8365-518CB28E7625}">
      <dsp:nvSpPr>
        <dsp:cNvPr id="0" name=""/>
        <dsp:cNvSpPr/>
      </dsp:nvSpPr>
      <dsp:spPr>
        <a:xfrm>
          <a:off x="6279684" y="35241"/>
          <a:ext cx="2184746" cy="1745251"/>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Pasal</a:t>
          </a:r>
          <a:r>
            <a:rPr lang="en-US" sz="2800" kern="1200" dirty="0" smtClean="0">
              <a:solidFill>
                <a:schemeClr val="tx1"/>
              </a:solidFill>
            </a:rPr>
            <a:t> 14  (Norma)</a:t>
          </a:r>
        </a:p>
        <a:p>
          <a:pPr lvl="0" algn="ctr" defTabSz="1244600">
            <a:lnSpc>
              <a:spcPct val="90000"/>
            </a:lnSpc>
            <a:spcBef>
              <a:spcPct val="0"/>
            </a:spcBef>
            <a:spcAft>
              <a:spcPct val="35000"/>
            </a:spcAft>
          </a:pPr>
          <a:r>
            <a:rPr lang="en-US" sz="2800" kern="1200" dirty="0" err="1" smtClean="0">
              <a:solidFill>
                <a:schemeClr val="tx1"/>
              </a:solidFill>
            </a:rPr>
            <a:t>Penylgraan</a:t>
          </a:r>
          <a:r>
            <a:rPr lang="en-US" sz="2800" kern="1200" dirty="0" smtClean="0">
              <a:solidFill>
                <a:schemeClr val="tx1"/>
              </a:solidFill>
            </a:rPr>
            <a:t> </a:t>
          </a:r>
          <a:r>
            <a:rPr lang="en-US" sz="2800" kern="1200" dirty="0" err="1" smtClean="0">
              <a:solidFill>
                <a:schemeClr val="tx1"/>
              </a:solidFill>
            </a:rPr>
            <a:t>pembukiuan</a:t>
          </a:r>
          <a:endParaRPr lang="en-US" sz="2800" kern="1200" dirty="0">
            <a:solidFill>
              <a:schemeClr val="tx1"/>
            </a:solidFill>
          </a:endParaRPr>
        </a:p>
      </dsp:txBody>
      <dsp:txXfrm>
        <a:off x="6330801" y="86358"/>
        <a:ext cx="2082512" cy="1643017"/>
      </dsp:txXfrm>
    </dsp:sp>
    <dsp:sp modelId="{1E8E1339-B43A-435F-BCB2-6216757DD545}">
      <dsp:nvSpPr>
        <dsp:cNvPr id="0" name=""/>
        <dsp:cNvSpPr/>
      </dsp:nvSpPr>
      <dsp:spPr>
        <a:xfrm rot="2833491">
          <a:off x="5197422" y="3354159"/>
          <a:ext cx="1298712" cy="33980"/>
        </a:xfrm>
        <a:custGeom>
          <a:avLst/>
          <a:gdLst/>
          <a:ahLst/>
          <a:cxnLst/>
          <a:rect l="0" t="0" r="0" b="0"/>
          <a:pathLst>
            <a:path>
              <a:moveTo>
                <a:pt x="0" y="16990"/>
              </a:moveTo>
              <a:lnTo>
                <a:pt x="1298712" y="1699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814311" y="3338681"/>
        <a:ext cx="64935" cy="64935"/>
      </dsp:txXfrm>
    </dsp:sp>
    <dsp:sp modelId="{894A9972-6621-47E7-8CA2-0FD928A1109A}">
      <dsp:nvSpPr>
        <dsp:cNvPr id="0" name=""/>
        <dsp:cNvSpPr/>
      </dsp:nvSpPr>
      <dsp:spPr>
        <a:xfrm>
          <a:off x="6287771" y="2552047"/>
          <a:ext cx="2184746" cy="2591491"/>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Ps 17 </a:t>
          </a:r>
          <a:r>
            <a:rPr lang="en-US" sz="2800" kern="1200" dirty="0" err="1" smtClean="0">
              <a:solidFill>
                <a:schemeClr val="tx1"/>
              </a:solidFill>
            </a:rPr>
            <a:t>Tarif</a:t>
          </a:r>
          <a:r>
            <a:rPr lang="en-US" sz="2800" kern="1200" dirty="0" smtClean="0">
              <a:solidFill>
                <a:schemeClr val="tx1"/>
              </a:solidFill>
            </a:rPr>
            <a:t> </a:t>
          </a:r>
          <a:r>
            <a:rPr lang="en-US" sz="2800" kern="1200" dirty="0" err="1" smtClean="0">
              <a:solidFill>
                <a:schemeClr val="tx1"/>
              </a:solidFill>
            </a:rPr>
            <a:t>Pajak</a:t>
          </a:r>
          <a:endParaRPr lang="en-US" sz="2800" kern="1200" dirty="0" smtClean="0">
            <a:solidFill>
              <a:schemeClr val="tx1"/>
            </a:solidFill>
          </a:endParaRPr>
        </a:p>
        <a:p>
          <a:pPr lvl="0" algn="just" defTabSz="1244600">
            <a:lnSpc>
              <a:spcPct val="90000"/>
            </a:lnSpc>
            <a:spcBef>
              <a:spcPct val="0"/>
            </a:spcBef>
            <a:spcAft>
              <a:spcPct val="35000"/>
            </a:spcAft>
          </a:pPr>
          <a:r>
            <a:rPr lang="en-US" sz="2800" kern="1200" dirty="0" smtClean="0">
              <a:solidFill>
                <a:schemeClr val="tx1"/>
              </a:solidFill>
            </a:rPr>
            <a:t>Ps 18 Hub </a:t>
          </a:r>
          <a:r>
            <a:rPr lang="en-US" sz="2800" kern="1200" dirty="0" err="1" smtClean="0">
              <a:solidFill>
                <a:schemeClr val="tx1"/>
              </a:solidFill>
            </a:rPr>
            <a:t>istimewa</a:t>
          </a:r>
          <a:r>
            <a:rPr lang="en-US" sz="2800" kern="1200" dirty="0" smtClean="0">
              <a:solidFill>
                <a:schemeClr val="tx1"/>
              </a:solidFill>
            </a:rPr>
            <a:t> Ps 22, Ps 23 (</a:t>
          </a:r>
          <a:r>
            <a:rPr lang="en-US" sz="2800" kern="1200" dirty="0" err="1" smtClean="0">
              <a:solidFill>
                <a:schemeClr val="tx1"/>
              </a:solidFill>
            </a:rPr>
            <a:t>royalti</a:t>
          </a:r>
          <a:r>
            <a:rPr lang="en-US" sz="2800" kern="1200" dirty="0" smtClean="0">
              <a:solidFill>
                <a:schemeClr val="tx1"/>
              </a:solidFill>
            </a:rPr>
            <a:t>)</a:t>
          </a:r>
          <a:endParaRPr lang="en-US" sz="2800" kern="1200" dirty="0">
            <a:solidFill>
              <a:schemeClr val="tx1"/>
            </a:solidFill>
          </a:endParaRPr>
        </a:p>
      </dsp:txBody>
      <dsp:txXfrm>
        <a:off x="6351760" y="2616036"/>
        <a:ext cx="2056768" cy="24635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21A45-10E9-4B97-9EDB-C6F2F1C5EAEF}">
      <dsp:nvSpPr>
        <dsp:cNvPr id="0" name=""/>
        <dsp:cNvSpPr/>
      </dsp:nvSpPr>
      <dsp:spPr>
        <a:xfrm>
          <a:off x="9349" y="2389392"/>
          <a:ext cx="2015386" cy="1007693"/>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rPr>
            <a:t>UU PPN</a:t>
          </a:r>
          <a:endParaRPr lang="en-US" sz="3200" kern="1200" dirty="0">
            <a:solidFill>
              <a:schemeClr val="tx1"/>
            </a:solidFill>
          </a:endParaRPr>
        </a:p>
      </dsp:txBody>
      <dsp:txXfrm>
        <a:off x="38863" y="2418906"/>
        <a:ext cx="1956358" cy="948665"/>
      </dsp:txXfrm>
    </dsp:sp>
    <dsp:sp modelId="{8E3D0B9B-1C4F-4275-BB41-B67FBA113BE4}">
      <dsp:nvSpPr>
        <dsp:cNvPr id="0" name=""/>
        <dsp:cNvSpPr/>
      </dsp:nvSpPr>
      <dsp:spPr>
        <a:xfrm rot="4985">
          <a:off x="2024735" y="2878150"/>
          <a:ext cx="806155" cy="31346"/>
        </a:xfrm>
        <a:custGeom>
          <a:avLst/>
          <a:gdLst/>
          <a:ahLst/>
          <a:cxnLst/>
          <a:rect l="0" t="0" r="0" b="0"/>
          <a:pathLst>
            <a:path>
              <a:moveTo>
                <a:pt x="0" y="15673"/>
              </a:moveTo>
              <a:lnTo>
                <a:pt x="806155" y="1567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407658" y="2873669"/>
        <a:ext cx="40307" cy="40307"/>
      </dsp:txXfrm>
    </dsp:sp>
    <dsp:sp modelId="{F83BC9E2-BF17-4CF6-9A90-79FC30499BFD}">
      <dsp:nvSpPr>
        <dsp:cNvPr id="0" name=""/>
        <dsp:cNvSpPr/>
      </dsp:nvSpPr>
      <dsp:spPr>
        <a:xfrm>
          <a:off x="2830890" y="1145360"/>
          <a:ext cx="2810737" cy="3498095"/>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 Ps. 1 BKP, </a:t>
          </a:r>
          <a:r>
            <a:rPr lang="en-US" sz="2800" kern="1200" dirty="0" err="1" smtClean="0">
              <a:solidFill>
                <a:schemeClr val="tx1"/>
              </a:solidFill>
            </a:rPr>
            <a:t>Penyetahan</a:t>
          </a:r>
          <a:r>
            <a:rPr lang="en-US" sz="2800" kern="1200" dirty="0" smtClean="0">
              <a:solidFill>
                <a:schemeClr val="tx1"/>
              </a:solidFill>
            </a:rPr>
            <a:t> </a:t>
          </a:r>
          <a:r>
            <a:rPr lang="en-US" sz="2800" kern="1200" dirty="0" err="1" smtClean="0">
              <a:solidFill>
                <a:schemeClr val="tx1"/>
              </a:solidFill>
            </a:rPr>
            <a:t>Brg</a:t>
          </a:r>
          <a:r>
            <a:rPr lang="en-US" sz="2800" kern="1200" dirty="0" smtClean="0">
              <a:solidFill>
                <a:schemeClr val="tx1"/>
              </a:solidFill>
            </a:rPr>
            <a:t>, JKP, </a:t>
          </a:r>
          <a:r>
            <a:rPr lang="en-US" sz="2800" kern="1200" dirty="0" err="1" smtClean="0">
              <a:solidFill>
                <a:schemeClr val="tx1"/>
              </a:solidFill>
            </a:rPr>
            <a:t>Pemanfaatan</a:t>
          </a:r>
          <a:r>
            <a:rPr lang="en-US" sz="2800" kern="1200" dirty="0" smtClean="0">
              <a:solidFill>
                <a:schemeClr val="tx1"/>
              </a:solidFill>
            </a:rPr>
            <a:t> JKP, PKP, Ps 1A (</a:t>
          </a:r>
          <a:r>
            <a:rPr lang="en-US" sz="2800" kern="1200" dirty="0" err="1" smtClean="0">
              <a:solidFill>
                <a:schemeClr val="tx1"/>
              </a:solidFill>
            </a:rPr>
            <a:t>Penyerahan</a:t>
          </a:r>
          <a:r>
            <a:rPr lang="en-US" sz="2800" kern="1200" dirty="0" smtClean="0">
              <a:solidFill>
                <a:schemeClr val="tx1"/>
              </a:solidFill>
            </a:rPr>
            <a:t> BKP) Ps 4, </a:t>
          </a:r>
          <a:r>
            <a:rPr lang="en-US" sz="2800" kern="1200" dirty="0" err="1" smtClean="0">
              <a:solidFill>
                <a:schemeClr val="tx1"/>
              </a:solidFill>
            </a:rPr>
            <a:t>Pengenaan</a:t>
          </a:r>
          <a:r>
            <a:rPr lang="en-US" sz="2800" kern="1200" dirty="0" smtClean="0">
              <a:solidFill>
                <a:schemeClr val="tx1"/>
              </a:solidFill>
            </a:rPr>
            <a:t> PPN</a:t>
          </a:r>
        </a:p>
        <a:p>
          <a:pPr lvl="0" algn="ctr" defTabSz="1244600">
            <a:lnSpc>
              <a:spcPct val="90000"/>
            </a:lnSpc>
            <a:spcBef>
              <a:spcPct val="0"/>
            </a:spcBef>
            <a:spcAft>
              <a:spcPct val="35000"/>
            </a:spcAft>
          </a:pPr>
          <a:endParaRPr lang="en-US" sz="1800" kern="1200" dirty="0">
            <a:solidFill>
              <a:schemeClr val="tx1"/>
            </a:solidFill>
          </a:endParaRPr>
        </a:p>
      </dsp:txBody>
      <dsp:txXfrm>
        <a:off x="2913214" y="1227684"/>
        <a:ext cx="2646089" cy="3333447"/>
      </dsp:txXfrm>
    </dsp:sp>
    <dsp:sp modelId="{7E0ADC08-1FAA-4CAC-8F3F-0D632638586B}">
      <dsp:nvSpPr>
        <dsp:cNvPr id="0" name=""/>
        <dsp:cNvSpPr/>
      </dsp:nvSpPr>
      <dsp:spPr>
        <a:xfrm rot="17624647">
          <a:off x="5043650" y="1962416"/>
          <a:ext cx="2002108" cy="31346"/>
        </a:xfrm>
        <a:custGeom>
          <a:avLst/>
          <a:gdLst/>
          <a:ahLst/>
          <a:cxnLst/>
          <a:rect l="0" t="0" r="0" b="0"/>
          <a:pathLst>
            <a:path>
              <a:moveTo>
                <a:pt x="0" y="15673"/>
              </a:moveTo>
              <a:lnTo>
                <a:pt x="2002108" y="1567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5994652" y="1928037"/>
        <a:ext cx="100105" cy="100105"/>
      </dsp:txXfrm>
    </dsp:sp>
    <dsp:sp modelId="{0C6CF2A6-A058-41EA-8365-518CB28E7625}">
      <dsp:nvSpPr>
        <dsp:cNvPr id="0" name=""/>
        <dsp:cNvSpPr/>
      </dsp:nvSpPr>
      <dsp:spPr>
        <a:xfrm>
          <a:off x="6447782" y="51841"/>
          <a:ext cx="2015386" cy="2019860"/>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 Ps 11, </a:t>
          </a:r>
          <a:r>
            <a:rPr lang="en-US" sz="2800" kern="1200" dirty="0" err="1" smtClean="0">
              <a:solidFill>
                <a:schemeClr val="tx1"/>
              </a:solidFill>
            </a:rPr>
            <a:t>Saat</a:t>
          </a:r>
          <a:r>
            <a:rPr lang="en-US" sz="2800" kern="1200" dirty="0" smtClean="0">
              <a:solidFill>
                <a:schemeClr val="tx1"/>
              </a:solidFill>
            </a:rPr>
            <a:t> </a:t>
          </a:r>
          <a:r>
            <a:rPr lang="en-US" sz="2800" kern="1200" dirty="0" err="1" smtClean="0">
              <a:solidFill>
                <a:schemeClr val="tx1"/>
              </a:solidFill>
            </a:rPr>
            <a:t>Terutang</a:t>
          </a:r>
          <a:r>
            <a:rPr lang="en-US" sz="2800" kern="1200" dirty="0" smtClean="0">
              <a:solidFill>
                <a:schemeClr val="tx1"/>
              </a:solidFill>
            </a:rPr>
            <a:t> </a:t>
          </a:r>
          <a:r>
            <a:rPr lang="en-US" sz="2800" kern="1200" dirty="0" err="1" smtClean="0">
              <a:solidFill>
                <a:schemeClr val="tx1"/>
              </a:solidFill>
            </a:rPr>
            <a:t>pjk</a:t>
          </a:r>
          <a:r>
            <a:rPr lang="en-US" sz="2800" kern="1200" dirty="0" smtClean="0">
              <a:solidFill>
                <a:schemeClr val="tx1"/>
              </a:solidFill>
            </a:rPr>
            <a:t>, Ps 13 </a:t>
          </a:r>
          <a:r>
            <a:rPr lang="en-US" sz="2800" kern="1200" dirty="0" err="1" smtClean="0">
              <a:solidFill>
                <a:schemeClr val="tx1"/>
              </a:solidFill>
            </a:rPr>
            <a:t>Faktur</a:t>
          </a:r>
          <a:r>
            <a:rPr lang="en-US" sz="2800" kern="1200" dirty="0" smtClean="0">
              <a:solidFill>
                <a:schemeClr val="tx1"/>
              </a:solidFill>
            </a:rPr>
            <a:t>,</a:t>
          </a:r>
          <a:endParaRPr lang="en-US" sz="2800" kern="1200" dirty="0">
            <a:solidFill>
              <a:schemeClr val="tx1"/>
            </a:solidFill>
          </a:endParaRPr>
        </a:p>
      </dsp:txBody>
      <dsp:txXfrm>
        <a:off x="6506811" y="110870"/>
        <a:ext cx="1897328" cy="1901802"/>
      </dsp:txXfrm>
    </dsp:sp>
    <dsp:sp modelId="{1E8E1339-B43A-435F-BCB2-6216757DD545}">
      <dsp:nvSpPr>
        <dsp:cNvPr id="0" name=""/>
        <dsp:cNvSpPr/>
      </dsp:nvSpPr>
      <dsp:spPr>
        <a:xfrm rot="3183245">
          <a:off x="5370992" y="3420903"/>
          <a:ext cx="1356774" cy="31346"/>
        </a:xfrm>
        <a:custGeom>
          <a:avLst/>
          <a:gdLst/>
          <a:ahLst/>
          <a:cxnLst/>
          <a:rect l="0" t="0" r="0" b="0"/>
          <a:pathLst>
            <a:path>
              <a:moveTo>
                <a:pt x="0" y="15673"/>
              </a:moveTo>
              <a:lnTo>
                <a:pt x="1356774" y="1567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015460" y="3402657"/>
        <a:ext cx="67838" cy="67838"/>
      </dsp:txXfrm>
    </dsp:sp>
    <dsp:sp modelId="{894A9972-6621-47E7-8CA2-0FD928A1109A}">
      <dsp:nvSpPr>
        <dsp:cNvPr id="0" name=""/>
        <dsp:cNvSpPr/>
      </dsp:nvSpPr>
      <dsp:spPr>
        <a:xfrm>
          <a:off x="6457131" y="2783445"/>
          <a:ext cx="2015386" cy="2390600"/>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just" defTabSz="1244600">
            <a:lnSpc>
              <a:spcPct val="90000"/>
            </a:lnSpc>
            <a:spcBef>
              <a:spcPct val="0"/>
            </a:spcBef>
            <a:spcAft>
              <a:spcPct val="35000"/>
            </a:spcAft>
          </a:pPr>
          <a:r>
            <a:rPr lang="en-US" sz="2800" kern="1200" dirty="0" smtClean="0">
              <a:solidFill>
                <a:schemeClr val="tx1"/>
              </a:solidFill>
            </a:rPr>
            <a:t>Ps 16 B, </a:t>
          </a:r>
          <a:r>
            <a:rPr lang="en-US" sz="2800" kern="1200" dirty="0" err="1" smtClean="0">
              <a:solidFill>
                <a:schemeClr val="tx1"/>
              </a:solidFill>
            </a:rPr>
            <a:t>pjk</a:t>
          </a:r>
          <a:r>
            <a:rPr lang="en-US" sz="2800" kern="1200" dirty="0" smtClean="0">
              <a:solidFill>
                <a:schemeClr val="tx1"/>
              </a:solidFill>
            </a:rPr>
            <a:t> </a:t>
          </a:r>
          <a:r>
            <a:rPr lang="en-US" sz="2800" kern="1200" dirty="0" err="1" smtClean="0">
              <a:solidFill>
                <a:schemeClr val="tx1"/>
              </a:solidFill>
            </a:rPr>
            <a:t>tdk</a:t>
          </a:r>
          <a:r>
            <a:rPr lang="en-US" sz="2800" kern="1200" dirty="0" smtClean="0">
              <a:solidFill>
                <a:schemeClr val="tx1"/>
              </a:solidFill>
            </a:rPr>
            <a:t> </a:t>
          </a:r>
          <a:r>
            <a:rPr lang="en-US" sz="2800" kern="1200" dirty="0" err="1" smtClean="0">
              <a:solidFill>
                <a:schemeClr val="tx1"/>
              </a:solidFill>
            </a:rPr>
            <a:t>dipungut</a:t>
          </a:r>
          <a:r>
            <a:rPr lang="en-US" sz="2800" kern="1200" dirty="0" smtClean="0">
              <a:solidFill>
                <a:schemeClr val="tx1"/>
              </a:solidFill>
            </a:rPr>
            <a:t> Ps 16E, </a:t>
          </a:r>
          <a:r>
            <a:rPr lang="en-US" sz="2800" kern="1200" dirty="0" err="1" smtClean="0">
              <a:solidFill>
                <a:schemeClr val="tx1"/>
              </a:solidFill>
            </a:rPr>
            <a:t>PPn</a:t>
          </a:r>
          <a:r>
            <a:rPr lang="en-US" sz="2800" kern="1200" dirty="0" smtClean="0">
              <a:solidFill>
                <a:schemeClr val="tx1"/>
              </a:solidFill>
            </a:rPr>
            <a:t> BM,,</a:t>
          </a:r>
        </a:p>
        <a:p>
          <a:pPr lvl="0" algn="just" defTabSz="1244600">
            <a:lnSpc>
              <a:spcPct val="90000"/>
            </a:lnSpc>
            <a:spcBef>
              <a:spcPct val="0"/>
            </a:spcBef>
            <a:spcAft>
              <a:spcPct val="35000"/>
            </a:spcAft>
          </a:pPr>
          <a:r>
            <a:rPr lang="en-US" sz="2800" kern="1200" dirty="0" smtClean="0">
              <a:solidFill>
                <a:schemeClr val="tx1"/>
              </a:solidFill>
            </a:rPr>
            <a:t> </a:t>
          </a:r>
          <a:endParaRPr lang="en-US" sz="2800" kern="1200" dirty="0">
            <a:solidFill>
              <a:schemeClr val="tx1"/>
            </a:solidFill>
          </a:endParaRPr>
        </a:p>
      </dsp:txBody>
      <dsp:txXfrm>
        <a:off x="6516160" y="2842474"/>
        <a:ext cx="1897328" cy="22725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21A45-10E9-4B97-9EDB-C6F2F1C5EAEF}">
      <dsp:nvSpPr>
        <dsp:cNvPr id="0" name=""/>
        <dsp:cNvSpPr/>
      </dsp:nvSpPr>
      <dsp:spPr>
        <a:xfrm>
          <a:off x="7616" y="2135788"/>
          <a:ext cx="2198648" cy="1514900"/>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rPr>
            <a:t>UU </a:t>
          </a:r>
          <a:r>
            <a:rPr lang="en-US" sz="3200" kern="1200" dirty="0" err="1" smtClean="0">
              <a:solidFill>
                <a:schemeClr val="tx1"/>
              </a:solidFill>
            </a:rPr>
            <a:t>Kepabeanan</a:t>
          </a:r>
          <a:endParaRPr lang="en-US" sz="3200" kern="1200" dirty="0">
            <a:solidFill>
              <a:schemeClr val="tx1"/>
            </a:solidFill>
          </a:endParaRPr>
        </a:p>
      </dsp:txBody>
      <dsp:txXfrm>
        <a:off x="51986" y="2180158"/>
        <a:ext cx="2109908" cy="1426160"/>
      </dsp:txXfrm>
    </dsp:sp>
    <dsp:sp modelId="{8E3D0B9B-1C4F-4275-BB41-B67FBA113BE4}">
      <dsp:nvSpPr>
        <dsp:cNvPr id="0" name=""/>
        <dsp:cNvSpPr/>
      </dsp:nvSpPr>
      <dsp:spPr>
        <a:xfrm rot="4985">
          <a:off x="2206264" y="2878002"/>
          <a:ext cx="814058" cy="31653"/>
        </a:xfrm>
        <a:custGeom>
          <a:avLst/>
          <a:gdLst/>
          <a:ahLst/>
          <a:cxnLst/>
          <a:rect l="0" t="0" r="0" b="0"/>
          <a:pathLst>
            <a:path>
              <a:moveTo>
                <a:pt x="0" y="15826"/>
              </a:moveTo>
              <a:lnTo>
                <a:pt x="814058" y="158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592942" y="2873477"/>
        <a:ext cx="40702" cy="40702"/>
      </dsp:txXfrm>
    </dsp:sp>
    <dsp:sp modelId="{F83BC9E2-BF17-4CF6-9A90-79FC30499BFD}">
      <dsp:nvSpPr>
        <dsp:cNvPr id="0" name=""/>
        <dsp:cNvSpPr/>
      </dsp:nvSpPr>
      <dsp:spPr>
        <a:xfrm>
          <a:off x="3020322" y="1931185"/>
          <a:ext cx="2838294" cy="1926467"/>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 </a:t>
          </a:r>
          <a:r>
            <a:rPr lang="en-US" sz="3600" kern="1200" dirty="0" smtClean="0">
              <a:solidFill>
                <a:schemeClr val="tx1"/>
              </a:solidFill>
            </a:rPr>
            <a:t>Ps. 2A,15. 16, 17,25, 26. 40, 93-95</a:t>
          </a:r>
        </a:p>
        <a:p>
          <a:pPr lvl="0" algn="ctr" defTabSz="1244600">
            <a:lnSpc>
              <a:spcPct val="90000"/>
            </a:lnSpc>
            <a:spcBef>
              <a:spcPct val="0"/>
            </a:spcBef>
            <a:spcAft>
              <a:spcPct val="35000"/>
            </a:spcAft>
          </a:pPr>
          <a:endParaRPr lang="en-US" sz="1800" kern="1200" dirty="0">
            <a:solidFill>
              <a:schemeClr val="tx1"/>
            </a:solidFill>
          </a:endParaRPr>
        </a:p>
      </dsp:txBody>
      <dsp:txXfrm>
        <a:off x="3076746" y="1987609"/>
        <a:ext cx="2725446" cy="1813619"/>
      </dsp:txXfrm>
    </dsp:sp>
    <dsp:sp modelId="{7E0ADC08-1FAA-4CAC-8F3F-0D632638586B}">
      <dsp:nvSpPr>
        <dsp:cNvPr id="0" name=""/>
        <dsp:cNvSpPr/>
      </dsp:nvSpPr>
      <dsp:spPr>
        <a:xfrm rot="17624647">
          <a:off x="5254777" y="1953291"/>
          <a:ext cx="2021737" cy="31653"/>
        </a:xfrm>
        <a:custGeom>
          <a:avLst/>
          <a:gdLst/>
          <a:ahLst/>
          <a:cxnLst/>
          <a:rect l="0" t="0" r="0" b="0"/>
          <a:pathLst>
            <a:path>
              <a:moveTo>
                <a:pt x="0" y="15826"/>
              </a:moveTo>
              <a:lnTo>
                <a:pt x="2021737" y="1582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6215102" y="1918574"/>
        <a:ext cx="101086" cy="101086"/>
      </dsp:txXfrm>
    </dsp:sp>
    <dsp:sp modelId="{0C6CF2A6-A058-41EA-8365-518CB28E7625}">
      <dsp:nvSpPr>
        <dsp:cNvPr id="0" name=""/>
        <dsp:cNvSpPr/>
      </dsp:nvSpPr>
      <dsp:spPr>
        <a:xfrm>
          <a:off x="6672674" y="23985"/>
          <a:ext cx="2035144" cy="2039662"/>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 </a:t>
          </a:r>
          <a:r>
            <a:rPr lang="en-US" sz="2800" kern="1200" dirty="0" err="1" smtClean="0">
              <a:solidFill>
                <a:schemeClr val="tx1"/>
              </a:solidFill>
            </a:rPr>
            <a:t>Pasal</a:t>
          </a:r>
          <a:r>
            <a:rPr lang="en-US" sz="2800" kern="1200" dirty="0" smtClean="0">
              <a:solidFill>
                <a:schemeClr val="tx1"/>
              </a:solidFill>
            </a:rPr>
            <a:t> 92A </a:t>
          </a:r>
          <a:r>
            <a:rPr lang="en-US" sz="2800" kern="1200" dirty="0" err="1" smtClean="0">
              <a:solidFill>
                <a:schemeClr val="tx1"/>
              </a:solidFill>
            </a:rPr>
            <a:t>Wewenang</a:t>
          </a:r>
          <a:r>
            <a:rPr lang="en-US" sz="2800" kern="1200" dirty="0" smtClean="0">
              <a:solidFill>
                <a:schemeClr val="tx1"/>
              </a:solidFill>
            </a:rPr>
            <a:t> </a:t>
          </a:r>
          <a:r>
            <a:rPr lang="en-US" sz="2800" kern="1200" dirty="0" err="1" smtClean="0">
              <a:solidFill>
                <a:schemeClr val="tx1"/>
              </a:solidFill>
            </a:rPr>
            <a:t>Khusus</a:t>
          </a:r>
          <a:endParaRPr lang="en-US" sz="2800" kern="1200" dirty="0">
            <a:solidFill>
              <a:schemeClr val="tx1"/>
            </a:solidFill>
          </a:endParaRPr>
        </a:p>
      </dsp:txBody>
      <dsp:txXfrm>
        <a:off x="6732281" y="83592"/>
        <a:ext cx="1915930" cy="1920448"/>
      </dsp:txXfrm>
    </dsp:sp>
    <dsp:sp modelId="{1E8E1339-B43A-435F-BCB2-6216757DD545}">
      <dsp:nvSpPr>
        <dsp:cNvPr id="0" name=""/>
        <dsp:cNvSpPr/>
      </dsp:nvSpPr>
      <dsp:spPr>
        <a:xfrm rot="3186907">
          <a:off x="5584964" y="3426077"/>
          <a:ext cx="1368979" cy="31653"/>
        </a:xfrm>
        <a:custGeom>
          <a:avLst/>
          <a:gdLst/>
          <a:ahLst/>
          <a:cxnLst/>
          <a:rect l="0" t="0" r="0" b="0"/>
          <a:pathLst>
            <a:path>
              <a:moveTo>
                <a:pt x="0" y="15826"/>
              </a:moveTo>
              <a:lnTo>
                <a:pt x="1368979" y="1582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235229" y="3407679"/>
        <a:ext cx="68448" cy="68448"/>
      </dsp:txXfrm>
    </dsp:sp>
    <dsp:sp modelId="{894A9972-6621-47E7-8CA2-0FD928A1109A}">
      <dsp:nvSpPr>
        <dsp:cNvPr id="0" name=""/>
        <dsp:cNvSpPr/>
      </dsp:nvSpPr>
      <dsp:spPr>
        <a:xfrm>
          <a:off x="6680291" y="2782369"/>
          <a:ext cx="2035144" cy="2414037"/>
        </a:xfrm>
        <a:prstGeom prst="roundRect">
          <a:avLst>
            <a:gd name="adj" fmla="val 10000"/>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just" defTabSz="1244600">
            <a:lnSpc>
              <a:spcPct val="90000"/>
            </a:lnSpc>
            <a:spcBef>
              <a:spcPct val="0"/>
            </a:spcBef>
            <a:spcAft>
              <a:spcPct val="35000"/>
            </a:spcAft>
          </a:pPr>
          <a:r>
            <a:rPr lang="en-US" sz="2800" kern="1200" dirty="0" err="1" smtClean="0">
              <a:solidFill>
                <a:schemeClr val="tx1"/>
              </a:solidFill>
            </a:rPr>
            <a:t>Klasifikasi</a:t>
          </a:r>
          <a:r>
            <a:rPr lang="en-US" sz="2800" kern="1200" dirty="0" smtClean="0">
              <a:solidFill>
                <a:schemeClr val="tx1"/>
              </a:solidFill>
            </a:rPr>
            <a:t> </a:t>
          </a:r>
          <a:r>
            <a:rPr lang="en-US" sz="2800" kern="1200" dirty="0" err="1" smtClean="0">
              <a:solidFill>
                <a:schemeClr val="tx1"/>
              </a:solidFill>
            </a:rPr>
            <a:t>Barang</a:t>
          </a:r>
          <a:endParaRPr lang="en-US" sz="2800" kern="1200" dirty="0" smtClean="0">
            <a:solidFill>
              <a:schemeClr val="tx1"/>
            </a:solidFill>
          </a:endParaRPr>
        </a:p>
        <a:p>
          <a:pPr lvl="0" algn="just" defTabSz="1244600">
            <a:lnSpc>
              <a:spcPct val="90000"/>
            </a:lnSpc>
            <a:spcBef>
              <a:spcPct val="0"/>
            </a:spcBef>
            <a:spcAft>
              <a:spcPct val="35000"/>
            </a:spcAft>
          </a:pPr>
          <a:r>
            <a:rPr lang="en-US" sz="2800" kern="1200" dirty="0" err="1" smtClean="0">
              <a:solidFill>
                <a:schemeClr val="tx1"/>
              </a:solidFill>
            </a:rPr>
            <a:t>Nilai</a:t>
          </a:r>
          <a:r>
            <a:rPr lang="en-US" sz="2800" kern="1200" dirty="0" smtClean="0">
              <a:solidFill>
                <a:schemeClr val="tx1"/>
              </a:solidFill>
            </a:rPr>
            <a:t> </a:t>
          </a:r>
          <a:r>
            <a:rPr lang="en-US" sz="2800" kern="1200" dirty="0" err="1" smtClean="0">
              <a:solidFill>
                <a:schemeClr val="tx1"/>
              </a:solidFill>
            </a:rPr>
            <a:t>Pabean</a:t>
          </a:r>
          <a:r>
            <a:rPr lang="en-US" sz="2800" kern="1200" dirty="0" smtClean="0">
              <a:solidFill>
                <a:schemeClr val="tx1"/>
              </a:solidFill>
            </a:rPr>
            <a:t> </a:t>
          </a:r>
          <a:endParaRPr lang="en-US" sz="2800" kern="1200" dirty="0">
            <a:solidFill>
              <a:schemeClr val="tx1"/>
            </a:solidFill>
          </a:endParaRPr>
        </a:p>
      </dsp:txBody>
      <dsp:txXfrm>
        <a:off x="6739898" y="2841976"/>
        <a:ext cx="1915930" cy="22948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CE5B09-9473-4EDE-B48D-943204896EE4}">
      <dsp:nvSpPr>
        <dsp:cNvPr id="0" name=""/>
        <dsp:cNvSpPr/>
      </dsp:nvSpPr>
      <dsp:spPr>
        <a:xfrm>
          <a:off x="3264916" y="103"/>
          <a:ext cx="1699766" cy="169976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rPr>
            <a:t>UUD 45 Ps 20, 23A, 24, 25</a:t>
          </a:r>
          <a:endParaRPr lang="en-US" sz="2400" kern="1200" dirty="0">
            <a:solidFill>
              <a:schemeClr val="tx1"/>
            </a:solidFill>
          </a:endParaRPr>
        </a:p>
      </dsp:txBody>
      <dsp:txXfrm>
        <a:off x="3513841" y="249028"/>
        <a:ext cx="1201916" cy="1201916"/>
      </dsp:txXfrm>
    </dsp:sp>
    <dsp:sp modelId="{90096E55-A7E3-4A7A-90BA-6646BE78F14B}">
      <dsp:nvSpPr>
        <dsp:cNvPr id="0" name=""/>
        <dsp:cNvSpPr/>
      </dsp:nvSpPr>
      <dsp:spPr>
        <a:xfrm rot="2176481">
          <a:off x="4908395" y="1312921"/>
          <a:ext cx="456078" cy="57367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n-US" sz="2400" kern="1200"/>
        </a:p>
      </dsp:txBody>
      <dsp:txXfrm>
        <a:off x="4921654" y="1387179"/>
        <a:ext cx="319255" cy="344203"/>
      </dsp:txXfrm>
    </dsp:sp>
    <dsp:sp modelId="{54121E97-7C9D-442D-8B4F-174420EE2C3F}">
      <dsp:nvSpPr>
        <dsp:cNvPr id="0" name=""/>
        <dsp:cNvSpPr/>
      </dsp:nvSpPr>
      <dsp:spPr>
        <a:xfrm>
          <a:off x="5328998" y="1514918"/>
          <a:ext cx="1699766" cy="169976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rPr>
            <a:t>UU POKOK KEHAKIMA  </a:t>
          </a:r>
          <a:r>
            <a:rPr lang="en-US" sz="2000" kern="1200" dirty="0" err="1" smtClean="0">
              <a:solidFill>
                <a:schemeClr val="tx1"/>
              </a:solidFill>
            </a:rPr>
            <a:t>Kekuasaan</a:t>
          </a:r>
          <a:r>
            <a:rPr lang="en-US" sz="2000" kern="1200" dirty="0" smtClean="0">
              <a:solidFill>
                <a:schemeClr val="tx1"/>
              </a:solidFill>
            </a:rPr>
            <a:t> </a:t>
          </a:r>
          <a:r>
            <a:rPr lang="en-US" sz="2000" kern="1200" dirty="0" err="1" smtClean="0">
              <a:solidFill>
                <a:schemeClr val="tx1"/>
              </a:solidFill>
            </a:rPr>
            <a:t>Kehakiman</a:t>
          </a:r>
          <a:r>
            <a:rPr lang="en-US" sz="2000" kern="1200" dirty="0" smtClean="0">
              <a:solidFill>
                <a:schemeClr val="tx1"/>
              </a:solidFill>
            </a:rPr>
            <a:t>)</a:t>
          </a:r>
          <a:endParaRPr lang="en-US" sz="2000" kern="1200" dirty="0">
            <a:solidFill>
              <a:schemeClr val="tx1"/>
            </a:solidFill>
          </a:endParaRPr>
        </a:p>
      </dsp:txBody>
      <dsp:txXfrm>
        <a:off x="5577923" y="1763843"/>
        <a:ext cx="1201916" cy="1201916"/>
      </dsp:txXfrm>
    </dsp:sp>
    <dsp:sp modelId="{72D1EEAC-F752-4CA3-8668-862C2426F946}">
      <dsp:nvSpPr>
        <dsp:cNvPr id="0" name=""/>
        <dsp:cNvSpPr/>
      </dsp:nvSpPr>
      <dsp:spPr>
        <a:xfrm rot="6486344">
          <a:off x="5566732" y="3271686"/>
          <a:ext cx="443696" cy="57367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n-US" sz="2400" kern="1200"/>
        </a:p>
      </dsp:txBody>
      <dsp:txXfrm rot="10800000">
        <a:off x="5653970" y="3323161"/>
        <a:ext cx="310587" cy="344203"/>
      </dsp:txXfrm>
    </dsp:sp>
    <dsp:sp modelId="{A04C2BE6-C0FF-4934-85D2-55F126455AE5}">
      <dsp:nvSpPr>
        <dsp:cNvPr id="0" name=""/>
        <dsp:cNvSpPr/>
      </dsp:nvSpPr>
      <dsp:spPr>
        <a:xfrm>
          <a:off x="4540592" y="3926230"/>
          <a:ext cx="1699766" cy="169976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US" sz="3800" kern="1200" dirty="0" smtClean="0">
              <a:solidFill>
                <a:schemeClr val="tx1"/>
              </a:solidFill>
            </a:rPr>
            <a:t>UU PTUN</a:t>
          </a:r>
          <a:endParaRPr lang="en-US" sz="3800" kern="1200" dirty="0">
            <a:solidFill>
              <a:schemeClr val="tx1"/>
            </a:solidFill>
          </a:endParaRPr>
        </a:p>
      </dsp:txBody>
      <dsp:txXfrm>
        <a:off x="4789517" y="4175155"/>
        <a:ext cx="1201916" cy="1201916"/>
      </dsp:txXfrm>
    </dsp:sp>
    <dsp:sp modelId="{A6FDE4ED-3FDF-4989-935D-CFAF6F589E77}">
      <dsp:nvSpPr>
        <dsp:cNvPr id="0" name=""/>
        <dsp:cNvSpPr/>
      </dsp:nvSpPr>
      <dsp:spPr>
        <a:xfrm rot="10800000">
          <a:off x="3901903" y="4489278"/>
          <a:ext cx="451340" cy="57367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n-US" sz="2400" kern="1200"/>
        </a:p>
      </dsp:txBody>
      <dsp:txXfrm rot="10800000">
        <a:off x="4037305" y="4604012"/>
        <a:ext cx="315938" cy="344203"/>
      </dsp:txXfrm>
    </dsp:sp>
    <dsp:sp modelId="{C987192F-B1E2-4C79-9451-FAA6D7E4660C}">
      <dsp:nvSpPr>
        <dsp:cNvPr id="0" name=""/>
        <dsp:cNvSpPr/>
      </dsp:nvSpPr>
      <dsp:spPr>
        <a:xfrm>
          <a:off x="1989240" y="3926230"/>
          <a:ext cx="1699766" cy="169976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rPr>
            <a:t>UU KEPABEANAN</a:t>
          </a:r>
        </a:p>
        <a:p>
          <a:pPr lvl="0" algn="ctr" defTabSz="889000">
            <a:lnSpc>
              <a:spcPct val="90000"/>
            </a:lnSpc>
            <a:spcBef>
              <a:spcPct val="0"/>
            </a:spcBef>
            <a:spcAft>
              <a:spcPct val="35000"/>
            </a:spcAft>
          </a:pPr>
          <a:r>
            <a:rPr lang="en-US" sz="2000" kern="1200" dirty="0" smtClean="0">
              <a:solidFill>
                <a:schemeClr val="tx1"/>
              </a:solidFill>
            </a:rPr>
            <a:t>UU CUKAI</a:t>
          </a:r>
          <a:endParaRPr lang="en-US" sz="2000" kern="1200" dirty="0">
            <a:solidFill>
              <a:schemeClr val="tx1"/>
            </a:solidFill>
          </a:endParaRPr>
        </a:p>
      </dsp:txBody>
      <dsp:txXfrm>
        <a:off x="2238165" y="4175155"/>
        <a:ext cx="1201916" cy="1201916"/>
      </dsp:txXfrm>
    </dsp:sp>
    <dsp:sp modelId="{2E3E4190-1477-42E2-9B15-6A1EB00E7074}">
      <dsp:nvSpPr>
        <dsp:cNvPr id="0" name=""/>
        <dsp:cNvSpPr/>
      </dsp:nvSpPr>
      <dsp:spPr>
        <a:xfrm rot="15120000">
          <a:off x="2223195" y="3288186"/>
          <a:ext cx="451340" cy="57367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n-US" sz="2400" kern="1200"/>
        </a:p>
      </dsp:txBody>
      <dsp:txXfrm rot="10800000">
        <a:off x="2311817" y="3467307"/>
        <a:ext cx="315938" cy="344203"/>
      </dsp:txXfrm>
    </dsp:sp>
    <dsp:sp modelId="{9E128414-BEEE-4993-BB45-400F1E67CD30}">
      <dsp:nvSpPr>
        <dsp:cNvPr id="0" name=""/>
        <dsp:cNvSpPr/>
      </dsp:nvSpPr>
      <dsp:spPr>
        <a:xfrm>
          <a:off x="1200829" y="1499750"/>
          <a:ext cx="1699766" cy="169976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solidFill>
                <a:schemeClr val="tx1"/>
              </a:solidFill>
            </a:rPr>
            <a:t>UU KUHP</a:t>
          </a:r>
        </a:p>
        <a:p>
          <a:pPr lvl="0" algn="ctr" defTabSz="800100">
            <a:lnSpc>
              <a:spcPct val="90000"/>
            </a:lnSpc>
            <a:spcBef>
              <a:spcPct val="0"/>
            </a:spcBef>
            <a:spcAft>
              <a:spcPct val="35000"/>
            </a:spcAft>
          </a:pPr>
          <a:r>
            <a:rPr lang="en-US" sz="1800" kern="1200" dirty="0" smtClean="0">
              <a:solidFill>
                <a:schemeClr val="tx1"/>
              </a:solidFill>
            </a:rPr>
            <a:t>UU </a:t>
          </a:r>
          <a:r>
            <a:rPr lang="en-US" sz="1800" kern="1200" dirty="0" err="1" smtClean="0">
              <a:solidFill>
                <a:schemeClr val="tx1"/>
              </a:solidFill>
            </a:rPr>
            <a:t>PPh</a:t>
          </a:r>
          <a:endParaRPr lang="en-US" sz="1800" kern="1200" dirty="0" smtClean="0">
            <a:solidFill>
              <a:schemeClr val="tx1"/>
            </a:solidFill>
          </a:endParaRPr>
        </a:p>
        <a:p>
          <a:pPr lvl="0" algn="ctr" defTabSz="800100">
            <a:lnSpc>
              <a:spcPct val="90000"/>
            </a:lnSpc>
            <a:spcBef>
              <a:spcPct val="0"/>
            </a:spcBef>
            <a:spcAft>
              <a:spcPct val="35000"/>
            </a:spcAft>
          </a:pPr>
          <a:r>
            <a:rPr lang="en-US" sz="1800" kern="1200" dirty="0" smtClean="0">
              <a:solidFill>
                <a:schemeClr val="tx1"/>
              </a:solidFill>
            </a:rPr>
            <a:t>UU PPN</a:t>
          </a:r>
        </a:p>
        <a:p>
          <a:pPr lvl="0" algn="ctr" defTabSz="800100">
            <a:lnSpc>
              <a:spcPct val="90000"/>
            </a:lnSpc>
            <a:spcBef>
              <a:spcPct val="0"/>
            </a:spcBef>
            <a:spcAft>
              <a:spcPct val="35000"/>
            </a:spcAft>
          </a:pPr>
          <a:r>
            <a:rPr lang="en-US" sz="1800" kern="1200" dirty="0" smtClean="0">
              <a:solidFill>
                <a:schemeClr val="tx1"/>
              </a:solidFill>
            </a:rPr>
            <a:t>UU BEA METERAI</a:t>
          </a:r>
          <a:endParaRPr lang="en-US" sz="1800" kern="1200" dirty="0">
            <a:solidFill>
              <a:schemeClr val="tx1"/>
            </a:solidFill>
          </a:endParaRPr>
        </a:p>
      </dsp:txBody>
      <dsp:txXfrm>
        <a:off x="1449754" y="1748675"/>
        <a:ext cx="1201916" cy="1201916"/>
      </dsp:txXfrm>
    </dsp:sp>
    <dsp:sp modelId="{E4F23192-1BA9-4155-B133-BFC7732A7BA1}">
      <dsp:nvSpPr>
        <dsp:cNvPr id="0" name=""/>
        <dsp:cNvSpPr/>
      </dsp:nvSpPr>
      <dsp:spPr>
        <a:xfrm rot="19440000">
          <a:off x="2846751" y="1320482"/>
          <a:ext cx="451340" cy="57367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n-US" sz="2400" kern="1200"/>
        </a:p>
      </dsp:txBody>
      <dsp:txXfrm>
        <a:off x="2859681" y="1475010"/>
        <a:ext cx="315938" cy="3442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401E62-0CB2-40D7-A108-920EC9EA3294}">
      <dsp:nvSpPr>
        <dsp:cNvPr id="0" name=""/>
        <dsp:cNvSpPr/>
      </dsp:nvSpPr>
      <dsp:spPr>
        <a:xfrm>
          <a:off x="4523" y="2511761"/>
          <a:ext cx="2163303" cy="1081651"/>
        </a:xfrm>
        <a:prstGeom prst="roundRect">
          <a:avLst>
            <a:gd name="adj" fmla="val 10000"/>
          </a:avLst>
        </a:prstGeom>
        <a:solidFill>
          <a:schemeClr val="lt1"/>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smtClean="0"/>
            <a:t>ATRIBUSI</a:t>
          </a:r>
          <a:endParaRPr lang="en-US" sz="3100" kern="1200" dirty="0"/>
        </a:p>
      </dsp:txBody>
      <dsp:txXfrm>
        <a:off x="36203" y="2543441"/>
        <a:ext cx="2099943" cy="1018291"/>
      </dsp:txXfrm>
    </dsp:sp>
    <dsp:sp modelId="{B3F0AC3D-0323-48BB-8D02-704A062F6499}">
      <dsp:nvSpPr>
        <dsp:cNvPr id="0" name=""/>
        <dsp:cNvSpPr/>
      </dsp:nvSpPr>
      <dsp:spPr>
        <a:xfrm rot="18770822">
          <a:off x="1964262" y="2568371"/>
          <a:ext cx="1272450" cy="35507"/>
        </a:xfrm>
        <a:custGeom>
          <a:avLst/>
          <a:gdLst/>
          <a:ahLst/>
          <a:cxnLst/>
          <a:rect l="0" t="0" r="0" b="0"/>
          <a:pathLst>
            <a:path>
              <a:moveTo>
                <a:pt x="0" y="17753"/>
              </a:moveTo>
              <a:lnTo>
                <a:pt x="1272450" y="1775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568676" y="2554313"/>
        <a:ext cx="63622" cy="63622"/>
      </dsp:txXfrm>
    </dsp:sp>
    <dsp:sp modelId="{0AE609EF-A5B0-480F-A38D-6992890DD059}">
      <dsp:nvSpPr>
        <dsp:cNvPr id="0" name=""/>
        <dsp:cNvSpPr/>
      </dsp:nvSpPr>
      <dsp:spPr>
        <a:xfrm>
          <a:off x="3033148" y="1578836"/>
          <a:ext cx="2163303" cy="1081651"/>
        </a:xfrm>
        <a:prstGeom prst="roundRect">
          <a:avLst>
            <a:gd name="adj" fmla="val 10000"/>
          </a:avLst>
        </a:prstGeom>
        <a:solidFill>
          <a:schemeClr val="lt1"/>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err="1" smtClean="0"/>
            <a:t>Adanya</a:t>
          </a:r>
          <a:r>
            <a:rPr lang="en-US" sz="3100" kern="1200" dirty="0" smtClean="0"/>
            <a:t> </a:t>
          </a:r>
          <a:r>
            <a:rPr lang="en-US" sz="3100" kern="1200" dirty="0" err="1" smtClean="0"/>
            <a:t>Keputusan</a:t>
          </a:r>
          <a:endParaRPr lang="en-US" sz="3100" kern="1200" dirty="0"/>
        </a:p>
      </dsp:txBody>
      <dsp:txXfrm>
        <a:off x="3064828" y="1610516"/>
        <a:ext cx="2099943" cy="1018291"/>
      </dsp:txXfrm>
    </dsp:sp>
    <dsp:sp modelId="{ECA60C84-60DB-4516-81E2-A1DBB4A1FADA}">
      <dsp:nvSpPr>
        <dsp:cNvPr id="0" name=""/>
        <dsp:cNvSpPr/>
      </dsp:nvSpPr>
      <dsp:spPr>
        <a:xfrm rot="19457599">
          <a:off x="5096289" y="1790933"/>
          <a:ext cx="1065646" cy="35507"/>
        </a:xfrm>
        <a:custGeom>
          <a:avLst/>
          <a:gdLst/>
          <a:ahLst/>
          <a:cxnLst/>
          <a:rect l="0" t="0" r="0" b="0"/>
          <a:pathLst>
            <a:path>
              <a:moveTo>
                <a:pt x="0" y="17753"/>
              </a:moveTo>
              <a:lnTo>
                <a:pt x="1065646" y="1775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602471" y="1782046"/>
        <a:ext cx="53282" cy="53282"/>
      </dsp:txXfrm>
    </dsp:sp>
    <dsp:sp modelId="{8FB95075-9715-4FCA-97A3-D2A0C02026FD}">
      <dsp:nvSpPr>
        <dsp:cNvPr id="0" name=""/>
        <dsp:cNvSpPr/>
      </dsp:nvSpPr>
      <dsp:spPr>
        <a:xfrm>
          <a:off x="6061773" y="956887"/>
          <a:ext cx="2163303" cy="1081651"/>
        </a:xfrm>
        <a:prstGeom prst="roundRect">
          <a:avLst>
            <a:gd name="adj" fmla="val 10000"/>
          </a:avLst>
        </a:prstGeom>
        <a:solidFill>
          <a:schemeClr val="lt1"/>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smtClean="0"/>
            <a:t>Di </a:t>
          </a:r>
          <a:r>
            <a:rPr lang="en-US" sz="3100" kern="1200" dirty="0" err="1" smtClean="0"/>
            <a:t>bidang</a:t>
          </a:r>
          <a:r>
            <a:rPr lang="en-US" sz="3100" kern="1200" dirty="0" smtClean="0"/>
            <a:t> </a:t>
          </a:r>
          <a:r>
            <a:rPr lang="en-US" sz="3100" kern="1200" dirty="0" err="1" smtClean="0"/>
            <a:t>Perpajakan</a:t>
          </a:r>
          <a:endParaRPr lang="en-US" sz="3100" kern="1200" dirty="0"/>
        </a:p>
      </dsp:txBody>
      <dsp:txXfrm>
        <a:off x="6093453" y="988567"/>
        <a:ext cx="2099943" cy="1018291"/>
      </dsp:txXfrm>
    </dsp:sp>
    <dsp:sp modelId="{4DC0034B-1A77-4B8C-948F-7DCFEB3D1207}">
      <dsp:nvSpPr>
        <dsp:cNvPr id="0" name=""/>
        <dsp:cNvSpPr/>
      </dsp:nvSpPr>
      <dsp:spPr>
        <a:xfrm rot="2142401">
          <a:off x="5096289" y="2412883"/>
          <a:ext cx="1065646" cy="35507"/>
        </a:xfrm>
        <a:custGeom>
          <a:avLst/>
          <a:gdLst/>
          <a:ahLst/>
          <a:cxnLst/>
          <a:rect l="0" t="0" r="0" b="0"/>
          <a:pathLst>
            <a:path>
              <a:moveTo>
                <a:pt x="0" y="17753"/>
              </a:moveTo>
              <a:lnTo>
                <a:pt x="1065646" y="1775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602471" y="2403996"/>
        <a:ext cx="53282" cy="53282"/>
      </dsp:txXfrm>
    </dsp:sp>
    <dsp:sp modelId="{412AFF35-8A9C-42D9-835F-36BDEDD3564B}">
      <dsp:nvSpPr>
        <dsp:cNvPr id="0" name=""/>
        <dsp:cNvSpPr/>
      </dsp:nvSpPr>
      <dsp:spPr>
        <a:xfrm>
          <a:off x="6061773" y="2200786"/>
          <a:ext cx="2163303" cy="1081651"/>
        </a:xfrm>
        <a:prstGeom prst="roundRect">
          <a:avLst>
            <a:gd name="adj" fmla="val 10000"/>
          </a:avLst>
        </a:prstGeom>
        <a:solidFill>
          <a:schemeClr val="lt1"/>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err="1" smtClean="0"/>
            <a:t>Keputusan</a:t>
          </a:r>
          <a:r>
            <a:rPr lang="en-US" sz="3100" kern="1200" dirty="0" smtClean="0"/>
            <a:t> </a:t>
          </a:r>
          <a:r>
            <a:rPr lang="en-US" sz="3100" kern="1200" dirty="0" err="1" smtClean="0"/>
            <a:t>Administrasi</a:t>
          </a:r>
          <a:endParaRPr lang="en-US" sz="3100" kern="1200" dirty="0"/>
        </a:p>
      </dsp:txBody>
      <dsp:txXfrm>
        <a:off x="6093453" y="2232466"/>
        <a:ext cx="2099943" cy="1018291"/>
      </dsp:txXfrm>
    </dsp:sp>
    <dsp:sp modelId="{6E08E0EB-3D63-4CE0-B98E-A9F19D0BB152}">
      <dsp:nvSpPr>
        <dsp:cNvPr id="0" name=""/>
        <dsp:cNvSpPr/>
      </dsp:nvSpPr>
      <dsp:spPr>
        <a:xfrm rot="3052977">
          <a:off x="1932657" y="3529175"/>
          <a:ext cx="1274309" cy="35507"/>
        </a:xfrm>
        <a:custGeom>
          <a:avLst/>
          <a:gdLst/>
          <a:ahLst/>
          <a:cxnLst/>
          <a:rect l="0" t="0" r="0" b="0"/>
          <a:pathLst>
            <a:path>
              <a:moveTo>
                <a:pt x="0" y="17753"/>
              </a:moveTo>
              <a:lnTo>
                <a:pt x="1274309" y="1775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537954" y="3515071"/>
        <a:ext cx="63715" cy="63715"/>
      </dsp:txXfrm>
    </dsp:sp>
    <dsp:sp modelId="{5C9305CD-5473-4380-AA05-B0A2CBD1DE19}">
      <dsp:nvSpPr>
        <dsp:cNvPr id="0" name=""/>
        <dsp:cNvSpPr/>
      </dsp:nvSpPr>
      <dsp:spPr>
        <a:xfrm>
          <a:off x="2971796" y="3500445"/>
          <a:ext cx="2163303" cy="1081651"/>
        </a:xfrm>
        <a:prstGeom prst="roundRect">
          <a:avLst>
            <a:gd name="adj" fmla="val 10000"/>
          </a:avLst>
        </a:prstGeom>
        <a:solidFill>
          <a:schemeClr val="lt1"/>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err="1" smtClean="0"/>
            <a:t>Tidak</a:t>
          </a:r>
          <a:r>
            <a:rPr lang="en-US" sz="3100" kern="1200" dirty="0" smtClean="0"/>
            <a:t> </a:t>
          </a:r>
          <a:r>
            <a:rPr lang="en-US" sz="3100" kern="1200" dirty="0" err="1" smtClean="0"/>
            <a:t>disetujui</a:t>
          </a:r>
          <a:r>
            <a:rPr lang="en-US" sz="3100" kern="1200" dirty="0" smtClean="0"/>
            <a:t> WP</a:t>
          </a:r>
          <a:endParaRPr lang="en-US" sz="3100" kern="1200" dirty="0"/>
        </a:p>
      </dsp:txBody>
      <dsp:txXfrm>
        <a:off x="3003476" y="3532125"/>
        <a:ext cx="2099943" cy="1018291"/>
      </dsp:txXfrm>
    </dsp:sp>
    <dsp:sp modelId="{6A4E219C-B411-4853-84D2-625A7ACBCA89}">
      <dsp:nvSpPr>
        <dsp:cNvPr id="0" name=""/>
        <dsp:cNvSpPr/>
      </dsp:nvSpPr>
      <dsp:spPr>
        <a:xfrm rot="21393395">
          <a:off x="5134262" y="3995637"/>
          <a:ext cx="928348" cy="35507"/>
        </a:xfrm>
        <a:custGeom>
          <a:avLst/>
          <a:gdLst/>
          <a:ahLst/>
          <a:cxnLst/>
          <a:rect l="0" t="0" r="0" b="0"/>
          <a:pathLst>
            <a:path>
              <a:moveTo>
                <a:pt x="0" y="17753"/>
              </a:moveTo>
              <a:lnTo>
                <a:pt x="928348" y="1775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75228" y="3990182"/>
        <a:ext cx="46417" cy="46417"/>
      </dsp:txXfrm>
    </dsp:sp>
    <dsp:sp modelId="{E9863B5E-DE2D-47AB-A66E-FA98F824A0D5}">
      <dsp:nvSpPr>
        <dsp:cNvPr id="0" name=""/>
        <dsp:cNvSpPr/>
      </dsp:nvSpPr>
      <dsp:spPr>
        <a:xfrm>
          <a:off x="6061773" y="3444686"/>
          <a:ext cx="2163303" cy="1081651"/>
        </a:xfrm>
        <a:prstGeom prst="roundRect">
          <a:avLst>
            <a:gd name="adj" fmla="val 10000"/>
          </a:avLst>
        </a:prstGeom>
        <a:solidFill>
          <a:schemeClr val="lt1"/>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err="1" smtClean="0"/>
            <a:t>Pengajuan</a:t>
          </a:r>
          <a:r>
            <a:rPr lang="en-US" sz="3100" kern="1200" dirty="0" smtClean="0"/>
            <a:t> </a:t>
          </a:r>
          <a:r>
            <a:rPr lang="en-US" sz="3100" kern="1200" dirty="0" err="1" smtClean="0"/>
            <a:t>Keberatan</a:t>
          </a:r>
          <a:endParaRPr lang="en-US" sz="3100" kern="1200" dirty="0"/>
        </a:p>
      </dsp:txBody>
      <dsp:txXfrm>
        <a:off x="6093453" y="3476366"/>
        <a:ext cx="2099943" cy="101829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CE2CC-E5CF-4339-99B9-A8FD26CA88B0}">
      <dsp:nvSpPr>
        <dsp:cNvPr id="0" name=""/>
        <dsp:cNvSpPr/>
      </dsp:nvSpPr>
      <dsp:spPr>
        <a:xfrm>
          <a:off x="5719" y="2483812"/>
          <a:ext cx="1923415" cy="961707"/>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Upaya</a:t>
          </a:r>
          <a:r>
            <a:rPr lang="en-US" sz="2800" kern="1200" dirty="0" smtClean="0">
              <a:solidFill>
                <a:schemeClr val="tx1"/>
              </a:solidFill>
            </a:rPr>
            <a:t> </a:t>
          </a:r>
          <a:r>
            <a:rPr lang="en-US" sz="2800" kern="1200" dirty="0" err="1" smtClean="0">
              <a:solidFill>
                <a:schemeClr val="tx1"/>
              </a:solidFill>
            </a:rPr>
            <a:t>Administrasi</a:t>
          </a:r>
          <a:endParaRPr lang="en-US" sz="2800" kern="1200" dirty="0">
            <a:solidFill>
              <a:schemeClr val="tx1"/>
            </a:solidFill>
          </a:endParaRPr>
        </a:p>
      </dsp:txBody>
      <dsp:txXfrm>
        <a:off x="33886" y="2511979"/>
        <a:ext cx="1867081" cy="905373"/>
      </dsp:txXfrm>
    </dsp:sp>
    <dsp:sp modelId="{75705731-7F80-4917-ACD3-BCFDD418E7A5}">
      <dsp:nvSpPr>
        <dsp:cNvPr id="0" name=""/>
        <dsp:cNvSpPr/>
      </dsp:nvSpPr>
      <dsp:spPr>
        <a:xfrm rot="17502380">
          <a:off x="1273711" y="1983713"/>
          <a:ext cx="2080215" cy="29195"/>
        </a:xfrm>
        <a:custGeom>
          <a:avLst/>
          <a:gdLst/>
          <a:ahLst/>
          <a:cxnLst/>
          <a:rect l="0" t="0" r="0" b="0"/>
          <a:pathLst>
            <a:path>
              <a:moveTo>
                <a:pt x="0" y="14597"/>
              </a:moveTo>
              <a:lnTo>
                <a:pt x="2080215" y="145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solidFill>
              <a:schemeClr val="tx1"/>
            </a:solidFill>
          </a:endParaRPr>
        </a:p>
      </dsp:txBody>
      <dsp:txXfrm>
        <a:off x="2261813" y="1946305"/>
        <a:ext cx="104010" cy="104010"/>
      </dsp:txXfrm>
    </dsp:sp>
    <dsp:sp modelId="{31342577-3D74-4178-9C00-2D5BF8DC097E}">
      <dsp:nvSpPr>
        <dsp:cNvPr id="0" name=""/>
        <dsp:cNvSpPr/>
      </dsp:nvSpPr>
      <dsp:spPr>
        <a:xfrm>
          <a:off x="2698502" y="135105"/>
          <a:ext cx="2347548" cy="1793700"/>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Pasal</a:t>
          </a:r>
          <a:r>
            <a:rPr lang="en-US" sz="2400" kern="1200" dirty="0" smtClean="0">
              <a:solidFill>
                <a:schemeClr val="tx1"/>
              </a:solidFill>
            </a:rPr>
            <a:t> 36 </a:t>
          </a:r>
        </a:p>
        <a:p>
          <a:pPr lvl="0" algn="ctr" defTabSz="1066800">
            <a:lnSpc>
              <a:spcPct val="90000"/>
            </a:lnSpc>
            <a:spcBef>
              <a:spcPct val="0"/>
            </a:spcBef>
            <a:spcAft>
              <a:spcPct val="35000"/>
            </a:spcAft>
          </a:pPr>
          <a:r>
            <a:rPr lang="en-US" sz="2400" kern="1200" dirty="0" smtClean="0">
              <a:solidFill>
                <a:schemeClr val="tx1"/>
              </a:solidFill>
            </a:rPr>
            <a:t>UU KUP</a:t>
          </a:r>
        </a:p>
        <a:p>
          <a:pPr lvl="0" algn="ctr" defTabSz="1066800">
            <a:lnSpc>
              <a:spcPct val="90000"/>
            </a:lnSpc>
            <a:spcBef>
              <a:spcPct val="0"/>
            </a:spcBef>
            <a:spcAft>
              <a:spcPct val="35000"/>
            </a:spcAft>
          </a:pPr>
          <a:r>
            <a:rPr lang="en-US" sz="2400" kern="1200" dirty="0" err="1" smtClean="0">
              <a:solidFill>
                <a:schemeClr val="tx1"/>
              </a:solidFill>
            </a:rPr>
            <a:t>Wewenang</a:t>
          </a:r>
          <a:r>
            <a:rPr lang="en-US" sz="2400" kern="1200" dirty="0" smtClean="0">
              <a:solidFill>
                <a:schemeClr val="tx1"/>
              </a:solidFill>
            </a:rPr>
            <a:t> </a:t>
          </a:r>
          <a:r>
            <a:rPr lang="en-US" sz="2400" kern="1200" dirty="0" err="1" smtClean="0">
              <a:solidFill>
                <a:schemeClr val="tx1"/>
              </a:solidFill>
            </a:rPr>
            <a:t>Khusus</a:t>
          </a:r>
          <a:r>
            <a:rPr lang="en-US" sz="2400" kern="1200" dirty="0" smtClean="0">
              <a:solidFill>
                <a:schemeClr val="tx1"/>
              </a:solidFill>
            </a:rPr>
            <a:t> DJP</a:t>
          </a:r>
          <a:endParaRPr lang="en-US" sz="2400" kern="1200" dirty="0">
            <a:solidFill>
              <a:schemeClr val="tx1"/>
            </a:solidFill>
          </a:endParaRPr>
        </a:p>
      </dsp:txBody>
      <dsp:txXfrm>
        <a:off x="2751038" y="187641"/>
        <a:ext cx="2242476" cy="1688628"/>
      </dsp:txXfrm>
    </dsp:sp>
    <dsp:sp modelId="{C83A43CF-F874-46D8-A249-64DD39098BFA}">
      <dsp:nvSpPr>
        <dsp:cNvPr id="0" name=""/>
        <dsp:cNvSpPr/>
      </dsp:nvSpPr>
      <dsp:spPr>
        <a:xfrm rot="250212">
          <a:off x="5045029" y="1045406"/>
          <a:ext cx="771408" cy="29195"/>
        </a:xfrm>
        <a:custGeom>
          <a:avLst/>
          <a:gdLst/>
          <a:ahLst/>
          <a:cxnLst/>
          <a:rect l="0" t="0" r="0" b="0"/>
          <a:pathLst>
            <a:path>
              <a:moveTo>
                <a:pt x="0" y="14597"/>
              </a:moveTo>
              <a:lnTo>
                <a:pt x="771408" y="145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chemeClr val="tx1"/>
            </a:solidFill>
          </a:endParaRPr>
        </a:p>
      </dsp:txBody>
      <dsp:txXfrm>
        <a:off x="5411448" y="1040718"/>
        <a:ext cx="38570" cy="38570"/>
      </dsp:txXfrm>
    </dsp:sp>
    <dsp:sp modelId="{4C953858-40C0-4A18-A5F5-DDA3B756EB3F}">
      <dsp:nvSpPr>
        <dsp:cNvPr id="0" name=""/>
        <dsp:cNvSpPr/>
      </dsp:nvSpPr>
      <dsp:spPr>
        <a:xfrm>
          <a:off x="5815417" y="273374"/>
          <a:ext cx="2408462" cy="1629354"/>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Pengurangan</a:t>
          </a:r>
          <a:r>
            <a:rPr lang="en-US" sz="2800" kern="1200" dirty="0" smtClean="0">
              <a:solidFill>
                <a:schemeClr val="tx1"/>
              </a:solidFill>
            </a:rPr>
            <a:t> </a:t>
          </a:r>
          <a:r>
            <a:rPr lang="en-US" sz="2800" kern="1200" dirty="0" err="1" smtClean="0">
              <a:solidFill>
                <a:schemeClr val="tx1"/>
              </a:solidFill>
            </a:rPr>
            <a:t>Penghapusan</a:t>
          </a:r>
          <a:r>
            <a:rPr lang="en-US" sz="2800" kern="1200" dirty="0" smtClean="0">
              <a:solidFill>
                <a:schemeClr val="tx1"/>
              </a:solidFill>
            </a:rPr>
            <a:t> </a:t>
          </a:r>
        </a:p>
        <a:p>
          <a:pPr lvl="0" algn="ctr" defTabSz="1244600">
            <a:lnSpc>
              <a:spcPct val="90000"/>
            </a:lnSpc>
            <a:spcBef>
              <a:spcPct val="0"/>
            </a:spcBef>
            <a:spcAft>
              <a:spcPct val="35000"/>
            </a:spcAft>
          </a:pPr>
          <a:r>
            <a:rPr lang="en-US" sz="2800" kern="1200" dirty="0" err="1" smtClean="0">
              <a:solidFill>
                <a:schemeClr val="tx1"/>
              </a:solidFill>
            </a:rPr>
            <a:t>Pembatalan</a:t>
          </a:r>
          <a:endParaRPr lang="en-US" sz="2800" kern="1200" dirty="0">
            <a:solidFill>
              <a:schemeClr val="tx1"/>
            </a:solidFill>
          </a:endParaRPr>
        </a:p>
      </dsp:txBody>
      <dsp:txXfrm>
        <a:off x="5863139" y="321096"/>
        <a:ext cx="2313018" cy="1533910"/>
      </dsp:txXfrm>
    </dsp:sp>
    <dsp:sp modelId="{3F5BDABF-CBA7-4245-BA91-C9568E1985DD}">
      <dsp:nvSpPr>
        <dsp:cNvPr id="0" name=""/>
        <dsp:cNvSpPr/>
      </dsp:nvSpPr>
      <dsp:spPr>
        <a:xfrm rot="545500">
          <a:off x="1922468" y="3033927"/>
          <a:ext cx="1061403" cy="29195"/>
        </a:xfrm>
        <a:custGeom>
          <a:avLst/>
          <a:gdLst/>
          <a:ahLst/>
          <a:cxnLst/>
          <a:rect l="0" t="0" r="0" b="0"/>
          <a:pathLst>
            <a:path>
              <a:moveTo>
                <a:pt x="0" y="14597"/>
              </a:moveTo>
              <a:lnTo>
                <a:pt x="1061403" y="145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chemeClr val="tx1"/>
            </a:solidFill>
          </a:endParaRPr>
        </a:p>
      </dsp:txBody>
      <dsp:txXfrm>
        <a:off x="2426635" y="3021989"/>
        <a:ext cx="53070" cy="53070"/>
      </dsp:txXfrm>
    </dsp:sp>
    <dsp:sp modelId="{25B7FF69-1ACC-4EF5-849E-70E03C2E0121}">
      <dsp:nvSpPr>
        <dsp:cNvPr id="0" name=""/>
        <dsp:cNvSpPr/>
      </dsp:nvSpPr>
      <dsp:spPr>
        <a:xfrm>
          <a:off x="2977205" y="2621447"/>
          <a:ext cx="1923415" cy="1021872"/>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dirty="0" err="1" smtClean="0">
              <a:solidFill>
                <a:schemeClr val="tx1"/>
              </a:solidFill>
            </a:rPr>
            <a:t>Pasal</a:t>
          </a:r>
          <a:r>
            <a:rPr lang="en-US" sz="2600" kern="1200" dirty="0" smtClean="0">
              <a:solidFill>
                <a:schemeClr val="tx1"/>
              </a:solidFill>
            </a:rPr>
            <a:t> 25 </a:t>
          </a:r>
        </a:p>
        <a:p>
          <a:pPr lvl="0" algn="ctr" defTabSz="1155700">
            <a:lnSpc>
              <a:spcPct val="90000"/>
            </a:lnSpc>
            <a:spcBef>
              <a:spcPct val="0"/>
            </a:spcBef>
            <a:spcAft>
              <a:spcPct val="35000"/>
            </a:spcAft>
          </a:pPr>
          <a:r>
            <a:rPr lang="en-US" sz="2600" kern="1200" dirty="0" smtClean="0">
              <a:solidFill>
                <a:schemeClr val="tx1"/>
              </a:solidFill>
            </a:rPr>
            <a:t>UU KUP</a:t>
          </a:r>
          <a:endParaRPr lang="en-US" sz="2600" kern="1200" dirty="0">
            <a:solidFill>
              <a:schemeClr val="tx1"/>
            </a:solidFill>
          </a:endParaRPr>
        </a:p>
      </dsp:txBody>
      <dsp:txXfrm>
        <a:off x="3007135" y="2651377"/>
        <a:ext cx="1863555" cy="962012"/>
      </dsp:txXfrm>
    </dsp:sp>
    <dsp:sp modelId="{E30ADEE7-A847-4CA9-BC3D-C634F592E60B}">
      <dsp:nvSpPr>
        <dsp:cNvPr id="0" name=""/>
        <dsp:cNvSpPr/>
      </dsp:nvSpPr>
      <dsp:spPr>
        <a:xfrm rot="134665">
          <a:off x="4900207" y="3138890"/>
          <a:ext cx="1077805" cy="29195"/>
        </a:xfrm>
        <a:custGeom>
          <a:avLst/>
          <a:gdLst/>
          <a:ahLst/>
          <a:cxnLst/>
          <a:rect l="0" t="0" r="0" b="0"/>
          <a:pathLst>
            <a:path>
              <a:moveTo>
                <a:pt x="0" y="14597"/>
              </a:moveTo>
              <a:lnTo>
                <a:pt x="1077805" y="145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chemeClr val="tx1"/>
            </a:solidFill>
          </a:endParaRPr>
        </a:p>
      </dsp:txBody>
      <dsp:txXfrm>
        <a:off x="5412165" y="3126543"/>
        <a:ext cx="53890" cy="53890"/>
      </dsp:txXfrm>
    </dsp:sp>
    <dsp:sp modelId="{B62F9DA7-28AA-4509-B064-1A86F64DF960}">
      <dsp:nvSpPr>
        <dsp:cNvPr id="0" name=""/>
        <dsp:cNvSpPr/>
      </dsp:nvSpPr>
      <dsp:spPr>
        <a:xfrm>
          <a:off x="5977599" y="2326640"/>
          <a:ext cx="1923415" cy="1695904"/>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Keberatan</a:t>
          </a:r>
          <a:endParaRPr lang="en-US" sz="2800" kern="1200" dirty="0" smtClean="0">
            <a:solidFill>
              <a:schemeClr val="tx1"/>
            </a:solidFill>
          </a:endParaRPr>
        </a:p>
        <a:p>
          <a:pPr lvl="0" algn="ctr" defTabSz="1244600">
            <a:lnSpc>
              <a:spcPct val="90000"/>
            </a:lnSpc>
            <a:spcBef>
              <a:spcPct val="0"/>
            </a:spcBef>
            <a:spcAft>
              <a:spcPct val="35000"/>
            </a:spcAft>
          </a:pPr>
          <a:r>
            <a:rPr lang="en-US" sz="2800" kern="1200" dirty="0" err="1" smtClean="0">
              <a:solidFill>
                <a:schemeClr val="tx1"/>
              </a:solidFill>
            </a:rPr>
            <a:t>Keputusan</a:t>
          </a:r>
          <a:r>
            <a:rPr lang="en-US" sz="2800" kern="1200" dirty="0" smtClean="0">
              <a:solidFill>
                <a:schemeClr val="tx1"/>
              </a:solidFill>
            </a:rPr>
            <a:t> </a:t>
          </a:r>
          <a:r>
            <a:rPr lang="en-US" sz="2800" kern="1200" dirty="0" err="1" smtClean="0">
              <a:solidFill>
                <a:schemeClr val="tx1"/>
              </a:solidFill>
            </a:rPr>
            <a:t>Keberatan</a:t>
          </a:r>
          <a:endParaRPr lang="en-US" sz="2800" kern="1200" dirty="0">
            <a:solidFill>
              <a:schemeClr val="tx1"/>
            </a:solidFill>
          </a:endParaRPr>
        </a:p>
      </dsp:txBody>
      <dsp:txXfrm>
        <a:off x="6027270" y="2376311"/>
        <a:ext cx="1824073" cy="1596562"/>
      </dsp:txXfrm>
    </dsp:sp>
    <dsp:sp modelId="{B8CC7EBC-5B67-42B3-8216-782909F5DAC3}">
      <dsp:nvSpPr>
        <dsp:cNvPr id="0" name=""/>
        <dsp:cNvSpPr/>
      </dsp:nvSpPr>
      <dsp:spPr>
        <a:xfrm rot="3670121">
          <a:off x="1366485" y="3902051"/>
          <a:ext cx="2173369" cy="29195"/>
        </a:xfrm>
        <a:custGeom>
          <a:avLst/>
          <a:gdLst/>
          <a:ahLst/>
          <a:cxnLst/>
          <a:rect l="0" t="0" r="0" b="0"/>
          <a:pathLst>
            <a:path>
              <a:moveTo>
                <a:pt x="0" y="14597"/>
              </a:moveTo>
              <a:lnTo>
                <a:pt x="2173369" y="145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2398836" y="3862314"/>
        <a:ext cx="108668" cy="108668"/>
      </dsp:txXfrm>
    </dsp:sp>
    <dsp:sp modelId="{4211A8C0-FE28-4083-A44A-E4B8D9C07678}">
      <dsp:nvSpPr>
        <dsp:cNvPr id="0" name=""/>
        <dsp:cNvSpPr/>
      </dsp:nvSpPr>
      <dsp:spPr>
        <a:xfrm>
          <a:off x="2977205" y="4357695"/>
          <a:ext cx="1923415" cy="1021872"/>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dirty="0" err="1" smtClean="0">
              <a:solidFill>
                <a:schemeClr val="tx1"/>
              </a:solidFill>
            </a:rPr>
            <a:t>Pasal</a:t>
          </a:r>
          <a:r>
            <a:rPr lang="en-US" sz="2600" kern="1200" dirty="0" smtClean="0">
              <a:solidFill>
                <a:schemeClr val="tx1"/>
              </a:solidFill>
            </a:rPr>
            <a:t> 16 </a:t>
          </a:r>
        </a:p>
        <a:p>
          <a:pPr lvl="0" algn="ctr" defTabSz="1155700">
            <a:lnSpc>
              <a:spcPct val="90000"/>
            </a:lnSpc>
            <a:spcBef>
              <a:spcPct val="0"/>
            </a:spcBef>
            <a:spcAft>
              <a:spcPct val="35000"/>
            </a:spcAft>
          </a:pPr>
          <a:r>
            <a:rPr lang="en-US" sz="2600" kern="1200" dirty="0" smtClean="0">
              <a:solidFill>
                <a:schemeClr val="tx1"/>
              </a:solidFill>
            </a:rPr>
            <a:t>UU KUP</a:t>
          </a:r>
          <a:endParaRPr lang="en-US" sz="2600" kern="1200" dirty="0">
            <a:solidFill>
              <a:schemeClr val="tx1"/>
            </a:solidFill>
          </a:endParaRPr>
        </a:p>
      </dsp:txBody>
      <dsp:txXfrm>
        <a:off x="3007135" y="4387625"/>
        <a:ext cx="1863555" cy="962012"/>
      </dsp:txXfrm>
    </dsp:sp>
    <dsp:sp modelId="{0D35DD2D-2335-407C-BCB7-FDC8FF73F04B}">
      <dsp:nvSpPr>
        <dsp:cNvPr id="0" name=""/>
        <dsp:cNvSpPr/>
      </dsp:nvSpPr>
      <dsp:spPr>
        <a:xfrm rot="1511237">
          <a:off x="1716453" y="3902051"/>
          <a:ext cx="4473828" cy="29195"/>
        </a:xfrm>
        <a:custGeom>
          <a:avLst/>
          <a:gdLst/>
          <a:ahLst/>
          <a:cxnLst/>
          <a:rect l="0" t="0" r="0" b="0"/>
          <a:pathLst>
            <a:path>
              <a:moveTo>
                <a:pt x="0" y="14597"/>
              </a:moveTo>
              <a:lnTo>
                <a:pt x="4473828" y="14597"/>
              </a:lnTo>
            </a:path>
          </a:pathLst>
        </a:cu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en-US" sz="1600" kern="1200"/>
        </a:p>
      </dsp:txBody>
      <dsp:txXfrm>
        <a:off x="3841521" y="3804803"/>
        <a:ext cx="223691" cy="223691"/>
      </dsp:txXfrm>
    </dsp:sp>
    <dsp:sp modelId="{C9A412EE-350A-43FD-94A7-2D9936FE9EE5}">
      <dsp:nvSpPr>
        <dsp:cNvPr id="0" name=""/>
        <dsp:cNvSpPr/>
      </dsp:nvSpPr>
      <dsp:spPr>
        <a:xfrm>
          <a:off x="5977599" y="4357695"/>
          <a:ext cx="1923415" cy="1021872"/>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dirty="0" err="1" smtClean="0">
              <a:solidFill>
                <a:schemeClr val="tx1"/>
              </a:solidFill>
            </a:rPr>
            <a:t>Pembetulan</a:t>
          </a:r>
          <a:endParaRPr lang="en-US" sz="2600" kern="1200" dirty="0">
            <a:solidFill>
              <a:schemeClr val="tx1"/>
            </a:solidFill>
          </a:endParaRPr>
        </a:p>
      </dsp:txBody>
      <dsp:txXfrm>
        <a:off x="6007529" y="4387625"/>
        <a:ext cx="1863555" cy="96201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5C29D-F501-4457-BEF3-DC051820A6AD}">
      <dsp:nvSpPr>
        <dsp:cNvPr id="0" name=""/>
        <dsp:cNvSpPr/>
      </dsp:nvSpPr>
      <dsp:spPr>
        <a:xfrm>
          <a:off x="6723" y="2910122"/>
          <a:ext cx="2079854" cy="1305971"/>
        </a:xfrm>
        <a:prstGeom prst="roundRect">
          <a:avLst>
            <a:gd name="adj" fmla="val 10000"/>
          </a:avLst>
        </a:prstGeom>
        <a:noFill/>
        <a:ln w="28575"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Penyampaian</a:t>
          </a:r>
          <a:r>
            <a:rPr lang="en-US" sz="2800" kern="1200" dirty="0" smtClean="0">
              <a:solidFill>
                <a:schemeClr val="tx1"/>
              </a:solidFill>
            </a:rPr>
            <a:t> </a:t>
          </a:r>
          <a:r>
            <a:rPr lang="en-US" sz="2800" kern="1200" dirty="0" err="1" smtClean="0">
              <a:solidFill>
                <a:schemeClr val="tx1"/>
              </a:solidFill>
            </a:rPr>
            <a:t>Surat</a:t>
          </a:r>
          <a:r>
            <a:rPr lang="en-US" sz="2800" kern="1200" dirty="0" smtClean="0">
              <a:solidFill>
                <a:schemeClr val="tx1"/>
              </a:solidFill>
            </a:rPr>
            <a:t> </a:t>
          </a:r>
          <a:r>
            <a:rPr lang="en-US" sz="2800" kern="1200" dirty="0" err="1" smtClean="0">
              <a:solidFill>
                <a:schemeClr val="tx1"/>
              </a:solidFill>
            </a:rPr>
            <a:t>Keberatan</a:t>
          </a:r>
          <a:endParaRPr lang="en-US" sz="2800" kern="1200" dirty="0">
            <a:solidFill>
              <a:schemeClr val="tx1"/>
            </a:solidFill>
          </a:endParaRPr>
        </a:p>
      </dsp:txBody>
      <dsp:txXfrm>
        <a:off x="44974" y="2948373"/>
        <a:ext cx="2003352" cy="1229469"/>
      </dsp:txXfrm>
    </dsp:sp>
    <dsp:sp modelId="{CBE51C85-5D1E-4C66-ABBA-F0AAE69895ED}">
      <dsp:nvSpPr>
        <dsp:cNvPr id="0" name=""/>
        <dsp:cNvSpPr/>
      </dsp:nvSpPr>
      <dsp:spPr>
        <a:xfrm rot="18131843">
          <a:off x="1721877" y="2887256"/>
          <a:ext cx="1561342" cy="30468"/>
        </a:xfrm>
        <a:custGeom>
          <a:avLst/>
          <a:gdLst/>
          <a:ahLst/>
          <a:cxnLst/>
          <a:rect l="0" t="0" r="0" b="0"/>
          <a:pathLst>
            <a:path>
              <a:moveTo>
                <a:pt x="0" y="15234"/>
              </a:moveTo>
              <a:lnTo>
                <a:pt x="1561342" y="152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463515" y="2863457"/>
        <a:ext cx="78067" cy="78067"/>
      </dsp:txXfrm>
    </dsp:sp>
    <dsp:sp modelId="{6BF5D7AC-3AE5-44F0-8B08-73A66E8DEE3D}">
      <dsp:nvSpPr>
        <dsp:cNvPr id="0" name=""/>
        <dsp:cNvSpPr/>
      </dsp:nvSpPr>
      <dsp:spPr>
        <a:xfrm>
          <a:off x="2918519" y="1604065"/>
          <a:ext cx="2079854" cy="1275616"/>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Melalui</a:t>
          </a:r>
          <a:r>
            <a:rPr lang="en-US" sz="2800" kern="1200" dirty="0" smtClean="0">
              <a:solidFill>
                <a:schemeClr val="tx1"/>
              </a:solidFill>
            </a:rPr>
            <a:t> </a:t>
          </a:r>
          <a:r>
            <a:rPr lang="en-US" sz="2800" kern="1200" dirty="0" err="1" smtClean="0">
              <a:solidFill>
                <a:schemeClr val="tx1"/>
              </a:solidFill>
            </a:rPr>
            <a:t>pihak</a:t>
          </a:r>
          <a:r>
            <a:rPr lang="en-US" sz="2800" kern="1200" dirty="0" smtClean="0">
              <a:solidFill>
                <a:schemeClr val="tx1"/>
              </a:solidFill>
            </a:rPr>
            <a:t> </a:t>
          </a:r>
          <a:r>
            <a:rPr lang="en-US" sz="2800" kern="1200" dirty="0" err="1" smtClean="0">
              <a:solidFill>
                <a:schemeClr val="tx1"/>
              </a:solidFill>
            </a:rPr>
            <a:t>ketiga</a:t>
          </a:r>
          <a:endParaRPr lang="en-US" sz="2800" kern="1200" dirty="0">
            <a:solidFill>
              <a:schemeClr val="tx1"/>
            </a:solidFill>
          </a:endParaRPr>
        </a:p>
      </dsp:txBody>
      <dsp:txXfrm>
        <a:off x="2955881" y="1641427"/>
        <a:ext cx="2005130" cy="1200892"/>
      </dsp:txXfrm>
    </dsp:sp>
    <dsp:sp modelId="{33478080-6694-4C98-BECF-86E4C1C7813B}">
      <dsp:nvSpPr>
        <dsp:cNvPr id="0" name=""/>
        <dsp:cNvSpPr/>
      </dsp:nvSpPr>
      <dsp:spPr>
        <a:xfrm rot="18179075">
          <a:off x="4650273" y="1585722"/>
          <a:ext cx="1528143" cy="30468"/>
        </a:xfrm>
        <a:custGeom>
          <a:avLst/>
          <a:gdLst/>
          <a:ahLst/>
          <a:cxnLst/>
          <a:rect l="0" t="0" r="0" b="0"/>
          <a:pathLst>
            <a:path>
              <a:moveTo>
                <a:pt x="0" y="15234"/>
              </a:moveTo>
              <a:lnTo>
                <a:pt x="1528143" y="1523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376141" y="1562753"/>
        <a:ext cx="76407" cy="76407"/>
      </dsp:txXfrm>
    </dsp:sp>
    <dsp:sp modelId="{2341C8F2-7036-4748-8678-1AF6DFAD5396}">
      <dsp:nvSpPr>
        <dsp:cNvPr id="0" name=""/>
        <dsp:cNvSpPr/>
      </dsp:nvSpPr>
      <dsp:spPr>
        <a:xfrm>
          <a:off x="5830315" y="0"/>
          <a:ext cx="2079854" cy="1920079"/>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Pos </a:t>
          </a:r>
          <a:r>
            <a:rPr lang="en-US" sz="2800" kern="1200" dirty="0" err="1" smtClean="0">
              <a:solidFill>
                <a:schemeClr val="tx1"/>
              </a:solidFill>
            </a:rPr>
            <a:t>resi</a:t>
          </a:r>
          <a:endParaRPr lang="en-US" sz="2800" kern="1200" dirty="0" smtClean="0">
            <a:solidFill>
              <a:schemeClr val="tx1"/>
            </a:solidFill>
          </a:endParaRPr>
        </a:p>
        <a:p>
          <a:pPr lvl="0" algn="ctr" defTabSz="1244600">
            <a:lnSpc>
              <a:spcPct val="90000"/>
            </a:lnSpc>
            <a:spcBef>
              <a:spcPct val="0"/>
            </a:spcBef>
            <a:spcAft>
              <a:spcPct val="35000"/>
            </a:spcAft>
          </a:pPr>
          <a:r>
            <a:rPr lang="en-US" sz="2800" kern="1200" dirty="0" err="1" smtClean="0">
              <a:solidFill>
                <a:schemeClr val="tx1"/>
              </a:solidFill>
            </a:rPr>
            <a:t>Jasa</a:t>
          </a:r>
          <a:r>
            <a:rPr lang="en-US" sz="2800" kern="1200" dirty="0" smtClean="0">
              <a:solidFill>
                <a:schemeClr val="tx1"/>
              </a:solidFill>
            </a:rPr>
            <a:t> </a:t>
          </a:r>
          <a:r>
            <a:rPr lang="en-US" sz="2800" kern="1200" dirty="0" err="1" smtClean="0">
              <a:solidFill>
                <a:schemeClr val="tx1"/>
              </a:solidFill>
            </a:rPr>
            <a:t>Titipan</a:t>
          </a:r>
          <a:r>
            <a:rPr lang="en-US" sz="2800" kern="1200" dirty="0" smtClean="0">
              <a:solidFill>
                <a:schemeClr val="tx1"/>
              </a:solidFill>
            </a:rPr>
            <a:t> (</a:t>
          </a:r>
          <a:r>
            <a:rPr lang="en-US" sz="2800" kern="1200" dirty="0" err="1" smtClean="0">
              <a:solidFill>
                <a:schemeClr val="tx1"/>
              </a:solidFill>
            </a:rPr>
            <a:t>bukti</a:t>
          </a:r>
          <a:r>
            <a:rPr lang="en-US" sz="2800" kern="1200" dirty="0" smtClean="0">
              <a:solidFill>
                <a:schemeClr val="tx1"/>
              </a:solidFill>
            </a:rPr>
            <a:t> </a:t>
          </a:r>
          <a:r>
            <a:rPr lang="en-US" sz="2800" kern="1200" dirty="0" err="1" smtClean="0">
              <a:solidFill>
                <a:schemeClr val="tx1"/>
              </a:solidFill>
            </a:rPr>
            <a:t>penerimaan</a:t>
          </a:r>
          <a:endParaRPr lang="en-US" sz="2800" kern="1200" dirty="0">
            <a:solidFill>
              <a:schemeClr val="tx1"/>
            </a:solidFill>
          </a:endParaRPr>
        </a:p>
      </dsp:txBody>
      <dsp:txXfrm>
        <a:off x="5886552" y="56237"/>
        <a:ext cx="1967380" cy="1807605"/>
      </dsp:txXfrm>
    </dsp:sp>
    <dsp:sp modelId="{B532D279-22EC-4588-BF0F-9277D1EEE09A}">
      <dsp:nvSpPr>
        <dsp:cNvPr id="0" name=""/>
        <dsp:cNvSpPr/>
      </dsp:nvSpPr>
      <dsp:spPr>
        <a:xfrm rot="3077356">
          <a:off x="4749205" y="2745656"/>
          <a:ext cx="1330279" cy="30468"/>
        </a:xfrm>
        <a:custGeom>
          <a:avLst/>
          <a:gdLst/>
          <a:ahLst/>
          <a:cxnLst/>
          <a:rect l="0" t="0" r="0" b="0"/>
          <a:pathLst>
            <a:path>
              <a:moveTo>
                <a:pt x="0" y="15234"/>
              </a:moveTo>
              <a:lnTo>
                <a:pt x="1330279" y="1523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381088" y="2727633"/>
        <a:ext cx="66513" cy="66513"/>
      </dsp:txXfrm>
    </dsp:sp>
    <dsp:sp modelId="{473E9077-652A-4B6B-AA5A-1CA90B74DB56}">
      <dsp:nvSpPr>
        <dsp:cNvPr id="0" name=""/>
        <dsp:cNvSpPr/>
      </dsp:nvSpPr>
      <dsp:spPr>
        <a:xfrm>
          <a:off x="5830315" y="2604485"/>
          <a:ext cx="2392560" cy="1350844"/>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Jasa</a:t>
          </a:r>
          <a:r>
            <a:rPr lang="en-US" sz="2800" kern="1200" dirty="0" smtClean="0">
              <a:solidFill>
                <a:schemeClr val="tx1"/>
              </a:solidFill>
            </a:rPr>
            <a:t> </a:t>
          </a:r>
          <a:r>
            <a:rPr lang="en-US" sz="2800" kern="1200" dirty="0" err="1" smtClean="0">
              <a:solidFill>
                <a:schemeClr val="tx1"/>
              </a:solidFill>
            </a:rPr>
            <a:t>Ekspedisi</a:t>
          </a:r>
          <a:r>
            <a:rPr lang="en-US" sz="2800" kern="1200" dirty="0" smtClean="0">
              <a:solidFill>
                <a:schemeClr val="tx1"/>
              </a:solidFill>
            </a:rPr>
            <a:t> PKP </a:t>
          </a:r>
          <a:r>
            <a:rPr lang="en-US" sz="2800" kern="1200" dirty="0" err="1" smtClean="0">
              <a:solidFill>
                <a:schemeClr val="tx1"/>
              </a:solidFill>
            </a:rPr>
            <a:t>dpt</a:t>
          </a:r>
          <a:r>
            <a:rPr lang="en-US" sz="2800" kern="1200" dirty="0" smtClean="0">
              <a:solidFill>
                <a:schemeClr val="tx1"/>
              </a:solidFill>
            </a:rPr>
            <a:t> e-filing</a:t>
          </a:r>
          <a:endParaRPr lang="en-US" sz="2800" kern="1200" dirty="0">
            <a:solidFill>
              <a:schemeClr val="tx1"/>
            </a:solidFill>
          </a:endParaRPr>
        </a:p>
      </dsp:txBody>
      <dsp:txXfrm>
        <a:off x="5869880" y="2644050"/>
        <a:ext cx="2313430" cy="1271714"/>
      </dsp:txXfrm>
    </dsp:sp>
    <dsp:sp modelId="{D232A1D7-909C-4226-A7D5-2460F4B1ABEA}">
      <dsp:nvSpPr>
        <dsp:cNvPr id="0" name=""/>
        <dsp:cNvSpPr/>
      </dsp:nvSpPr>
      <dsp:spPr>
        <a:xfrm rot="3443167">
          <a:off x="1730767" y="4197962"/>
          <a:ext cx="1543563" cy="30468"/>
        </a:xfrm>
        <a:custGeom>
          <a:avLst/>
          <a:gdLst/>
          <a:ahLst/>
          <a:cxnLst/>
          <a:rect l="0" t="0" r="0" b="0"/>
          <a:pathLst>
            <a:path>
              <a:moveTo>
                <a:pt x="0" y="15234"/>
              </a:moveTo>
              <a:lnTo>
                <a:pt x="1543563" y="152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463959" y="4174607"/>
        <a:ext cx="77178" cy="77178"/>
      </dsp:txXfrm>
    </dsp:sp>
    <dsp:sp modelId="{782E7D12-FD7A-4866-A1AA-BAE4F18BBAF8}">
      <dsp:nvSpPr>
        <dsp:cNvPr id="0" name=""/>
        <dsp:cNvSpPr/>
      </dsp:nvSpPr>
      <dsp:spPr>
        <a:xfrm>
          <a:off x="2918519" y="4204418"/>
          <a:ext cx="2079854" cy="1317733"/>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Secara</a:t>
          </a:r>
          <a:r>
            <a:rPr lang="en-US" sz="2800" kern="1200" dirty="0" smtClean="0">
              <a:solidFill>
                <a:schemeClr val="tx1"/>
              </a:solidFill>
            </a:rPr>
            <a:t> </a:t>
          </a:r>
          <a:r>
            <a:rPr lang="en-US" sz="2800" kern="1200" dirty="0" err="1" smtClean="0">
              <a:solidFill>
                <a:schemeClr val="tx1"/>
              </a:solidFill>
            </a:rPr>
            <a:t>langsung</a:t>
          </a:r>
          <a:r>
            <a:rPr lang="en-US" sz="2800" kern="1200" dirty="0" smtClean="0">
              <a:solidFill>
                <a:schemeClr val="tx1"/>
              </a:solidFill>
            </a:rPr>
            <a:t> dg </a:t>
          </a:r>
          <a:r>
            <a:rPr lang="en-US" sz="2800" kern="1200" dirty="0" err="1" smtClean="0">
              <a:solidFill>
                <a:schemeClr val="tx1"/>
              </a:solidFill>
            </a:rPr>
            <a:t>tanda</a:t>
          </a:r>
          <a:r>
            <a:rPr lang="en-US" sz="2800" kern="1200" dirty="0" smtClean="0">
              <a:solidFill>
                <a:schemeClr val="tx1"/>
              </a:solidFill>
            </a:rPr>
            <a:t> </a:t>
          </a:r>
          <a:r>
            <a:rPr lang="en-US" sz="2800" kern="1200" dirty="0" err="1" smtClean="0">
              <a:solidFill>
                <a:schemeClr val="tx1"/>
              </a:solidFill>
            </a:rPr>
            <a:t>terima</a:t>
          </a:r>
          <a:endParaRPr lang="en-US" sz="2800" kern="1200" dirty="0">
            <a:solidFill>
              <a:schemeClr val="tx1"/>
            </a:solidFill>
          </a:endParaRPr>
        </a:p>
      </dsp:txBody>
      <dsp:txXfrm>
        <a:off x="2957114" y="4243013"/>
        <a:ext cx="2002664" cy="1240543"/>
      </dsp:txXfrm>
    </dsp:sp>
    <dsp:sp modelId="{A62CDCB9-4D1E-4488-8284-92C044AD86A5}">
      <dsp:nvSpPr>
        <dsp:cNvPr id="0" name=""/>
        <dsp:cNvSpPr/>
      </dsp:nvSpPr>
      <dsp:spPr>
        <a:xfrm rot="1945326">
          <a:off x="4921559" y="5112259"/>
          <a:ext cx="985571" cy="30468"/>
        </a:xfrm>
        <a:custGeom>
          <a:avLst/>
          <a:gdLst/>
          <a:ahLst/>
          <a:cxnLst/>
          <a:rect l="0" t="0" r="0" b="0"/>
          <a:pathLst>
            <a:path>
              <a:moveTo>
                <a:pt x="0" y="15234"/>
              </a:moveTo>
              <a:lnTo>
                <a:pt x="985571" y="15234"/>
              </a:lnTo>
            </a:path>
          </a:pathLst>
        </a:cu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389705" y="5102854"/>
        <a:ext cx="49278" cy="49278"/>
      </dsp:txXfrm>
    </dsp:sp>
    <dsp:sp modelId="{CA6D6E86-10F2-46AE-AA64-571CE70DB756}">
      <dsp:nvSpPr>
        <dsp:cNvPr id="0" name=""/>
        <dsp:cNvSpPr/>
      </dsp:nvSpPr>
      <dsp:spPr>
        <a:xfrm>
          <a:off x="5830315" y="4639735"/>
          <a:ext cx="2079854" cy="1503932"/>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en-US" sz="3000" kern="1200" dirty="0" err="1" smtClean="0">
              <a:solidFill>
                <a:schemeClr val="tx1"/>
              </a:solidFill>
            </a:rPr>
            <a:t>Secara</a:t>
          </a:r>
          <a:r>
            <a:rPr lang="en-US" sz="3000" kern="1200" dirty="0" smtClean="0">
              <a:solidFill>
                <a:schemeClr val="tx1"/>
              </a:solidFill>
            </a:rPr>
            <a:t> </a:t>
          </a:r>
          <a:r>
            <a:rPr lang="en-US" sz="3000" kern="1200" dirty="0" err="1" smtClean="0">
              <a:solidFill>
                <a:schemeClr val="tx1"/>
              </a:solidFill>
            </a:rPr>
            <a:t>elektronik</a:t>
          </a:r>
          <a:r>
            <a:rPr lang="en-US" sz="3000" kern="1200" dirty="0" smtClean="0">
              <a:solidFill>
                <a:schemeClr val="tx1"/>
              </a:solidFill>
            </a:rPr>
            <a:t> via </a:t>
          </a:r>
          <a:r>
            <a:rPr lang="en-US" sz="3000" kern="1200" dirty="0" err="1" smtClean="0">
              <a:solidFill>
                <a:schemeClr val="tx1"/>
              </a:solidFill>
            </a:rPr>
            <a:t>situs</a:t>
          </a:r>
          <a:r>
            <a:rPr lang="en-US" sz="3000" kern="1200" dirty="0" smtClean="0">
              <a:solidFill>
                <a:schemeClr val="tx1"/>
              </a:solidFill>
            </a:rPr>
            <a:t> DJP</a:t>
          </a:r>
          <a:endParaRPr lang="en-US" sz="3000" kern="1200" dirty="0">
            <a:solidFill>
              <a:schemeClr val="tx1"/>
            </a:solidFill>
          </a:endParaRPr>
        </a:p>
      </dsp:txBody>
      <dsp:txXfrm>
        <a:off x="5874364" y="4683784"/>
        <a:ext cx="1991756" cy="141583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C33575-7DFA-4FC5-96C1-03D228DFC088}">
      <dsp:nvSpPr>
        <dsp:cNvPr id="0" name=""/>
        <dsp:cNvSpPr/>
      </dsp:nvSpPr>
      <dsp:spPr>
        <a:xfrm>
          <a:off x="2828914" y="0"/>
          <a:ext cx="3028971" cy="2071694"/>
        </a:xfrm>
        <a:prstGeom prst="trapezoid">
          <a:avLst>
            <a:gd name="adj" fmla="val 69885"/>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err="1" smtClean="0"/>
            <a:t>Surat</a:t>
          </a:r>
          <a:r>
            <a:rPr lang="en-US" sz="2400" kern="1200" dirty="0" smtClean="0"/>
            <a:t> </a:t>
          </a:r>
        </a:p>
        <a:p>
          <a:pPr lvl="0" algn="ctr" defTabSz="1066800">
            <a:lnSpc>
              <a:spcPct val="90000"/>
            </a:lnSpc>
            <a:spcBef>
              <a:spcPct val="0"/>
            </a:spcBef>
            <a:spcAft>
              <a:spcPct val="35000"/>
            </a:spcAft>
          </a:pPr>
          <a:r>
            <a:rPr lang="en-US" sz="2400" kern="1200" dirty="0" err="1" smtClean="0"/>
            <a:t>Keberatan</a:t>
          </a:r>
          <a:r>
            <a:rPr lang="en-US" sz="2400" kern="1200" dirty="0" smtClean="0"/>
            <a:t> </a:t>
          </a:r>
        </a:p>
        <a:p>
          <a:pPr lvl="0" algn="ctr" defTabSz="1066800">
            <a:lnSpc>
              <a:spcPct val="90000"/>
            </a:lnSpc>
            <a:spcBef>
              <a:spcPct val="0"/>
            </a:spcBef>
            <a:spcAft>
              <a:spcPct val="35000"/>
            </a:spcAft>
          </a:pPr>
          <a:r>
            <a:rPr lang="en-US" sz="2400" kern="1200" dirty="0" err="1" smtClean="0"/>
            <a:t>Tidak</a:t>
          </a:r>
          <a:r>
            <a:rPr lang="en-US" sz="2400" kern="1200" dirty="0" smtClean="0"/>
            <a:t> </a:t>
          </a:r>
          <a:r>
            <a:rPr lang="en-US" sz="2400" kern="1200" dirty="0" err="1" smtClean="0"/>
            <a:t>dapat</a:t>
          </a:r>
          <a:r>
            <a:rPr lang="en-US" sz="2400" kern="1200" dirty="0" smtClean="0"/>
            <a:t> </a:t>
          </a:r>
        </a:p>
        <a:p>
          <a:pPr lvl="0" algn="ctr" defTabSz="1066800">
            <a:lnSpc>
              <a:spcPct val="90000"/>
            </a:lnSpc>
            <a:spcBef>
              <a:spcPct val="0"/>
            </a:spcBef>
            <a:spcAft>
              <a:spcPct val="35000"/>
            </a:spcAft>
          </a:pPr>
          <a:r>
            <a:rPr lang="en-US" sz="2400" kern="1200" dirty="0" err="1" smtClean="0"/>
            <a:t>dipertimbangan</a:t>
          </a:r>
          <a:endParaRPr lang="en-US" sz="2400" kern="1200" dirty="0"/>
        </a:p>
      </dsp:txBody>
      <dsp:txXfrm>
        <a:off x="2828914" y="0"/>
        <a:ext cx="3028971" cy="2071694"/>
      </dsp:txXfrm>
    </dsp:sp>
    <dsp:sp modelId="{BFE6C47C-A332-4DD1-AF26-5F20ED229D7A}">
      <dsp:nvSpPr>
        <dsp:cNvPr id="0" name=""/>
        <dsp:cNvSpPr/>
      </dsp:nvSpPr>
      <dsp:spPr>
        <a:xfrm>
          <a:off x="1400167" y="2071694"/>
          <a:ext cx="5886465" cy="2071694"/>
        </a:xfrm>
        <a:prstGeom prst="trapezoid">
          <a:avLst>
            <a:gd name="adj" fmla="val 69885"/>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US" sz="2600" kern="1200" dirty="0" err="1" smtClean="0"/>
            <a:t>Surat</a:t>
          </a:r>
          <a:r>
            <a:rPr lang="en-US" sz="2600" kern="1200" dirty="0" smtClean="0"/>
            <a:t> </a:t>
          </a:r>
          <a:r>
            <a:rPr lang="en-US" sz="2600" kern="1200" dirty="0" err="1" smtClean="0"/>
            <a:t>Keberatan</a:t>
          </a:r>
          <a:r>
            <a:rPr lang="en-US" sz="2600" kern="1200" dirty="0" smtClean="0"/>
            <a:t> yang </a:t>
          </a:r>
        </a:p>
        <a:p>
          <a:pPr lvl="0" algn="ctr" defTabSz="1155700">
            <a:lnSpc>
              <a:spcPct val="90000"/>
            </a:lnSpc>
            <a:spcBef>
              <a:spcPct val="0"/>
            </a:spcBef>
            <a:spcAft>
              <a:spcPct val="35000"/>
            </a:spcAft>
          </a:pPr>
          <a:r>
            <a:rPr lang="en-US" sz="2600" kern="1200" dirty="0" err="1" smtClean="0"/>
            <a:t>tidak</a:t>
          </a:r>
          <a:r>
            <a:rPr lang="en-US" sz="2600" kern="1200" dirty="0" smtClean="0"/>
            <a:t> </a:t>
          </a:r>
          <a:r>
            <a:rPr lang="en-US" sz="2600" kern="1200" dirty="0" err="1" smtClean="0"/>
            <a:t>memenuhi</a:t>
          </a:r>
          <a:r>
            <a:rPr lang="en-US" sz="2600" kern="1200" dirty="0" smtClean="0"/>
            <a:t> </a:t>
          </a:r>
          <a:r>
            <a:rPr lang="en-US" sz="2600" kern="1200" dirty="0" err="1" smtClean="0"/>
            <a:t>persyaratan</a:t>
          </a:r>
          <a:r>
            <a:rPr lang="en-US" sz="2600" kern="1200" dirty="0" smtClean="0"/>
            <a:t> </a:t>
          </a:r>
          <a:r>
            <a:rPr lang="en-US" sz="2600" kern="1200" dirty="0" err="1" smtClean="0"/>
            <a:t>sebagaimana</a:t>
          </a:r>
          <a:r>
            <a:rPr lang="en-US" sz="2600" kern="1200" dirty="0" smtClean="0"/>
            <a:t> </a:t>
          </a:r>
          <a:r>
            <a:rPr lang="en-US" sz="2600" kern="1200" dirty="0" err="1" smtClean="0"/>
            <a:t>dimaksud</a:t>
          </a:r>
          <a:r>
            <a:rPr lang="en-US" sz="2600" kern="1200" dirty="0" smtClean="0"/>
            <a:t> </a:t>
          </a:r>
          <a:r>
            <a:rPr lang="en-US" sz="2600" kern="1200" dirty="0" err="1" smtClean="0"/>
            <a:t>dalam</a:t>
          </a:r>
          <a:r>
            <a:rPr lang="en-US" sz="2600" kern="1200" dirty="0" smtClean="0"/>
            <a:t> </a:t>
          </a:r>
          <a:r>
            <a:rPr lang="en-US" sz="2600" kern="1200" dirty="0" err="1" smtClean="0"/>
            <a:t>Pasal</a:t>
          </a:r>
          <a:r>
            <a:rPr lang="en-US" sz="2600" kern="1200" dirty="0" smtClean="0"/>
            <a:t> 3 </a:t>
          </a:r>
          <a:r>
            <a:rPr lang="en-US" sz="2600" kern="1200" dirty="0" err="1" smtClean="0"/>
            <a:t>ayat</a:t>
          </a:r>
          <a:r>
            <a:rPr lang="en-US" sz="2600" kern="1200" dirty="0" smtClean="0"/>
            <a:t> (1) </a:t>
          </a:r>
          <a:r>
            <a:rPr lang="en-US" sz="2600" kern="1200" dirty="0" err="1" smtClean="0"/>
            <a:t>atau</a:t>
          </a:r>
          <a:r>
            <a:rPr lang="en-US" sz="2600" kern="1200" dirty="0" smtClean="0"/>
            <a:t> </a:t>
          </a:r>
          <a:r>
            <a:rPr lang="en-US" sz="2600" kern="1200" dirty="0" err="1" smtClean="0"/>
            <a:t>Pasal</a:t>
          </a:r>
          <a:r>
            <a:rPr lang="en-US" sz="2600" kern="1200" dirty="0" smtClean="0"/>
            <a:t> 4 </a:t>
          </a:r>
          <a:r>
            <a:rPr lang="en-US" sz="2600" kern="1200" dirty="0" err="1" smtClean="0"/>
            <a:t>ayat</a:t>
          </a:r>
          <a:r>
            <a:rPr lang="en-US" sz="2600" kern="1200" dirty="0" smtClean="0"/>
            <a:t> (1) </a:t>
          </a:r>
          <a:endParaRPr lang="en-US" sz="2600" kern="1200" dirty="0">
            <a:solidFill>
              <a:schemeClr val="tx1"/>
            </a:solidFill>
          </a:endParaRPr>
        </a:p>
      </dsp:txBody>
      <dsp:txXfrm>
        <a:off x="2430298" y="2071694"/>
        <a:ext cx="3826202" cy="2071694"/>
      </dsp:txXfrm>
    </dsp:sp>
    <dsp:sp modelId="{CBCE3593-DF30-4A62-9C83-14C6EA016251}">
      <dsp:nvSpPr>
        <dsp:cNvPr id="0" name=""/>
        <dsp:cNvSpPr/>
      </dsp:nvSpPr>
      <dsp:spPr>
        <a:xfrm>
          <a:off x="0" y="4143389"/>
          <a:ext cx="8686800" cy="2071694"/>
        </a:xfrm>
        <a:prstGeom prst="trapezoid">
          <a:avLst>
            <a:gd name="adj" fmla="val 69885"/>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US" sz="2600" kern="1200" dirty="0" err="1" smtClean="0">
              <a:solidFill>
                <a:schemeClr val="tx1"/>
              </a:solidFill>
            </a:rPr>
            <a:t>Surat</a:t>
          </a:r>
          <a:r>
            <a:rPr lang="en-US" sz="2600" kern="1200" dirty="0" smtClean="0">
              <a:solidFill>
                <a:schemeClr val="tx1"/>
              </a:solidFill>
            </a:rPr>
            <a:t> </a:t>
          </a:r>
          <a:r>
            <a:rPr lang="en-US" sz="2600" kern="1200" dirty="0" err="1" smtClean="0">
              <a:solidFill>
                <a:schemeClr val="tx1"/>
              </a:solidFill>
            </a:rPr>
            <a:t>keberatan</a:t>
          </a:r>
          <a:r>
            <a:rPr lang="en-US" sz="2600" kern="1200" dirty="0" smtClean="0">
              <a:solidFill>
                <a:schemeClr val="tx1"/>
              </a:solidFill>
            </a:rPr>
            <a:t> yang </a:t>
          </a:r>
          <a:r>
            <a:rPr lang="en-US" sz="2600" kern="1200" dirty="0" err="1" smtClean="0">
              <a:solidFill>
                <a:schemeClr val="tx1"/>
              </a:solidFill>
            </a:rPr>
            <a:t>tidak</a:t>
          </a:r>
          <a:r>
            <a:rPr lang="en-US" sz="2600" kern="1200" dirty="0" smtClean="0">
              <a:solidFill>
                <a:schemeClr val="tx1"/>
              </a:solidFill>
            </a:rPr>
            <a:t> </a:t>
          </a:r>
          <a:r>
            <a:rPr lang="en-US" sz="2600" kern="1200" dirty="0" err="1" smtClean="0">
              <a:solidFill>
                <a:schemeClr val="tx1"/>
              </a:solidFill>
            </a:rPr>
            <a:t>dapat</a:t>
          </a:r>
          <a:r>
            <a:rPr lang="en-US" sz="2600" kern="1200" dirty="0" smtClean="0">
              <a:solidFill>
                <a:schemeClr val="tx1"/>
              </a:solidFill>
            </a:rPr>
            <a:t> </a:t>
          </a:r>
          <a:r>
            <a:rPr lang="en-US" sz="2600" kern="1200" dirty="0" err="1" smtClean="0">
              <a:solidFill>
                <a:schemeClr val="tx1"/>
              </a:solidFill>
            </a:rPr>
            <a:t>dipertimbangkan</a:t>
          </a:r>
          <a:r>
            <a:rPr lang="en-US" sz="2600" kern="1200" dirty="0" smtClean="0">
              <a:solidFill>
                <a:schemeClr val="tx1"/>
              </a:solidFill>
            </a:rPr>
            <a:t> </a:t>
          </a:r>
          <a:r>
            <a:rPr lang="en-US" sz="2600" kern="1200" dirty="0" err="1" smtClean="0">
              <a:solidFill>
                <a:schemeClr val="tx1"/>
              </a:solidFill>
            </a:rPr>
            <a:t>diberitahukan</a:t>
          </a:r>
          <a:r>
            <a:rPr lang="en-US" sz="2600" kern="1200" dirty="0" smtClean="0">
              <a:solidFill>
                <a:schemeClr val="tx1"/>
              </a:solidFill>
            </a:rPr>
            <a:t> </a:t>
          </a:r>
          <a:r>
            <a:rPr lang="en-US" sz="2600" kern="1200" dirty="0" err="1" smtClean="0">
              <a:solidFill>
                <a:schemeClr val="tx1"/>
              </a:solidFill>
            </a:rPr>
            <a:t>secara</a:t>
          </a:r>
          <a:r>
            <a:rPr lang="en-US" sz="2600" kern="1200" dirty="0" smtClean="0">
              <a:solidFill>
                <a:schemeClr val="tx1"/>
              </a:solidFill>
            </a:rPr>
            <a:t> </a:t>
          </a:r>
          <a:r>
            <a:rPr lang="en-US" sz="2600" kern="1200" dirty="0" err="1" smtClean="0">
              <a:solidFill>
                <a:schemeClr val="tx1"/>
              </a:solidFill>
            </a:rPr>
            <a:t>tertulis</a:t>
          </a:r>
          <a:r>
            <a:rPr lang="en-US" sz="2600" kern="1200" dirty="0" smtClean="0">
              <a:solidFill>
                <a:schemeClr val="tx1"/>
              </a:solidFill>
            </a:rPr>
            <a:t> , </a:t>
          </a:r>
          <a:r>
            <a:rPr lang="en-US" sz="2600" kern="1200" dirty="0" err="1" smtClean="0">
              <a:solidFill>
                <a:schemeClr val="tx1"/>
              </a:solidFill>
            </a:rPr>
            <a:t>melalui</a:t>
          </a:r>
          <a:r>
            <a:rPr lang="en-US" sz="2600" kern="1200" dirty="0" smtClean="0">
              <a:solidFill>
                <a:schemeClr val="tx1"/>
              </a:solidFill>
            </a:rPr>
            <a:t> </a:t>
          </a:r>
          <a:r>
            <a:rPr lang="en-US" sz="2600" kern="1200" dirty="0" err="1" smtClean="0">
              <a:solidFill>
                <a:schemeClr val="tx1"/>
              </a:solidFill>
            </a:rPr>
            <a:t>penyampaian</a:t>
          </a:r>
          <a:r>
            <a:rPr lang="en-US" sz="2600" kern="1200" dirty="0" smtClean="0">
              <a:solidFill>
                <a:schemeClr val="tx1"/>
              </a:solidFill>
            </a:rPr>
            <a:t> </a:t>
          </a:r>
          <a:r>
            <a:rPr lang="en-US" sz="2600" kern="1200" dirty="0" err="1" smtClean="0">
              <a:solidFill>
                <a:schemeClr val="tx1"/>
              </a:solidFill>
            </a:rPr>
            <a:t>surat</a:t>
          </a:r>
          <a:r>
            <a:rPr lang="en-US" sz="2600" kern="1200" dirty="0" smtClean="0">
              <a:solidFill>
                <a:schemeClr val="tx1"/>
              </a:solidFill>
            </a:rPr>
            <a:t> </a:t>
          </a:r>
          <a:r>
            <a:rPr lang="en-US" sz="2600" kern="1200" dirty="0" err="1" smtClean="0">
              <a:solidFill>
                <a:schemeClr val="tx1"/>
              </a:solidFill>
            </a:rPr>
            <a:t>pemberitahuan</a:t>
          </a:r>
          <a:r>
            <a:rPr lang="en-US" sz="2600" kern="1200" dirty="0" smtClean="0">
              <a:solidFill>
                <a:schemeClr val="tx1"/>
              </a:solidFill>
            </a:rPr>
            <a:t> (</a:t>
          </a:r>
          <a:r>
            <a:rPr lang="en-US" sz="2600" kern="1200" dirty="0" err="1" smtClean="0">
              <a:solidFill>
                <a:schemeClr val="tx1"/>
              </a:solidFill>
            </a:rPr>
            <a:t>bukan</a:t>
          </a:r>
          <a:r>
            <a:rPr lang="en-US" sz="2600" kern="1200" dirty="0" smtClean="0">
              <a:solidFill>
                <a:schemeClr val="tx1"/>
              </a:solidFill>
            </a:rPr>
            <a:t> </a:t>
          </a:r>
          <a:r>
            <a:rPr lang="en-US" sz="2600" kern="1200" dirty="0" err="1" smtClean="0">
              <a:solidFill>
                <a:schemeClr val="tx1"/>
              </a:solidFill>
            </a:rPr>
            <a:t>mrpk</a:t>
          </a:r>
          <a:r>
            <a:rPr lang="en-US" sz="2600" kern="1200" dirty="0" smtClean="0">
              <a:solidFill>
                <a:schemeClr val="tx1"/>
              </a:solidFill>
            </a:rPr>
            <a:t> </a:t>
          </a:r>
          <a:r>
            <a:rPr lang="en-US" sz="2600" kern="1200" dirty="0" err="1" smtClean="0">
              <a:solidFill>
                <a:schemeClr val="tx1"/>
              </a:solidFill>
            </a:rPr>
            <a:t>keputusan</a:t>
          </a:r>
          <a:r>
            <a:rPr lang="en-US" sz="2600" kern="1200" dirty="0" smtClean="0">
              <a:solidFill>
                <a:schemeClr val="tx1"/>
              </a:solidFill>
            </a:rPr>
            <a:t>/</a:t>
          </a:r>
          <a:r>
            <a:rPr lang="en-US" sz="2600" kern="1200" dirty="0" err="1" smtClean="0">
              <a:solidFill>
                <a:schemeClr val="tx1"/>
              </a:solidFill>
            </a:rPr>
            <a:t>tdk</a:t>
          </a:r>
          <a:r>
            <a:rPr lang="en-US" sz="2600" kern="1200" dirty="0" smtClean="0">
              <a:solidFill>
                <a:schemeClr val="tx1"/>
              </a:solidFill>
            </a:rPr>
            <a:t> </a:t>
          </a:r>
          <a:r>
            <a:rPr lang="en-US" sz="2600" kern="1200" dirty="0" err="1" smtClean="0">
              <a:solidFill>
                <a:schemeClr val="tx1"/>
              </a:solidFill>
            </a:rPr>
            <a:t>dpt</a:t>
          </a:r>
          <a:r>
            <a:rPr lang="en-US" sz="2600" kern="1200" dirty="0" smtClean="0">
              <a:solidFill>
                <a:schemeClr val="tx1"/>
              </a:solidFill>
            </a:rPr>
            <a:t> </a:t>
          </a:r>
          <a:r>
            <a:rPr lang="en-US" sz="2600" kern="1200" dirty="0" err="1" smtClean="0">
              <a:solidFill>
                <a:schemeClr val="tx1"/>
              </a:solidFill>
            </a:rPr>
            <a:t>diajukan</a:t>
          </a:r>
          <a:r>
            <a:rPr lang="en-US" sz="2600" kern="1200" dirty="0" smtClean="0">
              <a:solidFill>
                <a:schemeClr val="tx1"/>
              </a:solidFill>
            </a:rPr>
            <a:t> banding</a:t>
          </a:r>
          <a:endParaRPr lang="en-US" sz="2600" kern="1200" dirty="0">
            <a:solidFill>
              <a:schemeClr val="tx1"/>
            </a:solidFill>
          </a:endParaRPr>
        </a:p>
      </dsp:txBody>
      <dsp:txXfrm>
        <a:off x="1520189" y="4143389"/>
        <a:ext cx="5646420" cy="207169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1EBDB5-DD38-4D91-B837-3A44F13D4C5C}">
      <dsp:nvSpPr>
        <dsp:cNvPr id="0" name=""/>
        <dsp:cNvSpPr/>
      </dsp:nvSpPr>
      <dsp:spPr>
        <a:xfrm>
          <a:off x="267682" y="2670475"/>
          <a:ext cx="2024798" cy="1012399"/>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Sengketa</a:t>
          </a:r>
          <a:r>
            <a:rPr lang="en-US" sz="2800" kern="1200" dirty="0" smtClean="0">
              <a:solidFill>
                <a:schemeClr val="tx1"/>
              </a:solidFill>
            </a:rPr>
            <a:t> </a:t>
          </a:r>
          <a:r>
            <a:rPr lang="en-US" sz="2800" kern="1200" dirty="0" err="1" smtClean="0">
              <a:solidFill>
                <a:schemeClr val="tx1"/>
              </a:solidFill>
            </a:rPr>
            <a:t>Pajak</a:t>
          </a:r>
          <a:endParaRPr lang="en-US" sz="2800" kern="1200" dirty="0">
            <a:solidFill>
              <a:schemeClr val="tx1"/>
            </a:solidFill>
          </a:endParaRPr>
        </a:p>
      </dsp:txBody>
      <dsp:txXfrm>
        <a:off x="297334" y="2700127"/>
        <a:ext cx="1965494" cy="953095"/>
      </dsp:txXfrm>
    </dsp:sp>
    <dsp:sp modelId="{CB291EAE-7DDC-43B4-96DF-131342986647}">
      <dsp:nvSpPr>
        <dsp:cNvPr id="0" name=""/>
        <dsp:cNvSpPr/>
      </dsp:nvSpPr>
      <dsp:spPr>
        <a:xfrm rot="18014790">
          <a:off x="1893504" y="2465345"/>
          <a:ext cx="1607872" cy="33673"/>
        </a:xfrm>
        <a:custGeom>
          <a:avLst/>
          <a:gdLst/>
          <a:ahLst/>
          <a:cxnLst/>
          <a:rect l="0" t="0" r="0" b="0"/>
          <a:pathLst>
            <a:path>
              <a:moveTo>
                <a:pt x="0" y="16836"/>
              </a:moveTo>
              <a:lnTo>
                <a:pt x="1607872" y="1683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657244" y="2441984"/>
        <a:ext cx="80393" cy="80393"/>
      </dsp:txXfrm>
    </dsp:sp>
    <dsp:sp modelId="{D04E5BBD-63D3-479D-A340-BD7502F3FBEF}">
      <dsp:nvSpPr>
        <dsp:cNvPr id="0" name=""/>
        <dsp:cNvSpPr/>
      </dsp:nvSpPr>
      <dsp:spPr>
        <a:xfrm>
          <a:off x="3102400" y="1281488"/>
          <a:ext cx="2024798" cy="1012399"/>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Pejabat</a:t>
          </a:r>
          <a:endParaRPr lang="en-US" sz="2800" kern="1200" dirty="0">
            <a:solidFill>
              <a:schemeClr val="tx1"/>
            </a:solidFill>
          </a:endParaRPr>
        </a:p>
      </dsp:txBody>
      <dsp:txXfrm>
        <a:off x="3132052" y="1311140"/>
        <a:ext cx="1965494" cy="953095"/>
      </dsp:txXfrm>
    </dsp:sp>
    <dsp:sp modelId="{31FF2DAC-09AA-4710-859A-BEC5B7677474}">
      <dsp:nvSpPr>
        <dsp:cNvPr id="0" name=""/>
        <dsp:cNvSpPr/>
      </dsp:nvSpPr>
      <dsp:spPr>
        <a:xfrm rot="18736959">
          <a:off x="4930246" y="1325535"/>
          <a:ext cx="1203824" cy="33673"/>
        </a:xfrm>
        <a:custGeom>
          <a:avLst/>
          <a:gdLst/>
          <a:ahLst/>
          <a:cxnLst/>
          <a:rect l="0" t="0" r="0" b="0"/>
          <a:pathLst>
            <a:path>
              <a:moveTo>
                <a:pt x="0" y="16836"/>
              </a:moveTo>
              <a:lnTo>
                <a:pt x="1203824" y="1683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02063" y="1312276"/>
        <a:ext cx="60191" cy="60191"/>
      </dsp:txXfrm>
    </dsp:sp>
    <dsp:sp modelId="{BDE76B28-75AA-44AF-8CCA-178A2529596E}">
      <dsp:nvSpPr>
        <dsp:cNvPr id="0" name=""/>
        <dsp:cNvSpPr/>
      </dsp:nvSpPr>
      <dsp:spPr>
        <a:xfrm>
          <a:off x="5937118" y="0"/>
          <a:ext cx="2024798" cy="1794113"/>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DJP/DJBC </a:t>
          </a:r>
          <a:r>
            <a:rPr lang="en-US" sz="2800" kern="1200" dirty="0" err="1" smtClean="0">
              <a:solidFill>
                <a:schemeClr val="tx1"/>
              </a:solidFill>
            </a:rPr>
            <a:t>Bupati</a:t>
          </a:r>
          <a:r>
            <a:rPr lang="en-US" sz="2800" kern="1200" dirty="0" smtClean="0">
              <a:solidFill>
                <a:schemeClr val="tx1"/>
              </a:solidFill>
            </a:rPr>
            <a:t>, </a:t>
          </a:r>
          <a:r>
            <a:rPr lang="en-US" sz="2800" kern="1200" dirty="0" err="1" smtClean="0">
              <a:solidFill>
                <a:schemeClr val="tx1"/>
              </a:solidFill>
            </a:rPr>
            <a:t>Walikota</a:t>
          </a:r>
          <a:endParaRPr lang="en-US" sz="2800" kern="1200" dirty="0">
            <a:solidFill>
              <a:schemeClr val="tx1"/>
            </a:solidFill>
          </a:endParaRPr>
        </a:p>
      </dsp:txBody>
      <dsp:txXfrm>
        <a:off x="5989666" y="52548"/>
        <a:ext cx="1919702" cy="1689017"/>
      </dsp:txXfrm>
    </dsp:sp>
    <dsp:sp modelId="{4E0232E1-B9BC-4FCC-BEFE-D1633DD55E5E}">
      <dsp:nvSpPr>
        <dsp:cNvPr id="0" name=""/>
        <dsp:cNvSpPr/>
      </dsp:nvSpPr>
      <dsp:spPr>
        <a:xfrm rot="3013549">
          <a:off x="4899175" y="2257345"/>
          <a:ext cx="1265967" cy="33673"/>
        </a:xfrm>
        <a:custGeom>
          <a:avLst/>
          <a:gdLst/>
          <a:ahLst/>
          <a:cxnLst/>
          <a:rect l="0" t="0" r="0" b="0"/>
          <a:pathLst>
            <a:path>
              <a:moveTo>
                <a:pt x="0" y="16836"/>
              </a:moveTo>
              <a:lnTo>
                <a:pt x="1265967" y="1683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00509" y="2242532"/>
        <a:ext cx="63298" cy="63298"/>
      </dsp:txXfrm>
    </dsp:sp>
    <dsp:sp modelId="{3E617842-9502-4C42-9D73-3F0DF1606202}">
      <dsp:nvSpPr>
        <dsp:cNvPr id="0" name=""/>
        <dsp:cNvSpPr/>
      </dsp:nvSpPr>
      <dsp:spPr>
        <a:xfrm>
          <a:off x="5937118" y="1949824"/>
          <a:ext cx="2024798" cy="1621701"/>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Pejabat</a:t>
          </a:r>
          <a:r>
            <a:rPr lang="en-US" sz="2400" kern="1200" dirty="0" smtClean="0">
              <a:solidFill>
                <a:schemeClr val="tx1"/>
              </a:solidFill>
            </a:rPr>
            <a:t> </a:t>
          </a:r>
          <a:r>
            <a:rPr lang="en-US" sz="2400" kern="1200" dirty="0" err="1" smtClean="0">
              <a:solidFill>
                <a:schemeClr val="tx1"/>
              </a:solidFill>
            </a:rPr>
            <a:t>yg</a:t>
          </a:r>
          <a:r>
            <a:rPr lang="en-US" sz="2400" kern="1200" dirty="0" smtClean="0">
              <a:solidFill>
                <a:schemeClr val="tx1"/>
              </a:solidFill>
            </a:rPr>
            <a:t> </a:t>
          </a:r>
          <a:r>
            <a:rPr lang="en-US" sz="2400" kern="1200" dirty="0" err="1" smtClean="0">
              <a:solidFill>
                <a:schemeClr val="tx1"/>
              </a:solidFill>
            </a:rPr>
            <a:t>ditunjuk</a:t>
          </a:r>
          <a:r>
            <a:rPr lang="en-US" sz="2400" kern="1200" dirty="0" smtClean="0">
              <a:solidFill>
                <a:schemeClr val="tx1"/>
              </a:solidFill>
            </a:rPr>
            <a:t> </a:t>
          </a:r>
          <a:r>
            <a:rPr lang="en-US" sz="2400" kern="1200" dirty="0" err="1" smtClean="0">
              <a:solidFill>
                <a:schemeClr val="tx1"/>
              </a:solidFill>
            </a:rPr>
            <a:t>melaksanakan</a:t>
          </a:r>
          <a:r>
            <a:rPr lang="en-US" sz="2400" kern="1200" dirty="0" smtClean="0">
              <a:solidFill>
                <a:schemeClr val="tx1"/>
              </a:solidFill>
            </a:rPr>
            <a:t> UU</a:t>
          </a:r>
          <a:endParaRPr lang="en-US" sz="2400" kern="1200" dirty="0">
            <a:solidFill>
              <a:schemeClr val="tx1"/>
            </a:solidFill>
          </a:endParaRPr>
        </a:p>
      </dsp:txBody>
      <dsp:txXfrm>
        <a:off x="5984616" y="1997322"/>
        <a:ext cx="1929802" cy="1526705"/>
      </dsp:txXfrm>
    </dsp:sp>
    <dsp:sp modelId="{FB99140C-5A79-47E4-ADD8-F7319093DF34}">
      <dsp:nvSpPr>
        <dsp:cNvPr id="0" name=""/>
        <dsp:cNvSpPr/>
      </dsp:nvSpPr>
      <dsp:spPr>
        <a:xfrm rot="3585210">
          <a:off x="1893504" y="3854331"/>
          <a:ext cx="1607872" cy="33673"/>
        </a:xfrm>
        <a:custGeom>
          <a:avLst/>
          <a:gdLst/>
          <a:ahLst/>
          <a:cxnLst/>
          <a:rect l="0" t="0" r="0" b="0"/>
          <a:pathLst>
            <a:path>
              <a:moveTo>
                <a:pt x="0" y="16836"/>
              </a:moveTo>
              <a:lnTo>
                <a:pt x="1607872" y="1683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657244" y="3830971"/>
        <a:ext cx="80393" cy="80393"/>
      </dsp:txXfrm>
    </dsp:sp>
    <dsp:sp modelId="{B34C63F2-975B-45B1-A36D-2AEA4304290C}">
      <dsp:nvSpPr>
        <dsp:cNvPr id="0" name=""/>
        <dsp:cNvSpPr/>
      </dsp:nvSpPr>
      <dsp:spPr>
        <a:xfrm>
          <a:off x="3102400" y="4059461"/>
          <a:ext cx="2024798" cy="1012399"/>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WP OP </a:t>
          </a:r>
        </a:p>
        <a:p>
          <a:pPr lvl="0" algn="ctr" defTabSz="1244600">
            <a:lnSpc>
              <a:spcPct val="90000"/>
            </a:lnSpc>
            <a:spcBef>
              <a:spcPct val="0"/>
            </a:spcBef>
            <a:spcAft>
              <a:spcPct val="35000"/>
            </a:spcAft>
          </a:pPr>
          <a:r>
            <a:rPr lang="en-US" sz="2800" kern="1200" dirty="0" err="1" smtClean="0">
              <a:solidFill>
                <a:schemeClr val="tx1"/>
              </a:solidFill>
            </a:rPr>
            <a:t>Bd</a:t>
          </a:r>
          <a:r>
            <a:rPr lang="en-US" sz="2800" kern="1200" dirty="0" smtClean="0">
              <a:solidFill>
                <a:schemeClr val="tx1"/>
              </a:solidFill>
            </a:rPr>
            <a:t> </a:t>
          </a:r>
          <a:r>
            <a:rPr lang="en-US" sz="2800" kern="1200" dirty="0" err="1" smtClean="0">
              <a:solidFill>
                <a:schemeClr val="tx1"/>
              </a:solidFill>
            </a:rPr>
            <a:t>Hkm</a:t>
          </a:r>
          <a:endParaRPr lang="en-US" sz="2800" kern="1200" dirty="0">
            <a:solidFill>
              <a:schemeClr val="tx1"/>
            </a:solidFill>
          </a:endParaRPr>
        </a:p>
      </dsp:txBody>
      <dsp:txXfrm>
        <a:off x="3132052" y="4089113"/>
        <a:ext cx="1965494" cy="953095"/>
      </dsp:txXfrm>
    </dsp:sp>
    <dsp:sp modelId="{00E1A4BA-A9D0-4DFA-ABCE-119413A641B5}">
      <dsp:nvSpPr>
        <dsp:cNvPr id="0" name=""/>
        <dsp:cNvSpPr/>
      </dsp:nvSpPr>
      <dsp:spPr>
        <a:xfrm>
          <a:off x="5127199" y="4548824"/>
          <a:ext cx="809919" cy="33673"/>
        </a:xfrm>
        <a:custGeom>
          <a:avLst/>
          <a:gdLst/>
          <a:ahLst/>
          <a:cxnLst/>
          <a:rect l="0" t="0" r="0" b="0"/>
          <a:pathLst>
            <a:path>
              <a:moveTo>
                <a:pt x="0" y="16836"/>
              </a:moveTo>
              <a:lnTo>
                <a:pt x="809919" y="1683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11911" y="4545413"/>
        <a:ext cx="40495" cy="40495"/>
      </dsp:txXfrm>
    </dsp:sp>
    <dsp:sp modelId="{6079989B-943C-4622-9ADF-F10E7C84E412}">
      <dsp:nvSpPr>
        <dsp:cNvPr id="0" name=""/>
        <dsp:cNvSpPr/>
      </dsp:nvSpPr>
      <dsp:spPr>
        <a:xfrm>
          <a:off x="5937118" y="3723385"/>
          <a:ext cx="2024798" cy="1684551"/>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PPh</a:t>
          </a:r>
          <a:r>
            <a:rPr lang="en-US" sz="2400" kern="1200" dirty="0" smtClean="0">
              <a:solidFill>
                <a:schemeClr val="tx1"/>
              </a:solidFill>
            </a:rPr>
            <a:t> </a:t>
          </a:r>
          <a:r>
            <a:rPr lang="en-US" sz="2400" kern="1200" dirty="0" err="1" smtClean="0">
              <a:solidFill>
                <a:schemeClr val="tx1"/>
              </a:solidFill>
            </a:rPr>
            <a:t>badan</a:t>
          </a:r>
          <a:endParaRPr lang="en-US" sz="2400" kern="1200" dirty="0" smtClean="0">
            <a:solidFill>
              <a:schemeClr val="tx1"/>
            </a:solidFill>
          </a:endParaRPr>
        </a:p>
        <a:p>
          <a:pPr lvl="0" algn="ctr" defTabSz="1066800">
            <a:lnSpc>
              <a:spcPct val="90000"/>
            </a:lnSpc>
            <a:spcBef>
              <a:spcPct val="0"/>
            </a:spcBef>
            <a:spcAft>
              <a:spcPct val="35000"/>
            </a:spcAft>
          </a:pPr>
          <a:r>
            <a:rPr lang="en-US" sz="2400" kern="1200" dirty="0" smtClean="0">
              <a:solidFill>
                <a:schemeClr val="tx1"/>
              </a:solidFill>
            </a:rPr>
            <a:t>PPN, PBB, BUT</a:t>
          </a:r>
          <a:endParaRPr lang="en-US" sz="2400" kern="1200" dirty="0">
            <a:solidFill>
              <a:schemeClr val="tx1"/>
            </a:solidFill>
          </a:endParaRPr>
        </a:p>
      </dsp:txBody>
      <dsp:txXfrm>
        <a:off x="5986457" y="3772724"/>
        <a:ext cx="1926120" cy="158587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D96530-0916-45E4-9546-09A645CA926E}">
      <dsp:nvSpPr>
        <dsp:cNvPr id="0" name=""/>
        <dsp:cNvSpPr/>
      </dsp:nvSpPr>
      <dsp:spPr>
        <a:xfrm>
          <a:off x="3492192" y="2398148"/>
          <a:ext cx="1926708" cy="1582382"/>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solidFill>
                <a:schemeClr val="tx1"/>
              </a:solidFill>
            </a:rPr>
            <a:t> Perhatikan hal ini</a:t>
          </a:r>
          <a:endParaRPr lang="id-ID" sz="2400" kern="1200" dirty="0">
            <a:solidFill>
              <a:schemeClr val="tx1"/>
            </a:solidFill>
          </a:endParaRPr>
        </a:p>
      </dsp:txBody>
      <dsp:txXfrm>
        <a:off x="3774352" y="2629882"/>
        <a:ext cx="1362388" cy="1118914"/>
      </dsp:txXfrm>
    </dsp:sp>
    <dsp:sp modelId="{B13C6B8B-6654-4D7A-A6A0-D6A0C95D50E1}">
      <dsp:nvSpPr>
        <dsp:cNvPr id="0" name=""/>
        <dsp:cNvSpPr/>
      </dsp:nvSpPr>
      <dsp:spPr>
        <a:xfrm rot="16200000">
          <a:off x="4060186" y="1986393"/>
          <a:ext cx="790721" cy="32788"/>
        </a:xfrm>
        <a:custGeom>
          <a:avLst/>
          <a:gdLst/>
          <a:ahLst/>
          <a:cxnLst/>
          <a:rect l="0" t="0" r="0" b="0"/>
          <a:pathLst>
            <a:path>
              <a:moveTo>
                <a:pt x="0" y="16394"/>
              </a:moveTo>
              <a:lnTo>
                <a:pt x="790721" y="1639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4435779" y="1983019"/>
        <a:ext cx="39536" cy="39536"/>
      </dsp:txXfrm>
    </dsp:sp>
    <dsp:sp modelId="{803E2A5C-A46D-42D3-B4E7-2ED720FD6DBC}">
      <dsp:nvSpPr>
        <dsp:cNvPr id="0" name=""/>
        <dsp:cNvSpPr/>
      </dsp:nvSpPr>
      <dsp:spPr>
        <a:xfrm>
          <a:off x="3479842" y="25044"/>
          <a:ext cx="1951409" cy="1582382"/>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solidFill>
                <a:schemeClr val="tx1"/>
              </a:solidFill>
            </a:rPr>
            <a:t> Ikuti pmr</a:t>
          </a:r>
          <a:r>
            <a:rPr lang="en-US" sz="2400" kern="1200" dirty="0" err="1" smtClean="0">
              <a:solidFill>
                <a:schemeClr val="tx1"/>
              </a:solidFill>
            </a:rPr>
            <a:t>i</a:t>
          </a:r>
          <a:r>
            <a:rPr lang="id-ID" sz="2400" kern="1200" dirty="0" smtClean="0">
              <a:solidFill>
                <a:schemeClr val="tx1"/>
              </a:solidFill>
            </a:rPr>
            <a:t>ksaan pjk dg baik</a:t>
          </a:r>
          <a:endParaRPr lang="id-ID" sz="2400" kern="1200" dirty="0">
            <a:solidFill>
              <a:schemeClr val="tx1"/>
            </a:solidFill>
          </a:endParaRPr>
        </a:p>
      </dsp:txBody>
      <dsp:txXfrm>
        <a:off x="3765619" y="256778"/>
        <a:ext cx="1379855" cy="1118914"/>
      </dsp:txXfrm>
    </dsp:sp>
    <dsp:sp modelId="{AEA86620-D39C-41D5-A281-4A71385C2E81}">
      <dsp:nvSpPr>
        <dsp:cNvPr id="0" name=""/>
        <dsp:cNvSpPr/>
      </dsp:nvSpPr>
      <dsp:spPr>
        <a:xfrm rot="19804037">
          <a:off x="5176509" y="2464943"/>
          <a:ext cx="1017330" cy="32788"/>
        </a:xfrm>
        <a:custGeom>
          <a:avLst/>
          <a:gdLst/>
          <a:ahLst/>
          <a:cxnLst/>
          <a:rect l="0" t="0" r="0" b="0"/>
          <a:pathLst>
            <a:path>
              <a:moveTo>
                <a:pt x="0" y="16394"/>
              </a:moveTo>
              <a:lnTo>
                <a:pt x="1017330" y="1639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5659741" y="2455904"/>
        <a:ext cx="50866" cy="50866"/>
      </dsp:txXfrm>
    </dsp:sp>
    <dsp:sp modelId="{59E14DF9-6157-4AD4-BE13-7875566E171D}">
      <dsp:nvSpPr>
        <dsp:cNvPr id="0" name=""/>
        <dsp:cNvSpPr/>
      </dsp:nvSpPr>
      <dsp:spPr>
        <a:xfrm>
          <a:off x="5835231" y="919090"/>
          <a:ext cx="2380140" cy="1581243"/>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solidFill>
                <a:schemeClr val="tx1"/>
              </a:solidFill>
            </a:rPr>
            <a:t>apkh  dl ranah pasal 23 atau Pasal 25-26 UUKUP</a:t>
          </a:r>
          <a:endParaRPr lang="id-ID" sz="2400" kern="1200" dirty="0">
            <a:solidFill>
              <a:schemeClr val="tx1"/>
            </a:solidFill>
          </a:endParaRPr>
        </a:p>
      </dsp:txBody>
      <dsp:txXfrm>
        <a:off x="6183794" y="1150658"/>
        <a:ext cx="1683014" cy="1118107"/>
      </dsp:txXfrm>
    </dsp:sp>
    <dsp:sp modelId="{A4F3D390-D2F9-4D34-B34B-619EEF3C4F02}">
      <dsp:nvSpPr>
        <dsp:cNvPr id="0" name=""/>
        <dsp:cNvSpPr/>
      </dsp:nvSpPr>
      <dsp:spPr>
        <a:xfrm rot="657041">
          <a:off x="5381918" y="3472399"/>
          <a:ext cx="1242599" cy="32788"/>
        </a:xfrm>
        <a:custGeom>
          <a:avLst/>
          <a:gdLst/>
          <a:ahLst/>
          <a:cxnLst/>
          <a:rect l="0" t="0" r="0" b="0"/>
          <a:pathLst>
            <a:path>
              <a:moveTo>
                <a:pt x="0" y="16394"/>
              </a:moveTo>
              <a:lnTo>
                <a:pt x="1242599" y="1639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5972153" y="3457729"/>
        <a:ext cx="62129" cy="62129"/>
      </dsp:txXfrm>
    </dsp:sp>
    <dsp:sp modelId="{6C271DE1-5C95-4620-8919-AC9AB59A4D66}">
      <dsp:nvSpPr>
        <dsp:cNvPr id="0" name=""/>
        <dsp:cNvSpPr/>
      </dsp:nvSpPr>
      <dsp:spPr>
        <a:xfrm>
          <a:off x="6588062" y="2995838"/>
          <a:ext cx="1913052" cy="1582382"/>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id-ID" sz="1800" kern="1200" dirty="0" smtClean="0"/>
            <a:t> </a:t>
          </a:r>
          <a:r>
            <a:rPr lang="id-ID" sz="2400" kern="1200" dirty="0" smtClean="0">
              <a:solidFill>
                <a:schemeClr val="tx1"/>
              </a:solidFill>
            </a:rPr>
            <a:t>Siapa yg menanda</a:t>
          </a:r>
        </a:p>
        <a:p>
          <a:pPr lvl="0" algn="ctr" defTabSz="800100">
            <a:lnSpc>
              <a:spcPct val="90000"/>
            </a:lnSpc>
            <a:spcBef>
              <a:spcPct val="0"/>
            </a:spcBef>
            <a:spcAft>
              <a:spcPct val="35000"/>
            </a:spcAft>
          </a:pPr>
          <a:r>
            <a:rPr lang="id-ID" sz="2400" kern="1200" dirty="0" smtClean="0">
              <a:solidFill>
                <a:schemeClr val="tx1"/>
              </a:solidFill>
            </a:rPr>
            <a:t>Tangani SKP</a:t>
          </a:r>
          <a:endParaRPr lang="id-ID" sz="2400" kern="1200" dirty="0">
            <a:solidFill>
              <a:schemeClr val="tx1"/>
            </a:solidFill>
          </a:endParaRPr>
        </a:p>
      </dsp:txBody>
      <dsp:txXfrm>
        <a:off x="6868222" y="3227572"/>
        <a:ext cx="1352732" cy="1118914"/>
      </dsp:txXfrm>
    </dsp:sp>
    <dsp:sp modelId="{1A682991-6FCC-40C0-9D45-68C3199EEC68}">
      <dsp:nvSpPr>
        <dsp:cNvPr id="0" name=""/>
        <dsp:cNvSpPr/>
      </dsp:nvSpPr>
      <dsp:spPr>
        <a:xfrm rot="3037978">
          <a:off x="4760680" y="4322033"/>
          <a:ext cx="1275262" cy="32788"/>
        </a:xfrm>
        <a:custGeom>
          <a:avLst/>
          <a:gdLst/>
          <a:ahLst/>
          <a:cxnLst/>
          <a:rect l="0" t="0" r="0" b="0"/>
          <a:pathLst>
            <a:path>
              <a:moveTo>
                <a:pt x="0" y="16394"/>
              </a:moveTo>
              <a:lnTo>
                <a:pt x="1275262" y="1639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5366430" y="4306545"/>
        <a:ext cx="63763" cy="63763"/>
      </dsp:txXfrm>
    </dsp:sp>
    <dsp:sp modelId="{D53DF481-DFCB-4335-AB97-506AB1B15A1D}">
      <dsp:nvSpPr>
        <dsp:cNvPr id="0" name=""/>
        <dsp:cNvSpPr/>
      </dsp:nvSpPr>
      <dsp:spPr>
        <a:xfrm>
          <a:off x="5061363" y="4796947"/>
          <a:ext cx="2296749" cy="1060971"/>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solidFill>
                <a:schemeClr val="tx1"/>
              </a:solidFill>
            </a:rPr>
            <a:t> Apakah dasr hkm benar</a:t>
          </a:r>
          <a:r>
            <a:rPr lang="id-ID" sz="2000" kern="1200" dirty="0" smtClean="0">
              <a:solidFill>
                <a:schemeClr val="tx1"/>
              </a:solidFill>
            </a:rPr>
            <a:t>?</a:t>
          </a:r>
          <a:endParaRPr lang="id-ID" sz="2000" kern="1200" dirty="0">
            <a:solidFill>
              <a:schemeClr val="tx1"/>
            </a:solidFill>
          </a:endParaRPr>
        </a:p>
      </dsp:txBody>
      <dsp:txXfrm>
        <a:off x="5397714" y="4952323"/>
        <a:ext cx="1624047" cy="750219"/>
      </dsp:txXfrm>
    </dsp:sp>
    <dsp:sp modelId="{80750A6B-1E0E-4155-90D6-F2441F52F194}">
      <dsp:nvSpPr>
        <dsp:cNvPr id="0" name=""/>
        <dsp:cNvSpPr/>
      </dsp:nvSpPr>
      <dsp:spPr>
        <a:xfrm rot="6942857">
          <a:off x="3589075" y="4230492"/>
          <a:ext cx="714367" cy="32788"/>
        </a:xfrm>
        <a:custGeom>
          <a:avLst/>
          <a:gdLst/>
          <a:ahLst/>
          <a:cxnLst/>
          <a:rect l="0" t="0" r="0" b="0"/>
          <a:pathLst>
            <a:path>
              <a:moveTo>
                <a:pt x="0" y="16394"/>
              </a:moveTo>
              <a:lnTo>
                <a:pt x="714367" y="1639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rot="10800000">
        <a:off x="3928400" y="4229027"/>
        <a:ext cx="35718" cy="35718"/>
      </dsp:txXfrm>
    </dsp:sp>
    <dsp:sp modelId="{10FA6016-3C85-443E-A25A-DAEE5E3B87A7}">
      <dsp:nvSpPr>
        <dsp:cNvPr id="0" name=""/>
        <dsp:cNvSpPr/>
      </dsp:nvSpPr>
      <dsp:spPr>
        <a:xfrm>
          <a:off x="2136990" y="4536241"/>
          <a:ext cx="2577811" cy="1582382"/>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kern="1200" dirty="0" smtClean="0"/>
            <a:t> </a:t>
          </a:r>
          <a:r>
            <a:rPr lang="id-ID" sz="2400" kern="1200" dirty="0" smtClean="0">
              <a:solidFill>
                <a:schemeClr val="tx1"/>
              </a:solidFill>
            </a:rPr>
            <a:t>Apakah penghitungan sdh benar</a:t>
          </a:r>
          <a:endParaRPr lang="id-ID" sz="2400" kern="1200" dirty="0">
            <a:solidFill>
              <a:schemeClr val="tx1"/>
            </a:solidFill>
          </a:endParaRPr>
        </a:p>
      </dsp:txBody>
      <dsp:txXfrm>
        <a:off x="2514502" y="4767975"/>
        <a:ext cx="1822787" cy="1118914"/>
      </dsp:txXfrm>
    </dsp:sp>
    <dsp:sp modelId="{377DA5A7-1D18-468C-9091-06576498292B}">
      <dsp:nvSpPr>
        <dsp:cNvPr id="0" name=""/>
        <dsp:cNvSpPr/>
      </dsp:nvSpPr>
      <dsp:spPr>
        <a:xfrm rot="10190031">
          <a:off x="3155297" y="3373655"/>
          <a:ext cx="361908" cy="32788"/>
        </a:xfrm>
        <a:custGeom>
          <a:avLst/>
          <a:gdLst/>
          <a:ahLst/>
          <a:cxnLst/>
          <a:rect l="0" t="0" r="0" b="0"/>
          <a:pathLst>
            <a:path>
              <a:moveTo>
                <a:pt x="0" y="16394"/>
              </a:moveTo>
              <a:lnTo>
                <a:pt x="361908" y="1639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rot="10800000">
        <a:off x="3327204" y="3381002"/>
        <a:ext cx="18095" cy="18095"/>
      </dsp:txXfrm>
    </dsp:sp>
    <dsp:sp modelId="{D2DB47AD-F975-4D49-A8A3-8D9422281D08}">
      <dsp:nvSpPr>
        <dsp:cNvPr id="0" name=""/>
        <dsp:cNvSpPr/>
      </dsp:nvSpPr>
      <dsp:spPr>
        <a:xfrm>
          <a:off x="836639" y="2835342"/>
          <a:ext cx="2361642" cy="1582382"/>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solidFill>
                <a:schemeClr val="tx1"/>
              </a:solidFill>
            </a:rPr>
            <a:t>Menentukan upaya admin yg benar</a:t>
          </a:r>
          <a:endParaRPr lang="id-ID" sz="2400" kern="1200" dirty="0">
            <a:solidFill>
              <a:schemeClr val="tx1"/>
            </a:solidFill>
          </a:endParaRPr>
        </a:p>
      </dsp:txBody>
      <dsp:txXfrm>
        <a:off x="1182493" y="3067076"/>
        <a:ext cx="1669934" cy="1118914"/>
      </dsp:txXfrm>
    </dsp:sp>
    <dsp:sp modelId="{269C772C-5955-49BC-BC2B-EE7165348559}">
      <dsp:nvSpPr>
        <dsp:cNvPr id="0" name=""/>
        <dsp:cNvSpPr/>
      </dsp:nvSpPr>
      <dsp:spPr>
        <a:xfrm rot="12638175">
          <a:off x="2801738" y="2471205"/>
          <a:ext cx="937887" cy="32788"/>
        </a:xfrm>
        <a:custGeom>
          <a:avLst/>
          <a:gdLst/>
          <a:ahLst/>
          <a:cxnLst/>
          <a:rect l="0" t="0" r="0" b="0"/>
          <a:pathLst>
            <a:path>
              <a:moveTo>
                <a:pt x="0" y="16394"/>
              </a:moveTo>
              <a:lnTo>
                <a:pt x="937887" y="16394"/>
              </a:lnTo>
            </a:path>
          </a:pathLst>
        </a:custGeom>
        <a:noFill/>
        <a:ln w="25400" cap="flat" cmpd="sng" algn="ctr">
          <a:solidFill>
            <a:srgbClr val="FF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rot="10800000">
        <a:off x="3247234" y="2464152"/>
        <a:ext cx="46894" cy="46894"/>
      </dsp:txXfrm>
    </dsp:sp>
    <dsp:sp modelId="{038BB49C-BCF4-46BF-9E46-3E3B6DC629CB}">
      <dsp:nvSpPr>
        <dsp:cNvPr id="0" name=""/>
        <dsp:cNvSpPr/>
      </dsp:nvSpPr>
      <dsp:spPr>
        <a:xfrm>
          <a:off x="714384" y="918520"/>
          <a:ext cx="2485717" cy="1582382"/>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 </a:t>
          </a:r>
          <a:r>
            <a:rPr lang="id-ID" sz="2400" kern="1200" dirty="0" smtClean="0">
              <a:solidFill>
                <a:schemeClr val="tx1"/>
              </a:solidFill>
            </a:rPr>
            <a:t>Keputusan utk menye </a:t>
          </a:r>
          <a:r>
            <a:rPr lang="en-US" sz="2400" kern="1200" dirty="0" smtClean="0">
              <a:solidFill>
                <a:schemeClr val="tx1"/>
              </a:solidFill>
            </a:rPr>
            <a:t>r</a:t>
          </a:r>
          <a:r>
            <a:rPr lang="id-ID" sz="2400" kern="1200" dirty="0" smtClean="0">
              <a:solidFill>
                <a:schemeClr val="tx1"/>
              </a:solidFill>
            </a:rPr>
            <a:t>ahkan kasus</a:t>
          </a:r>
          <a:endParaRPr lang="id-ID" sz="2400" kern="1200" dirty="0">
            <a:solidFill>
              <a:schemeClr val="tx1"/>
            </a:solidFill>
          </a:endParaRPr>
        </a:p>
      </dsp:txBody>
      <dsp:txXfrm>
        <a:off x="1078409" y="1150254"/>
        <a:ext cx="1757667" cy="111891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8E69EC-9052-4E6D-83AF-B78F3EE9E150}">
      <dsp:nvSpPr>
        <dsp:cNvPr id="0" name=""/>
        <dsp:cNvSpPr/>
      </dsp:nvSpPr>
      <dsp:spPr>
        <a:xfrm>
          <a:off x="1371443" y="-134719"/>
          <a:ext cx="5455790" cy="5455790"/>
        </a:xfrm>
        <a:prstGeom prst="circularArrow">
          <a:avLst>
            <a:gd name="adj1" fmla="val 4668"/>
            <a:gd name="adj2" fmla="val 272909"/>
            <a:gd name="adj3" fmla="val 12878629"/>
            <a:gd name="adj4" fmla="val 17998710"/>
            <a:gd name="adj5" fmla="val 4847"/>
          </a:avLst>
        </a:prstGeom>
        <a:solidFill>
          <a:schemeClr val="lt1"/>
        </a:solidFill>
        <a:ln w="25400" cap="flat" cmpd="sng" algn="ctr">
          <a:solidFill>
            <a:schemeClr val="accent1">
              <a:lumMod val="40000"/>
              <a:lumOff val="60000"/>
            </a:schemeClr>
          </a:solidFill>
          <a:prstDash val="solid"/>
        </a:ln>
        <a:effectLst/>
      </dsp:spPr>
      <dsp:style>
        <a:lnRef idx="2">
          <a:schemeClr val="accent5"/>
        </a:lnRef>
        <a:fillRef idx="1">
          <a:schemeClr val="lt1"/>
        </a:fillRef>
        <a:effectRef idx="0">
          <a:schemeClr val="accent5"/>
        </a:effectRef>
        <a:fontRef idx="minor">
          <a:schemeClr val="dk1"/>
        </a:fontRef>
      </dsp:style>
    </dsp:sp>
    <dsp:sp modelId="{57CF9AE1-E18E-4300-8E25-F8819F84417D}">
      <dsp:nvSpPr>
        <dsp:cNvPr id="0" name=""/>
        <dsp:cNvSpPr/>
      </dsp:nvSpPr>
      <dsp:spPr>
        <a:xfrm>
          <a:off x="2304674" y="1196"/>
          <a:ext cx="3589328" cy="1794664"/>
        </a:xfrm>
        <a:prstGeom prst="roundRect">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rPr>
            <a:t>Pasal</a:t>
          </a:r>
          <a:r>
            <a:rPr lang="en-US" sz="3200" kern="1200" dirty="0" smtClean="0">
              <a:solidFill>
                <a:schemeClr val="tx1"/>
              </a:solidFill>
            </a:rPr>
            <a:t> 16</a:t>
          </a:r>
        </a:p>
        <a:p>
          <a:pPr lvl="0" algn="ctr" defTabSz="1422400">
            <a:lnSpc>
              <a:spcPct val="90000"/>
            </a:lnSpc>
            <a:spcBef>
              <a:spcPct val="0"/>
            </a:spcBef>
            <a:spcAft>
              <a:spcPct val="35000"/>
            </a:spcAft>
          </a:pPr>
          <a:r>
            <a:rPr lang="en-US" sz="3200" kern="1200" dirty="0" err="1" smtClean="0">
              <a:solidFill>
                <a:schemeClr val="tx1"/>
              </a:solidFill>
            </a:rPr>
            <a:t>Pembetulan</a:t>
          </a:r>
          <a:endParaRPr lang="en-US" sz="3200" kern="1200" dirty="0">
            <a:solidFill>
              <a:schemeClr val="tx1"/>
            </a:solidFill>
          </a:endParaRPr>
        </a:p>
      </dsp:txBody>
      <dsp:txXfrm>
        <a:off x="2392282" y="88804"/>
        <a:ext cx="3414112" cy="1619448"/>
      </dsp:txXfrm>
    </dsp:sp>
    <dsp:sp modelId="{4F6DBEC8-DECA-4AF6-89DC-3C265AE3C929}">
      <dsp:nvSpPr>
        <dsp:cNvPr id="0" name=""/>
        <dsp:cNvSpPr/>
      </dsp:nvSpPr>
      <dsp:spPr>
        <a:xfrm>
          <a:off x="4263665" y="1960187"/>
          <a:ext cx="3589328" cy="1794664"/>
        </a:xfrm>
        <a:prstGeom prst="roundRect">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rPr>
            <a:t>Pasal</a:t>
          </a:r>
          <a:r>
            <a:rPr lang="en-US" sz="3200" kern="1200" dirty="0" smtClean="0">
              <a:solidFill>
                <a:schemeClr val="tx1"/>
              </a:solidFill>
            </a:rPr>
            <a:t> 25</a:t>
          </a:r>
        </a:p>
        <a:p>
          <a:pPr lvl="0" algn="ctr" defTabSz="1422400">
            <a:lnSpc>
              <a:spcPct val="90000"/>
            </a:lnSpc>
            <a:spcBef>
              <a:spcPct val="0"/>
            </a:spcBef>
            <a:spcAft>
              <a:spcPct val="35000"/>
            </a:spcAft>
          </a:pPr>
          <a:r>
            <a:rPr lang="en-US" sz="3200" kern="1200" dirty="0" err="1" smtClean="0">
              <a:solidFill>
                <a:schemeClr val="tx1"/>
              </a:solidFill>
            </a:rPr>
            <a:t>Keberatan</a:t>
          </a:r>
          <a:endParaRPr lang="en-US" sz="3200" kern="1200" dirty="0">
            <a:solidFill>
              <a:schemeClr val="tx1"/>
            </a:solidFill>
          </a:endParaRPr>
        </a:p>
      </dsp:txBody>
      <dsp:txXfrm>
        <a:off x="4351273" y="2047795"/>
        <a:ext cx="3414112" cy="1619448"/>
      </dsp:txXfrm>
    </dsp:sp>
    <dsp:sp modelId="{7FF48678-9912-4FB9-B8B6-1896F98BA0F9}">
      <dsp:nvSpPr>
        <dsp:cNvPr id="0" name=""/>
        <dsp:cNvSpPr/>
      </dsp:nvSpPr>
      <dsp:spPr>
        <a:xfrm>
          <a:off x="2304674" y="3919179"/>
          <a:ext cx="3589328" cy="1794664"/>
        </a:xfrm>
        <a:prstGeom prst="roundRect">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Pasal</a:t>
          </a:r>
          <a:r>
            <a:rPr lang="en-US" sz="2400" kern="1200" dirty="0" smtClean="0">
              <a:solidFill>
                <a:schemeClr val="tx1"/>
              </a:solidFill>
            </a:rPr>
            <a:t> 36</a:t>
          </a:r>
        </a:p>
        <a:p>
          <a:pPr lvl="0" algn="ctr" defTabSz="1066800">
            <a:lnSpc>
              <a:spcPct val="90000"/>
            </a:lnSpc>
            <a:spcBef>
              <a:spcPct val="0"/>
            </a:spcBef>
            <a:spcAft>
              <a:spcPct val="35000"/>
            </a:spcAft>
          </a:pPr>
          <a:r>
            <a:rPr lang="en-US" sz="2400" kern="1200" dirty="0" err="1" smtClean="0">
              <a:solidFill>
                <a:schemeClr val="tx1"/>
              </a:solidFill>
            </a:rPr>
            <a:t>Pengurangan</a:t>
          </a:r>
          <a:r>
            <a:rPr lang="en-US" sz="2400" kern="1200" dirty="0" smtClean="0">
              <a:solidFill>
                <a:schemeClr val="tx1"/>
              </a:solidFill>
            </a:rPr>
            <a:t>, </a:t>
          </a:r>
        </a:p>
        <a:p>
          <a:pPr lvl="0" algn="ctr" defTabSz="1066800">
            <a:lnSpc>
              <a:spcPct val="90000"/>
            </a:lnSpc>
            <a:spcBef>
              <a:spcPct val="0"/>
            </a:spcBef>
            <a:spcAft>
              <a:spcPct val="35000"/>
            </a:spcAft>
          </a:pPr>
          <a:r>
            <a:rPr lang="en-US" sz="2400" kern="1200" dirty="0" err="1" smtClean="0">
              <a:solidFill>
                <a:schemeClr val="tx1"/>
              </a:solidFill>
            </a:rPr>
            <a:t>Penghapusan</a:t>
          </a:r>
          <a:r>
            <a:rPr lang="en-US" sz="2400" kern="1200" dirty="0" smtClean="0">
              <a:solidFill>
                <a:schemeClr val="tx1"/>
              </a:solidFill>
            </a:rPr>
            <a:t> </a:t>
          </a:r>
        </a:p>
        <a:p>
          <a:pPr lvl="0" algn="ctr" defTabSz="1066800">
            <a:lnSpc>
              <a:spcPct val="90000"/>
            </a:lnSpc>
            <a:spcBef>
              <a:spcPct val="0"/>
            </a:spcBef>
            <a:spcAft>
              <a:spcPct val="35000"/>
            </a:spcAft>
          </a:pPr>
          <a:r>
            <a:rPr lang="en-US" sz="2400" kern="1200" dirty="0" err="1" smtClean="0">
              <a:solidFill>
                <a:schemeClr val="tx1"/>
              </a:solidFill>
            </a:rPr>
            <a:t>pembatalan</a:t>
          </a:r>
          <a:endParaRPr lang="en-US" sz="2400" kern="1200" dirty="0">
            <a:solidFill>
              <a:schemeClr val="tx1"/>
            </a:solidFill>
          </a:endParaRPr>
        </a:p>
      </dsp:txBody>
      <dsp:txXfrm>
        <a:off x="2392282" y="4006787"/>
        <a:ext cx="3414112" cy="1619448"/>
      </dsp:txXfrm>
    </dsp:sp>
    <dsp:sp modelId="{6B849BB3-62F2-4CED-8CBB-1CD7C2217084}">
      <dsp:nvSpPr>
        <dsp:cNvPr id="0" name=""/>
        <dsp:cNvSpPr/>
      </dsp:nvSpPr>
      <dsp:spPr>
        <a:xfrm>
          <a:off x="548085" y="1960187"/>
          <a:ext cx="3184524" cy="1794664"/>
        </a:xfrm>
        <a:prstGeom prst="roundRect">
          <a:avLst/>
        </a:prstGeom>
        <a:no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rPr>
            <a:t>Mana</a:t>
          </a:r>
          <a:r>
            <a:rPr lang="en-US" sz="3200" kern="1200" dirty="0" smtClean="0">
              <a:solidFill>
                <a:schemeClr val="tx1"/>
              </a:solidFill>
            </a:rPr>
            <a:t> yang </a:t>
          </a:r>
          <a:r>
            <a:rPr lang="en-US" sz="3200" kern="1200" dirty="0" err="1" smtClean="0">
              <a:solidFill>
                <a:schemeClr val="tx1"/>
              </a:solidFill>
            </a:rPr>
            <a:t>sebaiknya</a:t>
          </a:r>
          <a:r>
            <a:rPr lang="en-US" sz="3200" kern="1200" dirty="0" smtClean="0">
              <a:solidFill>
                <a:schemeClr val="tx1"/>
              </a:solidFill>
            </a:rPr>
            <a:t> </a:t>
          </a:r>
          <a:r>
            <a:rPr lang="en-US" sz="3200" kern="1200" dirty="0" err="1" smtClean="0">
              <a:solidFill>
                <a:schemeClr val="tx1"/>
              </a:solidFill>
            </a:rPr>
            <a:t>dilakukan</a:t>
          </a:r>
          <a:r>
            <a:rPr lang="en-US" sz="3200" kern="1200" dirty="0" smtClean="0">
              <a:solidFill>
                <a:schemeClr val="tx1"/>
              </a:solidFill>
            </a:rPr>
            <a:t> ?</a:t>
          </a:r>
          <a:endParaRPr lang="en-US" sz="3200" kern="1200" dirty="0">
            <a:solidFill>
              <a:schemeClr val="tx1"/>
            </a:solidFill>
          </a:endParaRPr>
        </a:p>
      </dsp:txBody>
      <dsp:txXfrm>
        <a:off x="635693" y="2047795"/>
        <a:ext cx="3009308" cy="161944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167A23-BADF-4CE0-843B-0A9A0AE74CBB}">
      <dsp:nvSpPr>
        <dsp:cNvPr id="0" name=""/>
        <dsp:cNvSpPr/>
      </dsp:nvSpPr>
      <dsp:spPr>
        <a:xfrm>
          <a:off x="3265022" y="2271616"/>
          <a:ext cx="1726356" cy="172635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err="1" smtClean="0">
              <a:solidFill>
                <a:schemeClr val="tx1"/>
              </a:solidFill>
            </a:rPr>
            <a:t>Untung</a:t>
          </a:r>
          <a:r>
            <a:rPr lang="en-US" sz="2700" kern="1200" dirty="0" smtClean="0">
              <a:solidFill>
                <a:schemeClr val="tx1"/>
              </a:solidFill>
            </a:rPr>
            <a:t>/ </a:t>
          </a:r>
          <a:r>
            <a:rPr lang="en-US" sz="2700" kern="1200" dirty="0" err="1" smtClean="0">
              <a:solidFill>
                <a:schemeClr val="tx1"/>
              </a:solidFill>
            </a:rPr>
            <a:t>rugi</a:t>
          </a:r>
          <a:r>
            <a:rPr lang="en-US" sz="2700" kern="1200" dirty="0" smtClean="0">
              <a:solidFill>
                <a:schemeClr val="tx1"/>
              </a:solidFill>
            </a:rPr>
            <a:t> Ps 36</a:t>
          </a:r>
          <a:endParaRPr lang="en-US" sz="2700" kern="1200" dirty="0">
            <a:solidFill>
              <a:schemeClr val="tx1"/>
            </a:solidFill>
          </a:endParaRPr>
        </a:p>
      </dsp:txBody>
      <dsp:txXfrm>
        <a:off x="3517841" y="2524435"/>
        <a:ext cx="1220718" cy="1220718"/>
      </dsp:txXfrm>
    </dsp:sp>
    <dsp:sp modelId="{90E2B9C8-A6FD-4210-B161-EFEDFFDA2276}">
      <dsp:nvSpPr>
        <dsp:cNvPr id="0" name=""/>
        <dsp:cNvSpPr/>
      </dsp:nvSpPr>
      <dsp:spPr>
        <a:xfrm rot="16200000">
          <a:off x="3867779" y="1992315"/>
          <a:ext cx="520843" cy="37759"/>
        </a:xfrm>
        <a:custGeom>
          <a:avLst/>
          <a:gdLst/>
          <a:ahLst/>
          <a:cxnLst/>
          <a:rect l="0" t="0" r="0" b="0"/>
          <a:pathLst>
            <a:path>
              <a:moveTo>
                <a:pt x="0" y="18879"/>
              </a:moveTo>
              <a:lnTo>
                <a:pt x="520843" y="188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115179" y="1998174"/>
        <a:ext cx="26042" cy="26042"/>
      </dsp:txXfrm>
    </dsp:sp>
    <dsp:sp modelId="{A4F4931D-8FC1-4821-AD22-E4238C8D4CE7}">
      <dsp:nvSpPr>
        <dsp:cNvPr id="0" name=""/>
        <dsp:cNvSpPr/>
      </dsp:nvSpPr>
      <dsp:spPr>
        <a:xfrm>
          <a:off x="3265022" y="24417"/>
          <a:ext cx="1726356" cy="172635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Cepat</a:t>
          </a:r>
          <a:r>
            <a:rPr lang="en-US" sz="2800" kern="1200" dirty="0" smtClean="0">
              <a:solidFill>
                <a:schemeClr val="tx1"/>
              </a:solidFill>
            </a:rPr>
            <a:t>  (?)</a:t>
          </a:r>
          <a:endParaRPr lang="en-US" sz="2800" kern="1200" dirty="0">
            <a:solidFill>
              <a:schemeClr val="tx1"/>
            </a:solidFill>
          </a:endParaRPr>
        </a:p>
      </dsp:txBody>
      <dsp:txXfrm>
        <a:off x="3517841" y="277236"/>
        <a:ext cx="1220718" cy="1220718"/>
      </dsp:txXfrm>
    </dsp:sp>
    <dsp:sp modelId="{2272C74C-1024-4C82-9991-0050EA227404}">
      <dsp:nvSpPr>
        <dsp:cNvPr id="0" name=""/>
        <dsp:cNvSpPr/>
      </dsp:nvSpPr>
      <dsp:spPr>
        <a:xfrm rot="20611087">
          <a:off x="4946107" y="2803333"/>
          <a:ext cx="477157" cy="37759"/>
        </a:xfrm>
        <a:custGeom>
          <a:avLst/>
          <a:gdLst/>
          <a:ahLst/>
          <a:cxnLst/>
          <a:rect l="0" t="0" r="0" b="0"/>
          <a:pathLst>
            <a:path>
              <a:moveTo>
                <a:pt x="0" y="18879"/>
              </a:moveTo>
              <a:lnTo>
                <a:pt x="477157" y="188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172756" y="2810284"/>
        <a:ext cx="23857" cy="23857"/>
      </dsp:txXfrm>
    </dsp:sp>
    <dsp:sp modelId="{E7253F7F-F8A7-4B76-8A19-8A0967F6579C}">
      <dsp:nvSpPr>
        <dsp:cNvPr id="0" name=""/>
        <dsp:cNvSpPr/>
      </dsp:nvSpPr>
      <dsp:spPr>
        <a:xfrm>
          <a:off x="5335275" y="1577189"/>
          <a:ext cx="2279998" cy="172635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Utang</a:t>
          </a:r>
          <a:r>
            <a:rPr lang="en-US" sz="2800" kern="1200" dirty="0" smtClean="0">
              <a:solidFill>
                <a:schemeClr val="tx1"/>
              </a:solidFill>
            </a:rPr>
            <a:t> </a:t>
          </a:r>
          <a:r>
            <a:rPr lang="en-US" sz="2800" kern="1200" dirty="0" err="1" smtClean="0">
              <a:solidFill>
                <a:schemeClr val="tx1"/>
              </a:solidFill>
            </a:rPr>
            <a:t>pjk</a:t>
          </a:r>
          <a:r>
            <a:rPr lang="en-US" sz="2800" kern="1200" dirty="0" smtClean="0">
              <a:solidFill>
                <a:schemeClr val="tx1"/>
              </a:solidFill>
            </a:rPr>
            <a:t> </a:t>
          </a:r>
          <a:r>
            <a:rPr lang="en-US" sz="2800" kern="1200" dirty="0" err="1" smtClean="0">
              <a:solidFill>
                <a:schemeClr val="tx1"/>
              </a:solidFill>
            </a:rPr>
            <a:t>dpt</a:t>
          </a:r>
          <a:r>
            <a:rPr lang="en-US" sz="2800" kern="1200" dirty="0" smtClean="0">
              <a:solidFill>
                <a:schemeClr val="tx1"/>
              </a:solidFill>
            </a:rPr>
            <a:t> </a:t>
          </a:r>
          <a:r>
            <a:rPr lang="en-US" sz="2800" kern="1200" dirty="0" err="1" smtClean="0">
              <a:solidFill>
                <a:schemeClr val="tx1"/>
              </a:solidFill>
            </a:rPr>
            <a:t>dihapus</a:t>
          </a:r>
          <a:endParaRPr lang="en-US" sz="2800" kern="1200" dirty="0">
            <a:solidFill>
              <a:schemeClr val="tx1"/>
            </a:solidFill>
          </a:endParaRPr>
        </a:p>
      </dsp:txBody>
      <dsp:txXfrm>
        <a:off x="5669173" y="1830008"/>
        <a:ext cx="1612202" cy="1220718"/>
      </dsp:txXfrm>
    </dsp:sp>
    <dsp:sp modelId="{3072E326-F554-4416-9B83-ECA762D96E20}">
      <dsp:nvSpPr>
        <dsp:cNvPr id="0" name=""/>
        <dsp:cNvSpPr/>
      </dsp:nvSpPr>
      <dsp:spPr>
        <a:xfrm rot="3240000">
          <a:off x="4548498" y="3985117"/>
          <a:ext cx="422429" cy="37759"/>
        </a:xfrm>
        <a:custGeom>
          <a:avLst/>
          <a:gdLst/>
          <a:ahLst/>
          <a:cxnLst/>
          <a:rect l="0" t="0" r="0" b="0"/>
          <a:pathLst>
            <a:path>
              <a:moveTo>
                <a:pt x="0" y="18879"/>
              </a:moveTo>
              <a:lnTo>
                <a:pt x="422429" y="188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749152" y="3993436"/>
        <a:ext cx="21121" cy="21121"/>
      </dsp:txXfrm>
    </dsp:sp>
    <dsp:sp modelId="{7FE240E3-319A-47FF-9E4B-6FE39B9BEDA1}">
      <dsp:nvSpPr>
        <dsp:cNvPr id="0" name=""/>
        <dsp:cNvSpPr/>
      </dsp:nvSpPr>
      <dsp:spPr>
        <a:xfrm>
          <a:off x="4144602" y="4089639"/>
          <a:ext cx="2608938" cy="172635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SKP </a:t>
          </a:r>
          <a:r>
            <a:rPr lang="en-US" sz="2800" kern="1200" dirty="0" err="1" smtClean="0">
              <a:solidFill>
                <a:schemeClr val="tx1"/>
              </a:solidFill>
            </a:rPr>
            <a:t>dibatal</a:t>
          </a:r>
          <a:endParaRPr lang="en-US" sz="2800" kern="1200" dirty="0" smtClean="0">
            <a:solidFill>
              <a:schemeClr val="tx1"/>
            </a:solidFill>
          </a:endParaRPr>
        </a:p>
        <a:p>
          <a:pPr lvl="0" algn="ctr" defTabSz="1244600">
            <a:lnSpc>
              <a:spcPct val="90000"/>
            </a:lnSpc>
            <a:spcBef>
              <a:spcPct val="0"/>
            </a:spcBef>
            <a:spcAft>
              <a:spcPct val="35000"/>
            </a:spcAft>
          </a:pPr>
          <a:r>
            <a:rPr lang="en-US" sz="2800" kern="1200" dirty="0" err="1" smtClean="0">
              <a:solidFill>
                <a:schemeClr val="tx1"/>
              </a:solidFill>
            </a:rPr>
            <a:t>kan</a:t>
          </a:r>
          <a:endParaRPr lang="en-US" sz="2800" kern="1200" dirty="0">
            <a:solidFill>
              <a:schemeClr val="tx1"/>
            </a:solidFill>
          </a:endParaRPr>
        </a:p>
      </dsp:txBody>
      <dsp:txXfrm>
        <a:off x="4526672" y="4342458"/>
        <a:ext cx="1844798" cy="1220718"/>
      </dsp:txXfrm>
    </dsp:sp>
    <dsp:sp modelId="{55939884-77F0-404B-BC4A-A7C939AD13CC}">
      <dsp:nvSpPr>
        <dsp:cNvPr id="0" name=""/>
        <dsp:cNvSpPr/>
      </dsp:nvSpPr>
      <dsp:spPr>
        <a:xfrm rot="7730316">
          <a:off x="3157414" y="3993844"/>
          <a:ext cx="527878" cy="37759"/>
        </a:xfrm>
        <a:custGeom>
          <a:avLst/>
          <a:gdLst/>
          <a:ahLst/>
          <a:cxnLst/>
          <a:rect l="0" t="0" r="0" b="0"/>
          <a:pathLst>
            <a:path>
              <a:moveTo>
                <a:pt x="0" y="18879"/>
              </a:moveTo>
              <a:lnTo>
                <a:pt x="527878" y="188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408156" y="3999527"/>
        <a:ext cx="26393" cy="26393"/>
      </dsp:txXfrm>
    </dsp:sp>
    <dsp:sp modelId="{4A7AF0AE-BAE7-4EAC-93B0-41ADCAEA985A}">
      <dsp:nvSpPr>
        <dsp:cNvPr id="0" name=""/>
        <dsp:cNvSpPr/>
      </dsp:nvSpPr>
      <dsp:spPr>
        <a:xfrm>
          <a:off x="1538562" y="4089647"/>
          <a:ext cx="2251772" cy="172635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Tidak</a:t>
          </a:r>
          <a:r>
            <a:rPr lang="en-US" sz="2400" kern="1200" dirty="0" smtClean="0">
              <a:solidFill>
                <a:schemeClr val="tx1"/>
              </a:solidFill>
            </a:rPr>
            <a:t> </a:t>
          </a:r>
          <a:r>
            <a:rPr lang="en-US" sz="2400" kern="1200" dirty="0" err="1" smtClean="0">
              <a:solidFill>
                <a:schemeClr val="tx1"/>
              </a:solidFill>
            </a:rPr>
            <a:t>dpt</a:t>
          </a:r>
          <a:r>
            <a:rPr lang="en-US" sz="2400" kern="1200" dirty="0" smtClean="0">
              <a:solidFill>
                <a:schemeClr val="tx1"/>
              </a:solidFill>
            </a:rPr>
            <a:t> </a:t>
          </a:r>
          <a:r>
            <a:rPr lang="en-US" sz="2400" kern="1200" dirty="0" err="1" smtClean="0">
              <a:solidFill>
                <a:schemeClr val="tx1"/>
              </a:solidFill>
            </a:rPr>
            <a:t>diajukan</a:t>
          </a:r>
          <a:r>
            <a:rPr lang="en-US" sz="2400" kern="1200" dirty="0" smtClean="0">
              <a:solidFill>
                <a:schemeClr val="tx1"/>
              </a:solidFill>
            </a:rPr>
            <a:t> </a:t>
          </a:r>
          <a:r>
            <a:rPr lang="en-US" sz="2400" kern="1200" dirty="0" err="1" smtClean="0">
              <a:solidFill>
                <a:schemeClr val="tx1"/>
              </a:solidFill>
            </a:rPr>
            <a:t>upaya</a:t>
          </a:r>
          <a:r>
            <a:rPr lang="en-US" sz="2400" kern="1200" dirty="0" smtClean="0">
              <a:solidFill>
                <a:schemeClr val="tx1"/>
              </a:solidFill>
            </a:rPr>
            <a:t> </a:t>
          </a:r>
          <a:r>
            <a:rPr lang="en-US" sz="2400" kern="1200" dirty="0" err="1" smtClean="0">
              <a:solidFill>
                <a:schemeClr val="tx1"/>
              </a:solidFill>
            </a:rPr>
            <a:t>adm</a:t>
          </a:r>
          <a:r>
            <a:rPr lang="en-US" sz="2400" kern="1200" dirty="0" smtClean="0">
              <a:solidFill>
                <a:schemeClr val="tx1"/>
              </a:solidFill>
            </a:rPr>
            <a:t>/</a:t>
          </a:r>
          <a:r>
            <a:rPr lang="en-US" sz="2400" kern="1200" dirty="0" err="1" smtClean="0">
              <a:solidFill>
                <a:schemeClr val="tx1"/>
              </a:solidFill>
            </a:rPr>
            <a:t>hk</a:t>
          </a:r>
          <a:endParaRPr lang="en-US" sz="2400" kern="1200" dirty="0">
            <a:solidFill>
              <a:schemeClr val="tx1"/>
            </a:solidFill>
          </a:endParaRPr>
        </a:p>
      </dsp:txBody>
      <dsp:txXfrm>
        <a:off x="1868326" y="4342466"/>
        <a:ext cx="1592244" cy="1220718"/>
      </dsp:txXfrm>
    </dsp:sp>
    <dsp:sp modelId="{638C8328-3CCD-4D1E-BFE4-49BAD07986D0}">
      <dsp:nvSpPr>
        <dsp:cNvPr id="0" name=""/>
        <dsp:cNvSpPr/>
      </dsp:nvSpPr>
      <dsp:spPr>
        <a:xfrm rot="11880000">
          <a:off x="3052907" y="2808891"/>
          <a:ext cx="260742" cy="37759"/>
        </a:xfrm>
        <a:custGeom>
          <a:avLst/>
          <a:gdLst/>
          <a:ahLst/>
          <a:cxnLst/>
          <a:rect l="0" t="0" r="0" b="0"/>
          <a:pathLst>
            <a:path>
              <a:moveTo>
                <a:pt x="0" y="18879"/>
              </a:moveTo>
              <a:lnTo>
                <a:pt x="260742" y="188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176760" y="2821252"/>
        <a:ext cx="13037" cy="13037"/>
      </dsp:txXfrm>
    </dsp:sp>
    <dsp:sp modelId="{0337E020-C55D-4642-8D39-C0801E21DD2F}">
      <dsp:nvSpPr>
        <dsp:cNvPr id="0" name=""/>
        <dsp:cNvSpPr/>
      </dsp:nvSpPr>
      <dsp:spPr>
        <a:xfrm>
          <a:off x="824186" y="1577194"/>
          <a:ext cx="2333602" cy="1726356"/>
        </a:xfrm>
        <a:prstGeom prst="ellipse">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wwng</a:t>
          </a:r>
          <a:r>
            <a:rPr lang="en-US" sz="2400" kern="1200" dirty="0" smtClean="0">
              <a:solidFill>
                <a:schemeClr val="tx1"/>
              </a:solidFill>
            </a:rPr>
            <a:t> DJP </a:t>
          </a:r>
          <a:r>
            <a:rPr lang="en-US" sz="2400" kern="1200" dirty="0" err="1" smtClean="0">
              <a:solidFill>
                <a:schemeClr val="tx1"/>
              </a:solidFill>
            </a:rPr>
            <a:t>Sepenuh</a:t>
          </a:r>
          <a:endParaRPr lang="en-US" sz="2400" kern="1200" dirty="0" smtClean="0">
            <a:solidFill>
              <a:schemeClr val="tx1"/>
            </a:solidFill>
          </a:endParaRPr>
        </a:p>
        <a:p>
          <a:pPr lvl="0" algn="ctr" defTabSz="1066800">
            <a:lnSpc>
              <a:spcPct val="90000"/>
            </a:lnSpc>
            <a:spcBef>
              <a:spcPct val="0"/>
            </a:spcBef>
            <a:spcAft>
              <a:spcPct val="35000"/>
            </a:spcAft>
          </a:pPr>
          <a:r>
            <a:rPr lang="en-US" sz="2400" kern="1200" dirty="0" err="1" smtClean="0">
              <a:solidFill>
                <a:schemeClr val="tx1"/>
              </a:solidFill>
            </a:rPr>
            <a:t>nya</a:t>
          </a:r>
          <a:endParaRPr lang="en-US" sz="2400" kern="1200" dirty="0">
            <a:solidFill>
              <a:schemeClr val="tx1"/>
            </a:solidFill>
          </a:endParaRPr>
        </a:p>
      </dsp:txBody>
      <dsp:txXfrm>
        <a:off x="1165934" y="1830013"/>
        <a:ext cx="1650106" cy="122071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A81E88-A8EB-4A24-B501-F7557BB12C17}">
      <dsp:nvSpPr>
        <dsp:cNvPr id="0" name=""/>
        <dsp:cNvSpPr/>
      </dsp:nvSpPr>
      <dsp:spPr>
        <a:xfrm>
          <a:off x="3081390" y="-67766"/>
          <a:ext cx="2017216" cy="986775"/>
        </a:xfrm>
        <a:prstGeom prst="roundRect">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Keberatan</a:t>
          </a:r>
          <a:endParaRPr lang="en-US" sz="2800" kern="1200" dirty="0" smtClean="0">
            <a:solidFill>
              <a:schemeClr val="tx1"/>
            </a:solidFill>
          </a:endParaRPr>
        </a:p>
      </dsp:txBody>
      <dsp:txXfrm>
        <a:off x="3129560" y="-19596"/>
        <a:ext cx="1920876" cy="890435"/>
      </dsp:txXfrm>
    </dsp:sp>
    <dsp:sp modelId="{DB1B9AD4-FD00-4E26-981F-AC63C1CB17C4}">
      <dsp:nvSpPr>
        <dsp:cNvPr id="0" name=""/>
        <dsp:cNvSpPr/>
      </dsp:nvSpPr>
      <dsp:spPr>
        <a:xfrm>
          <a:off x="2585967" y="625110"/>
          <a:ext cx="5243719" cy="5243719"/>
        </a:xfrm>
        <a:custGeom>
          <a:avLst/>
          <a:gdLst/>
          <a:ahLst/>
          <a:cxnLst/>
          <a:rect l="0" t="0" r="0" b="0"/>
          <a:pathLst>
            <a:path>
              <a:moveTo>
                <a:pt x="2527086" y="1713"/>
              </a:moveTo>
              <a:arcTo wR="2621859" hR="2621859" stAng="16075707" swAng="1882676"/>
            </a:path>
          </a:pathLst>
        </a:custGeom>
        <a:noFill/>
        <a:ln w="38100"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1F7A9F97-3BC7-4099-9569-56D031DF3668}">
      <dsp:nvSpPr>
        <dsp:cNvPr id="0" name=""/>
        <dsp:cNvSpPr/>
      </dsp:nvSpPr>
      <dsp:spPr>
        <a:xfrm>
          <a:off x="6113176" y="967781"/>
          <a:ext cx="2116423" cy="2538976"/>
        </a:xfrm>
        <a:prstGeom prst="roundRect">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solidFill>
                <a:schemeClr val="tx1"/>
              </a:solidFill>
            </a:rPr>
            <a:t> UU KUP,  </a:t>
          </a:r>
          <a:r>
            <a:rPr lang="en-US" sz="2200" kern="1200" dirty="0" err="1" smtClean="0">
              <a:solidFill>
                <a:schemeClr val="tx1"/>
              </a:solidFill>
            </a:rPr>
            <a:t>PPh.</a:t>
          </a:r>
          <a:r>
            <a:rPr lang="en-US" sz="2200" kern="1200" dirty="0" smtClean="0">
              <a:solidFill>
                <a:schemeClr val="tx1"/>
              </a:solidFill>
            </a:rPr>
            <a:t> PPN </a:t>
          </a:r>
        </a:p>
        <a:p>
          <a:pPr lvl="0" algn="ctr" defTabSz="977900">
            <a:lnSpc>
              <a:spcPct val="90000"/>
            </a:lnSpc>
            <a:spcBef>
              <a:spcPct val="0"/>
            </a:spcBef>
            <a:spcAft>
              <a:spcPct val="35000"/>
            </a:spcAft>
          </a:pPr>
          <a:r>
            <a:rPr lang="en-US" sz="2200" kern="1200" dirty="0" smtClean="0">
              <a:solidFill>
                <a:schemeClr val="tx1"/>
              </a:solidFill>
            </a:rPr>
            <a:t>UU </a:t>
          </a:r>
          <a:r>
            <a:rPr lang="en-US" sz="2200" kern="1200" dirty="0" err="1" smtClean="0">
              <a:solidFill>
                <a:schemeClr val="tx1"/>
              </a:solidFill>
            </a:rPr>
            <a:t>Kepabeanan</a:t>
          </a:r>
          <a:r>
            <a:rPr lang="en-US" sz="2200" kern="1200" dirty="0" smtClean="0">
              <a:solidFill>
                <a:schemeClr val="tx1"/>
              </a:solidFill>
            </a:rPr>
            <a:t>, </a:t>
          </a:r>
        </a:p>
        <a:p>
          <a:pPr lvl="0" algn="ctr" defTabSz="977900">
            <a:lnSpc>
              <a:spcPct val="90000"/>
            </a:lnSpc>
            <a:spcBef>
              <a:spcPct val="0"/>
            </a:spcBef>
            <a:spcAft>
              <a:spcPct val="35000"/>
            </a:spcAft>
          </a:pPr>
          <a:r>
            <a:rPr lang="en-US" sz="2200" kern="1200" dirty="0" smtClean="0">
              <a:solidFill>
                <a:schemeClr val="tx1"/>
              </a:solidFill>
            </a:rPr>
            <a:t>UU  </a:t>
          </a:r>
          <a:r>
            <a:rPr lang="en-US" sz="2200" kern="1200" dirty="0" err="1" smtClean="0">
              <a:solidFill>
                <a:schemeClr val="tx1"/>
              </a:solidFill>
            </a:rPr>
            <a:t>Pajak</a:t>
          </a:r>
          <a:r>
            <a:rPr lang="en-US" sz="2200" kern="1200" dirty="0" smtClean="0">
              <a:solidFill>
                <a:schemeClr val="tx1"/>
              </a:solidFill>
            </a:rPr>
            <a:t> Daerah</a:t>
          </a:r>
          <a:endParaRPr lang="en-US" sz="2200" kern="1200" dirty="0">
            <a:solidFill>
              <a:schemeClr val="tx1"/>
            </a:solidFill>
          </a:endParaRPr>
        </a:p>
      </dsp:txBody>
      <dsp:txXfrm>
        <a:off x="6216491" y="1071096"/>
        <a:ext cx="1909793" cy="2332346"/>
      </dsp:txXfrm>
    </dsp:sp>
    <dsp:sp modelId="{A6763823-BDEF-4DF4-B71A-686CB83E3A84}">
      <dsp:nvSpPr>
        <dsp:cNvPr id="0" name=""/>
        <dsp:cNvSpPr/>
      </dsp:nvSpPr>
      <dsp:spPr>
        <a:xfrm>
          <a:off x="2944337" y="-1130787"/>
          <a:ext cx="5243719" cy="5243719"/>
        </a:xfrm>
        <a:custGeom>
          <a:avLst/>
          <a:gdLst/>
          <a:ahLst/>
          <a:cxnLst/>
          <a:rect l="0" t="0" r="0" b="0"/>
          <a:pathLst>
            <a:path>
              <a:moveTo>
                <a:pt x="4291109" y="4643679"/>
              </a:moveTo>
              <a:arcTo wR="2621859" hR="2621859" stAng="3027380" swAng="1242553"/>
            </a:path>
          </a:pathLst>
        </a:custGeom>
        <a:noFill/>
        <a:ln w="38100"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6F846D6F-F0D3-495F-BC5F-6A5D6BA22CC0}">
      <dsp:nvSpPr>
        <dsp:cNvPr id="0" name=""/>
        <dsp:cNvSpPr/>
      </dsp:nvSpPr>
      <dsp:spPr>
        <a:xfrm>
          <a:off x="4262203" y="3975633"/>
          <a:ext cx="2737745" cy="2062332"/>
        </a:xfrm>
        <a:prstGeom prst="roundRect">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Lingkup</a:t>
          </a:r>
          <a:endParaRPr lang="en-US" sz="2400" kern="1200" dirty="0" smtClean="0">
            <a:solidFill>
              <a:schemeClr val="tx1"/>
            </a:solidFill>
          </a:endParaRPr>
        </a:p>
        <a:p>
          <a:pPr lvl="0" algn="ctr" defTabSz="1066800">
            <a:lnSpc>
              <a:spcPct val="90000"/>
            </a:lnSpc>
            <a:spcBef>
              <a:spcPct val="0"/>
            </a:spcBef>
            <a:spcAft>
              <a:spcPct val="35000"/>
            </a:spcAft>
          </a:pPr>
          <a:r>
            <a:rPr lang="en-US" sz="2400" kern="1200" dirty="0" err="1" smtClean="0">
              <a:solidFill>
                <a:schemeClr val="tx1"/>
              </a:solidFill>
            </a:rPr>
            <a:t>Administrasi</a:t>
          </a:r>
          <a:r>
            <a:rPr lang="en-US" sz="2400" kern="1200" dirty="0" smtClean="0">
              <a:solidFill>
                <a:schemeClr val="tx1"/>
              </a:solidFill>
            </a:rPr>
            <a:t> </a:t>
          </a:r>
        </a:p>
        <a:p>
          <a:pPr lvl="0" algn="ctr" defTabSz="1066800">
            <a:lnSpc>
              <a:spcPct val="90000"/>
            </a:lnSpc>
            <a:spcBef>
              <a:spcPct val="0"/>
            </a:spcBef>
            <a:spcAft>
              <a:spcPct val="35000"/>
            </a:spcAft>
          </a:pPr>
          <a:r>
            <a:rPr lang="en-US" sz="2400" kern="1200" dirty="0" err="1" smtClean="0">
              <a:solidFill>
                <a:schemeClr val="tx1"/>
              </a:solidFill>
            </a:rPr>
            <a:t>Upaya</a:t>
          </a:r>
          <a:r>
            <a:rPr lang="en-US" sz="2400" kern="1200" dirty="0" smtClean="0">
              <a:solidFill>
                <a:schemeClr val="tx1"/>
              </a:solidFill>
            </a:rPr>
            <a:t> </a:t>
          </a:r>
          <a:r>
            <a:rPr lang="en-US" sz="2400" kern="1200" dirty="0" err="1" smtClean="0">
              <a:solidFill>
                <a:schemeClr val="tx1"/>
              </a:solidFill>
            </a:rPr>
            <a:t>Administrasi</a:t>
          </a:r>
          <a:endParaRPr lang="en-US" sz="2400" kern="1200" dirty="0">
            <a:solidFill>
              <a:schemeClr val="tx1"/>
            </a:solidFill>
          </a:endParaRPr>
        </a:p>
      </dsp:txBody>
      <dsp:txXfrm>
        <a:off x="4362878" y="4076308"/>
        <a:ext cx="2536395" cy="1860982"/>
      </dsp:txXfrm>
    </dsp:sp>
    <dsp:sp modelId="{B2FD261F-AEA1-41F0-B07F-39F9F9483E65}">
      <dsp:nvSpPr>
        <dsp:cNvPr id="0" name=""/>
        <dsp:cNvSpPr/>
      </dsp:nvSpPr>
      <dsp:spPr>
        <a:xfrm>
          <a:off x="1102094" y="346409"/>
          <a:ext cx="5243719" cy="5243719"/>
        </a:xfrm>
        <a:custGeom>
          <a:avLst/>
          <a:gdLst/>
          <a:ahLst/>
          <a:cxnLst/>
          <a:rect l="0" t="0" r="0" b="0"/>
          <a:pathLst>
            <a:path>
              <a:moveTo>
                <a:pt x="3151687" y="5189627"/>
              </a:moveTo>
              <a:arcTo wR="2621859" hR="2621859" stAng="4700480" swAng="1110504"/>
            </a:path>
          </a:pathLst>
        </a:custGeom>
        <a:noFill/>
        <a:ln w="57150"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7FF1F54E-EF0B-4CFA-A313-4D9452717DF9}">
      <dsp:nvSpPr>
        <dsp:cNvPr id="0" name=""/>
        <dsp:cNvSpPr/>
      </dsp:nvSpPr>
      <dsp:spPr>
        <a:xfrm>
          <a:off x="1385499" y="3994982"/>
          <a:ext cx="2017216" cy="2085606"/>
        </a:xfrm>
        <a:prstGeom prst="roundRect">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Peradilan</a:t>
          </a:r>
          <a:r>
            <a:rPr lang="en-US" sz="2800" kern="1200" dirty="0" smtClean="0">
              <a:solidFill>
                <a:schemeClr val="tx1"/>
              </a:solidFill>
            </a:rPr>
            <a:t> </a:t>
          </a:r>
          <a:r>
            <a:rPr lang="en-US" sz="2800" kern="1200" dirty="0" err="1" smtClean="0">
              <a:solidFill>
                <a:schemeClr val="tx1"/>
              </a:solidFill>
            </a:rPr>
            <a:t>Kuasi</a:t>
          </a:r>
          <a:endParaRPr lang="en-US" sz="2800" kern="1200" dirty="0">
            <a:solidFill>
              <a:schemeClr val="tx1"/>
            </a:solidFill>
          </a:endParaRPr>
        </a:p>
      </dsp:txBody>
      <dsp:txXfrm>
        <a:off x="1483971" y="4093454"/>
        <a:ext cx="1820272" cy="1888662"/>
      </dsp:txXfrm>
    </dsp:sp>
    <dsp:sp modelId="{4BF40D10-AA8C-4819-8375-C8A831512D6B}">
      <dsp:nvSpPr>
        <dsp:cNvPr id="0" name=""/>
        <dsp:cNvSpPr/>
      </dsp:nvSpPr>
      <dsp:spPr>
        <a:xfrm>
          <a:off x="362164" y="-885677"/>
          <a:ext cx="5243719" cy="5243719"/>
        </a:xfrm>
        <a:custGeom>
          <a:avLst/>
          <a:gdLst/>
          <a:ahLst/>
          <a:cxnLst/>
          <a:rect l="0" t="0" r="0" b="0"/>
          <a:pathLst>
            <a:path>
              <a:moveTo>
                <a:pt x="1282297" y="4875683"/>
              </a:moveTo>
              <a:arcTo wR="2621859" hR="2621859" stAng="7243510" swAng="1262874"/>
            </a:path>
          </a:pathLst>
        </a:custGeom>
        <a:noFill/>
        <a:ln w="38100"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 modelId="{497B4952-A013-47BF-B278-AC5CA2CBB4AF}">
      <dsp:nvSpPr>
        <dsp:cNvPr id="0" name=""/>
        <dsp:cNvSpPr/>
      </dsp:nvSpPr>
      <dsp:spPr>
        <a:xfrm>
          <a:off x="0" y="1123722"/>
          <a:ext cx="2017216" cy="2227122"/>
        </a:xfrm>
        <a:prstGeom prst="roundRect">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Keputusan</a:t>
          </a:r>
          <a:r>
            <a:rPr lang="en-US" sz="2400" kern="1200" dirty="0" smtClean="0">
              <a:solidFill>
                <a:schemeClr val="tx1"/>
              </a:solidFill>
            </a:rPr>
            <a:t> </a:t>
          </a:r>
          <a:r>
            <a:rPr lang="en-US" sz="2400" kern="1200" dirty="0" err="1" smtClean="0">
              <a:solidFill>
                <a:schemeClr val="tx1"/>
              </a:solidFill>
            </a:rPr>
            <a:t>bersifat</a:t>
          </a:r>
          <a:r>
            <a:rPr lang="en-US" sz="2400" kern="1200" dirty="0" smtClean="0">
              <a:solidFill>
                <a:schemeClr val="tx1"/>
              </a:solidFill>
            </a:rPr>
            <a:t> final </a:t>
          </a:r>
          <a:r>
            <a:rPr lang="en-US" sz="2400" kern="1200" dirty="0" err="1" smtClean="0">
              <a:solidFill>
                <a:schemeClr val="tx1"/>
              </a:solidFill>
            </a:rPr>
            <a:t>dan</a:t>
          </a:r>
          <a:r>
            <a:rPr lang="en-US" sz="2400" kern="1200" dirty="0" smtClean="0">
              <a:solidFill>
                <a:schemeClr val="tx1"/>
              </a:solidFill>
            </a:rPr>
            <a:t> </a:t>
          </a:r>
          <a:r>
            <a:rPr lang="en-US" sz="2400" kern="1200" dirty="0" err="1" smtClean="0">
              <a:solidFill>
                <a:schemeClr val="tx1"/>
              </a:solidFill>
            </a:rPr>
            <a:t>mengikat</a:t>
          </a:r>
          <a:endParaRPr lang="en-US" sz="2400" kern="1200" dirty="0">
            <a:solidFill>
              <a:schemeClr val="tx1"/>
            </a:solidFill>
          </a:endParaRPr>
        </a:p>
      </dsp:txBody>
      <dsp:txXfrm>
        <a:off x="98472" y="1222194"/>
        <a:ext cx="1820272" cy="2030178"/>
      </dsp:txXfrm>
    </dsp:sp>
    <dsp:sp modelId="{171AFDA1-7617-4274-BEDE-F3B99AA75DAF}">
      <dsp:nvSpPr>
        <dsp:cNvPr id="0" name=""/>
        <dsp:cNvSpPr/>
      </dsp:nvSpPr>
      <dsp:spPr>
        <a:xfrm>
          <a:off x="463375" y="627383"/>
          <a:ext cx="5243719" cy="5243719"/>
        </a:xfrm>
        <a:custGeom>
          <a:avLst/>
          <a:gdLst/>
          <a:ahLst/>
          <a:cxnLst/>
          <a:rect l="0" t="0" r="0" b="0"/>
          <a:pathLst>
            <a:path>
              <a:moveTo>
                <a:pt x="1099910" y="486954"/>
              </a:moveTo>
              <a:arcTo wR="2621859" hR="2621859" stAng="14070922" swAng="2102932"/>
            </a:path>
          </a:pathLst>
        </a:custGeom>
        <a:noFill/>
        <a:ln w="38100" cap="flat" cmpd="sng" algn="ctr">
          <a:solidFill>
            <a:srgbClr val="FF0000"/>
          </a:solidFill>
          <a:prstDash val="solid"/>
        </a:ln>
        <a:effectLst/>
      </dsp:spPr>
      <dsp:style>
        <a:lnRef idx="1">
          <a:scrgbClr r="0" g="0" b="0"/>
        </a:lnRef>
        <a:fillRef idx="0">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0A6FB3-C99F-473A-8868-5E32E66ED4BD}">
      <dsp:nvSpPr>
        <dsp:cNvPr id="0" name=""/>
        <dsp:cNvSpPr/>
      </dsp:nvSpPr>
      <dsp:spPr>
        <a:xfrm>
          <a:off x="4022" y="2589022"/>
          <a:ext cx="2163567" cy="1081783"/>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err="1" smtClean="0"/>
            <a:t>Jangka</a:t>
          </a:r>
          <a:r>
            <a:rPr lang="en-US" sz="2300" kern="1200" dirty="0" smtClean="0"/>
            <a:t> </a:t>
          </a:r>
          <a:r>
            <a:rPr lang="en-US" sz="2300" kern="1200" dirty="0" err="1" smtClean="0"/>
            <a:t>waktu</a:t>
          </a:r>
          <a:endParaRPr lang="en-US" sz="2300" kern="1200" dirty="0"/>
        </a:p>
      </dsp:txBody>
      <dsp:txXfrm>
        <a:off x="35706" y="2620706"/>
        <a:ext cx="2100199" cy="1018415"/>
      </dsp:txXfrm>
    </dsp:sp>
    <dsp:sp modelId="{D7F54B60-C0DA-405C-B1FC-3AC459AC8839}">
      <dsp:nvSpPr>
        <dsp:cNvPr id="0" name=""/>
        <dsp:cNvSpPr/>
      </dsp:nvSpPr>
      <dsp:spPr>
        <a:xfrm rot="18451072">
          <a:off x="1889782" y="2548706"/>
          <a:ext cx="1421041" cy="35297"/>
        </a:xfrm>
        <a:custGeom>
          <a:avLst/>
          <a:gdLst/>
          <a:ahLst/>
          <a:cxnLst/>
          <a:rect l="0" t="0" r="0" b="0"/>
          <a:pathLst>
            <a:path>
              <a:moveTo>
                <a:pt x="0" y="17648"/>
              </a:moveTo>
              <a:lnTo>
                <a:pt x="1421041" y="1764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564777" y="2530829"/>
        <a:ext cx="71052" cy="71052"/>
      </dsp:txXfrm>
    </dsp:sp>
    <dsp:sp modelId="{A161E053-F167-49C3-9B94-364EB574B390}">
      <dsp:nvSpPr>
        <dsp:cNvPr id="0" name=""/>
        <dsp:cNvSpPr/>
      </dsp:nvSpPr>
      <dsp:spPr>
        <a:xfrm>
          <a:off x="3033016" y="1167459"/>
          <a:ext cx="2163567" cy="1670674"/>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err="1" smtClean="0"/>
            <a:t>Pengajuan</a:t>
          </a:r>
          <a:r>
            <a:rPr lang="en-US" sz="2300" kern="1200" dirty="0" smtClean="0"/>
            <a:t> </a:t>
          </a:r>
          <a:r>
            <a:rPr lang="en-US" sz="2300" kern="1200" dirty="0" err="1" smtClean="0"/>
            <a:t>keberatan</a:t>
          </a:r>
          <a:r>
            <a:rPr lang="en-US" sz="2300" kern="1200" dirty="0" smtClean="0"/>
            <a:t> 3 </a:t>
          </a:r>
          <a:r>
            <a:rPr lang="en-US" sz="2300" kern="1200" dirty="0" err="1" smtClean="0"/>
            <a:t>bulan</a:t>
          </a:r>
          <a:endParaRPr lang="en-US" sz="2300" kern="1200" dirty="0"/>
        </a:p>
      </dsp:txBody>
      <dsp:txXfrm>
        <a:off x="3081948" y="1216391"/>
        <a:ext cx="2065703" cy="1572810"/>
      </dsp:txXfrm>
    </dsp:sp>
    <dsp:sp modelId="{05A862F0-A249-4ED5-8EE8-F56AFC450620}">
      <dsp:nvSpPr>
        <dsp:cNvPr id="0" name=""/>
        <dsp:cNvSpPr/>
      </dsp:nvSpPr>
      <dsp:spPr>
        <a:xfrm rot="19014680">
          <a:off x="5036780" y="1580382"/>
          <a:ext cx="1185033" cy="35297"/>
        </a:xfrm>
        <a:custGeom>
          <a:avLst/>
          <a:gdLst/>
          <a:ahLst/>
          <a:cxnLst/>
          <a:rect l="0" t="0" r="0" b="0"/>
          <a:pathLst>
            <a:path>
              <a:moveTo>
                <a:pt x="0" y="17648"/>
              </a:moveTo>
              <a:lnTo>
                <a:pt x="1185033" y="1764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99671" y="1568404"/>
        <a:ext cx="59251" cy="59251"/>
      </dsp:txXfrm>
    </dsp:sp>
    <dsp:sp modelId="{D56F98CD-A1B1-4D53-9761-223ADC4B59CA}">
      <dsp:nvSpPr>
        <dsp:cNvPr id="0" name=""/>
        <dsp:cNvSpPr/>
      </dsp:nvSpPr>
      <dsp:spPr>
        <a:xfrm>
          <a:off x="6062010" y="424192"/>
          <a:ext cx="2163567" cy="1538144"/>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t>Mengenai</a:t>
          </a:r>
          <a:r>
            <a:rPr lang="en-US" sz="2400" kern="1200" dirty="0" smtClean="0"/>
            <a:t>  </a:t>
          </a:r>
          <a:r>
            <a:rPr lang="en-US" sz="2400" kern="1200" dirty="0" err="1" smtClean="0"/>
            <a:t>penghitungan</a:t>
          </a:r>
          <a:r>
            <a:rPr lang="en-US" sz="2400" kern="1200" dirty="0" smtClean="0"/>
            <a:t> </a:t>
          </a:r>
          <a:r>
            <a:rPr lang="en-US" sz="2400" kern="1200" dirty="0" err="1" smtClean="0"/>
            <a:t>pajak</a:t>
          </a:r>
          <a:endParaRPr lang="en-US" sz="2400" kern="1200" dirty="0"/>
        </a:p>
      </dsp:txBody>
      <dsp:txXfrm>
        <a:off x="6107061" y="469243"/>
        <a:ext cx="2073465" cy="1448042"/>
      </dsp:txXfrm>
    </dsp:sp>
    <dsp:sp modelId="{F4148AA3-DBC4-4692-B032-E5C06A02F2CA}">
      <dsp:nvSpPr>
        <dsp:cNvPr id="0" name=""/>
        <dsp:cNvSpPr/>
      </dsp:nvSpPr>
      <dsp:spPr>
        <a:xfrm rot="3075792">
          <a:off x="4937778" y="2524551"/>
          <a:ext cx="1383037" cy="35297"/>
        </a:xfrm>
        <a:custGeom>
          <a:avLst/>
          <a:gdLst/>
          <a:ahLst/>
          <a:cxnLst/>
          <a:rect l="0" t="0" r="0" b="0"/>
          <a:pathLst>
            <a:path>
              <a:moveTo>
                <a:pt x="0" y="17648"/>
              </a:moveTo>
              <a:lnTo>
                <a:pt x="1383037" y="1764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94720" y="2507624"/>
        <a:ext cx="69151" cy="69151"/>
      </dsp:txXfrm>
    </dsp:sp>
    <dsp:sp modelId="{0A3F0AAB-E0EB-463B-B9A3-5C4F626DE963}">
      <dsp:nvSpPr>
        <dsp:cNvPr id="0" name=""/>
        <dsp:cNvSpPr/>
      </dsp:nvSpPr>
      <dsp:spPr>
        <a:xfrm>
          <a:off x="6062010" y="2353207"/>
          <a:ext cx="2163567" cy="1456794"/>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err="1" smtClean="0"/>
            <a:t>Persandingan</a:t>
          </a:r>
          <a:r>
            <a:rPr lang="en-US" sz="2300" kern="1200" dirty="0" smtClean="0"/>
            <a:t>/ </a:t>
          </a:r>
          <a:r>
            <a:rPr lang="en-US" sz="2300" kern="1200" dirty="0" err="1" smtClean="0"/>
            <a:t>matriks</a:t>
          </a:r>
          <a:endParaRPr lang="en-US" sz="2300" kern="1200" dirty="0"/>
        </a:p>
      </dsp:txBody>
      <dsp:txXfrm>
        <a:off x="6104678" y="2395875"/>
        <a:ext cx="2078231" cy="1371458"/>
      </dsp:txXfrm>
    </dsp:sp>
    <dsp:sp modelId="{18C31DFF-8B46-44DF-A46A-DE9F5CAEE864}">
      <dsp:nvSpPr>
        <dsp:cNvPr id="0" name=""/>
        <dsp:cNvSpPr/>
      </dsp:nvSpPr>
      <dsp:spPr>
        <a:xfrm rot="3188867">
          <a:off x="1878817" y="3689588"/>
          <a:ext cx="1442971" cy="35297"/>
        </a:xfrm>
        <a:custGeom>
          <a:avLst/>
          <a:gdLst/>
          <a:ahLst/>
          <a:cxnLst/>
          <a:rect l="0" t="0" r="0" b="0"/>
          <a:pathLst>
            <a:path>
              <a:moveTo>
                <a:pt x="0" y="17648"/>
              </a:moveTo>
              <a:lnTo>
                <a:pt x="1442971" y="1764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564228" y="3671162"/>
        <a:ext cx="72148" cy="72148"/>
      </dsp:txXfrm>
    </dsp:sp>
    <dsp:sp modelId="{F587C9B6-A92A-4D4F-A43E-33D38F4E4518}">
      <dsp:nvSpPr>
        <dsp:cNvPr id="0" name=""/>
        <dsp:cNvSpPr/>
      </dsp:nvSpPr>
      <dsp:spPr>
        <a:xfrm>
          <a:off x="3033016" y="3476748"/>
          <a:ext cx="2163567" cy="1615622"/>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err="1" smtClean="0"/>
            <a:t>Jangka</a:t>
          </a:r>
          <a:r>
            <a:rPr lang="en-US" sz="2300" kern="1200" dirty="0" smtClean="0"/>
            <a:t> </a:t>
          </a:r>
          <a:r>
            <a:rPr lang="en-US" sz="2300" kern="1200" dirty="0" err="1" smtClean="0"/>
            <a:t>waktu</a:t>
          </a:r>
          <a:r>
            <a:rPr lang="en-US" sz="2300" kern="1200" dirty="0" smtClean="0"/>
            <a:t> </a:t>
          </a:r>
          <a:r>
            <a:rPr lang="en-US" sz="2300" kern="1200" dirty="0" err="1" smtClean="0"/>
            <a:t>keputusan</a:t>
          </a:r>
          <a:r>
            <a:rPr lang="en-US" sz="2300" kern="1200" dirty="0" smtClean="0"/>
            <a:t> </a:t>
          </a:r>
          <a:r>
            <a:rPr lang="en-US" sz="2300" kern="1200" dirty="0" err="1" smtClean="0"/>
            <a:t>keberatan</a:t>
          </a:r>
          <a:endParaRPr lang="en-US" sz="2300" kern="1200" dirty="0"/>
        </a:p>
      </dsp:txBody>
      <dsp:txXfrm>
        <a:off x="3080336" y="3524068"/>
        <a:ext cx="2068927" cy="1520982"/>
      </dsp:txXfrm>
    </dsp:sp>
    <dsp:sp modelId="{ADDE086B-5BA6-4395-AC7D-374A733D7FC1}">
      <dsp:nvSpPr>
        <dsp:cNvPr id="0" name=""/>
        <dsp:cNvSpPr/>
      </dsp:nvSpPr>
      <dsp:spPr>
        <a:xfrm rot="1822338">
          <a:off x="5131107" y="4508131"/>
          <a:ext cx="954167" cy="35297"/>
        </a:xfrm>
        <a:custGeom>
          <a:avLst/>
          <a:gdLst/>
          <a:ahLst/>
          <a:cxnLst/>
          <a:rect l="0" t="0" r="0" b="0"/>
          <a:pathLst>
            <a:path>
              <a:moveTo>
                <a:pt x="0" y="17648"/>
              </a:moveTo>
              <a:lnTo>
                <a:pt x="954167" y="1764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84337" y="4501926"/>
        <a:ext cx="47708" cy="47708"/>
      </dsp:txXfrm>
    </dsp:sp>
    <dsp:sp modelId="{5CA5D683-5189-4643-80A7-052CE9AC217A}">
      <dsp:nvSpPr>
        <dsp:cNvPr id="0" name=""/>
        <dsp:cNvSpPr/>
      </dsp:nvSpPr>
      <dsp:spPr>
        <a:xfrm>
          <a:off x="6019799" y="4226110"/>
          <a:ext cx="2163567" cy="1081783"/>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err="1" smtClean="0"/>
            <a:t>Dihitung</a:t>
          </a:r>
          <a:r>
            <a:rPr lang="en-US" sz="2300" kern="1200" dirty="0" smtClean="0"/>
            <a:t> </a:t>
          </a:r>
          <a:r>
            <a:rPr lang="en-US" sz="2300" kern="1200" dirty="0" err="1" smtClean="0"/>
            <a:t>sejak</a:t>
          </a:r>
          <a:r>
            <a:rPr lang="en-US" sz="2300" kern="1200" dirty="0" smtClean="0"/>
            <a:t> </a:t>
          </a:r>
          <a:r>
            <a:rPr lang="en-US" sz="2300" kern="1200" dirty="0" err="1" smtClean="0"/>
            <a:t>diterima</a:t>
          </a:r>
          <a:r>
            <a:rPr lang="en-US" sz="2300" kern="1200" dirty="0" smtClean="0"/>
            <a:t>/ </a:t>
          </a:r>
          <a:r>
            <a:rPr lang="en-US" sz="2300" kern="1200" dirty="0" err="1" smtClean="0"/>
            <a:t>tgl</a:t>
          </a:r>
          <a:r>
            <a:rPr lang="en-US" sz="2300" kern="1200" dirty="0" smtClean="0"/>
            <a:t> pos</a:t>
          </a:r>
          <a:endParaRPr lang="en-US" sz="2300" kern="1200" dirty="0"/>
        </a:p>
      </dsp:txBody>
      <dsp:txXfrm>
        <a:off x="6051483" y="4257794"/>
        <a:ext cx="2100199" cy="101841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F40521-6A51-4B54-9C59-B0602BC8F4B0}">
      <dsp:nvSpPr>
        <dsp:cNvPr id="0" name=""/>
        <dsp:cNvSpPr/>
      </dsp:nvSpPr>
      <dsp:spPr>
        <a:xfrm>
          <a:off x="40968" y="1935793"/>
          <a:ext cx="1658463" cy="1610921"/>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Keputusan</a:t>
          </a:r>
          <a:r>
            <a:rPr lang="en-US" sz="2400" kern="1200" dirty="0" smtClean="0">
              <a:solidFill>
                <a:schemeClr val="tx1"/>
              </a:solidFill>
            </a:rPr>
            <a:t> </a:t>
          </a:r>
          <a:r>
            <a:rPr lang="en-US" sz="2400" kern="1200" dirty="0" err="1" smtClean="0">
              <a:solidFill>
                <a:schemeClr val="tx1"/>
              </a:solidFill>
            </a:rPr>
            <a:t>Keberatan</a:t>
          </a:r>
          <a:endParaRPr lang="en-US" sz="2400" kern="1200" dirty="0">
            <a:solidFill>
              <a:schemeClr val="tx1"/>
            </a:solidFill>
          </a:endParaRPr>
        </a:p>
      </dsp:txBody>
      <dsp:txXfrm>
        <a:off x="88150" y="1982975"/>
        <a:ext cx="1564099" cy="1516557"/>
      </dsp:txXfrm>
    </dsp:sp>
    <dsp:sp modelId="{66FF47B2-4DBD-4550-90AA-105E3601B8EA}">
      <dsp:nvSpPr>
        <dsp:cNvPr id="0" name=""/>
        <dsp:cNvSpPr/>
      </dsp:nvSpPr>
      <dsp:spPr>
        <a:xfrm rot="21565609">
          <a:off x="1911232" y="2733051"/>
          <a:ext cx="449061" cy="20564"/>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en-US" sz="500" kern="1200"/>
        </a:p>
      </dsp:txBody>
      <dsp:txXfrm>
        <a:off x="1911232" y="2737195"/>
        <a:ext cx="442892" cy="12338"/>
      </dsp:txXfrm>
    </dsp:sp>
    <dsp:sp modelId="{234586BD-6B9D-4B6C-9BD0-DC06F7078FE1}">
      <dsp:nvSpPr>
        <dsp:cNvPr id="0" name=""/>
        <dsp:cNvSpPr/>
      </dsp:nvSpPr>
      <dsp:spPr>
        <a:xfrm>
          <a:off x="2546675" y="2119826"/>
          <a:ext cx="1488919" cy="1194417"/>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rPr>
            <a:t>Banding</a:t>
          </a:r>
          <a:endParaRPr lang="en-US" sz="2800" kern="1200" dirty="0">
            <a:solidFill>
              <a:schemeClr val="tx1"/>
            </a:solidFill>
          </a:endParaRPr>
        </a:p>
      </dsp:txBody>
      <dsp:txXfrm>
        <a:off x="2581658" y="2154809"/>
        <a:ext cx="1418953" cy="1124451"/>
      </dsp:txXfrm>
    </dsp:sp>
    <dsp:sp modelId="{05C03932-9013-4416-A5B1-2312987DD545}">
      <dsp:nvSpPr>
        <dsp:cNvPr id="0" name=""/>
        <dsp:cNvSpPr/>
      </dsp:nvSpPr>
      <dsp:spPr>
        <a:xfrm rot="12414362">
          <a:off x="1859640" y="1762585"/>
          <a:ext cx="941136" cy="20564"/>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en-US" sz="500" kern="1200"/>
        </a:p>
      </dsp:txBody>
      <dsp:txXfrm>
        <a:off x="1865475" y="1768094"/>
        <a:ext cx="934967" cy="12338"/>
      </dsp:txXfrm>
    </dsp:sp>
    <dsp:sp modelId="{EC4E8354-524D-49C1-950C-5C5AE4723AE4}">
      <dsp:nvSpPr>
        <dsp:cNvPr id="0" name=""/>
        <dsp:cNvSpPr/>
      </dsp:nvSpPr>
      <dsp:spPr>
        <a:xfrm>
          <a:off x="3124895" y="0"/>
          <a:ext cx="1658463" cy="1363265"/>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tx1"/>
              </a:solidFill>
            </a:rPr>
            <a:t> </a:t>
          </a:r>
          <a:r>
            <a:rPr lang="en-US" sz="2400" kern="1200" dirty="0" err="1" smtClean="0">
              <a:solidFill>
                <a:schemeClr val="tx1"/>
              </a:solidFill>
            </a:rPr>
            <a:t>Upaya</a:t>
          </a:r>
          <a:r>
            <a:rPr lang="en-US" sz="2400" kern="1200" dirty="0" smtClean="0">
              <a:solidFill>
                <a:schemeClr val="tx1"/>
              </a:solidFill>
            </a:rPr>
            <a:t> </a:t>
          </a:r>
          <a:r>
            <a:rPr lang="en-US" sz="2400" kern="1200" dirty="0" err="1" smtClean="0">
              <a:solidFill>
                <a:schemeClr val="tx1"/>
              </a:solidFill>
            </a:rPr>
            <a:t>Administrasi</a:t>
          </a:r>
          <a:endParaRPr lang="en-US" sz="2400" kern="1200" dirty="0">
            <a:solidFill>
              <a:schemeClr val="tx1"/>
            </a:solidFill>
          </a:endParaRPr>
        </a:p>
      </dsp:txBody>
      <dsp:txXfrm>
        <a:off x="3164824" y="39929"/>
        <a:ext cx="1578605" cy="1283407"/>
      </dsp:txXfrm>
    </dsp:sp>
    <dsp:sp modelId="{BD4C0A9C-10E5-4F0D-881E-F44BDB326932}">
      <dsp:nvSpPr>
        <dsp:cNvPr id="0" name=""/>
        <dsp:cNvSpPr/>
      </dsp:nvSpPr>
      <dsp:spPr>
        <a:xfrm rot="20731466">
          <a:off x="-174543" y="2749751"/>
          <a:ext cx="801818" cy="14486"/>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en-US" sz="500" kern="1200"/>
        </a:p>
      </dsp:txBody>
      <dsp:txXfrm>
        <a:off x="-174474" y="2753191"/>
        <a:ext cx="797472" cy="8692"/>
      </dsp:txXfrm>
    </dsp:sp>
    <dsp:sp modelId="{1D22B602-F79A-4A55-B90D-BE0DFAB1DB4D}">
      <dsp:nvSpPr>
        <dsp:cNvPr id="0" name=""/>
        <dsp:cNvSpPr/>
      </dsp:nvSpPr>
      <dsp:spPr>
        <a:xfrm>
          <a:off x="4870992" y="3986680"/>
          <a:ext cx="1624266" cy="1404024"/>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tx1"/>
              </a:solidFill>
            </a:rPr>
            <a:t>Gugatan</a:t>
          </a:r>
          <a:endParaRPr lang="en-US" sz="2800" kern="1200" dirty="0">
            <a:solidFill>
              <a:schemeClr val="tx1"/>
            </a:solidFill>
          </a:endParaRPr>
        </a:p>
      </dsp:txBody>
      <dsp:txXfrm>
        <a:off x="4912114" y="4027802"/>
        <a:ext cx="1542022" cy="1321780"/>
      </dsp:txXfrm>
    </dsp:sp>
    <dsp:sp modelId="{489BB741-9547-4676-8D71-99DACA8F5041}">
      <dsp:nvSpPr>
        <dsp:cNvPr id="0" name=""/>
        <dsp:cNvSpPr/>
      </dsp:nvSpPr>
      <dsp:spPr>
        <a:xfrm rot="10739329">
          <a:off x="6726264" y="4884508"/>
          <a:ext cx="509616" cy="20564"/>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6732433" y="4888567"/>
        <a:ext cx="503447" cy="12338"/>
      </dsp:txXfrm>
    </dsp:sp>
    <dsp:sp modelId="{20A68EB1-7571-4AE4-A72A-404D2EF3F09A}">
      <dsp:nvSpPr>
        <dsp:cNvPr id="0" name=""/>
        <dsp:cNvSpPr/>
      </dsp:nvSpPr>
      <dsp:spPr>
        <a:xfrm>
          <a:off x="2251137" y="4032620"/>
          <a:ext cx="1658463" cy="1404024"/>
        </a:xfrm>
        <a:prstGeom prst="roundRect">
          <a:avLst>
            <a:gd name="adj" fmla="val 10000"/>
          </a:avLst>
        </a:prstGeom>
        <a:no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rPr>
            <a:t>Keputusan</a:t>
          </a:r>
          <a:r>
            <a:rPr lang="en-US" sz="2400" kern="1200" dirty="0" smtClean="0">
              <a:solidFill>
                <a:schemeClr val="tx1"/>
              </a:solidFill>
            </a:rPr>
            <a:t> </a:t>
          </a:r>
          <a:r>
            <a:rPr lang="en-US" sz="2400" kern="1200" dirty="0" err="1" smtClean="0">
              <a:solidFill>
                <a:schemeClr val="tx1"/>
              </a:solidFill>
            </a:rPr>
            <a:t>atau</a:t>
          </a:r>
          <a:endParaRPr lang="en-US" sz="2400" kern="1200" dirty="0" smtClean="0">
            <a:solidFill>
              <a:schemeClr val="tx1"/>
            </a:solidFill>
          </a:endParaRPr>
        </a:p>
        <a:p>
          <a:pPr lvl="0" algn="ctr" defTabSz="1066800">
            <a:lnSpc>
              <a:spcPct val="90000"/>
            </a:lnSpc>
            <a:spcBef>
              <a:spcPct val="0"/>
            </a:spcBef>
            <a:spcAft>
              <a:spcPct val="35000"/>
            </a:spcAft>
          </a:pPr>
          <a:r>
            <a:rPr lang="en-US" sz="2400" kern="1200" dirty="0" err="1" smtClean="0">
              <a:solidFill>
                <a:schemeClr val="tx1"/>
              </a:solidFill>
            </a:rPr>
            <a:t>Ketetapan</a:t>
          </a:r>
          <a:endParaRPr lang="en-US" sz="2400" kern="1200" dirty="0">
            <a:solidFill>
              <a:schemeClr val="tx1"/>
            </a:solidFill>
          </a:endParaRPr>
        </a:p>
      </dsp:txBody>
      <dsp:txXfrm>
        <a:off x="2292259" y="4073742"/>
        <a:ext cx="1576219" cy="132178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E7B8B5-EB74-4559-8AD6-3D06219BFB5C}">
      <dsp:nvSpPr>
        <dsp:cNvPr id="0" name=""/>
        <dsp:cNvSpPr/>
      </dsp:nvSpPr>
      <dsp:spPr>
        <a:xfrm>
          <a:off x="3094136" y="785"/>
          <a:ext cx="2041326" cy="1326862"/>
        </a:xfrm>
        <a:prstGeom prst="round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Banding</a:t>
          </a:r>
          <a:endParaRPr lang="en-US" sz="2400" kern="1200" dirty="0"/>
        </a:p>
      </dsp:txBody>
      <dsp:txXfrm>
        <a:off x="3158908" y="65557"/>
        <a:ext cx="1911782" cy="1197318"/>
      </dsp:txXfrm>
    </dsp:sp>
    <dsp:sp modelId="{83911CED-5B3C-4051-B471-02E1D6D9022D}">
      <dsp:nvSpPr>
        <dsp:cNvPr id="0" name=""/>
        <dsp:cNvSpPr/>
      </dsp:nvSpPr>
      <dsp:spPr>
        <a:xfrm>
          <a:off x="1462250" y="664217"/>
          <a:ext cx="5305099" cy="5305099"/>
        </a:xfrm>
        <a:custGeom>
          <a:avLst/>
          <a:gdLst/>
          <a:ahLst/>
          <a:cxnLst/>
          <a:rect l="0" t="0" r="0" b="0"/>
          <a:pathLst>
            <a:path>
              <a:moveTo>
                <a:pt x="3687256" y="210132"/>
              </a:moveTo>
              <a:arcTo wR="2652549" hR="2652549" stAng="17577569" swAng="1962959"/>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3A48F0D-0F81-43AD-973C-A1CD653505EC}">
      <dsp:nvSpPr>
        <dsp:cNvPr id="0" name=""/>
        <dsp:cNvSpPr/>
      </dsp:nvSpPr>
      <dsp:spPr>
        <a:xfrm>
          <a:off x="5616861" y="1833652"/>
          <a:ext cx="2041326" cy="1326862"/>
        </a:xfrm>
        <a:prstGeom prst="round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t>Keputusan</a:t>
          </a:r>
          <a:r>
            <a:rPr lang="en-US" sz="2400" kern="1200" dirty="0" smtClean="0"/>
            <a:t> </a:t>
          </a:r>
          <a:r>
            <a:rPr lang="en-US" sz="2400" kern="1200" dirty="0" err="1" smtClean="0"/>
            <a:t>Keberatan</a:t>
          </a:r>
          <a:endParaRPr lang="en-US" sz="2400" kern="1200" dirty="0"/>
        </a:p>
      </dsp:txBody>
      <dsp:txXfrm>
        <a:off x="5681633" y="1898424"/>
        <a:ext cx="1911782" cy="1197318"/>
      </dsp:txXfrm>
    </dsp:sp>
    <dsp:sp modelId="{AD039986-DE8D-4AFA-8E3B-FBD03EE546F8}">
      <dsp:nvSpPr>
        <dsp:cNvPr id="0" name=""/>
        <dsp:cNvSpPr/>
      </dsp:nvSpPr>
      <dsp:spPr>
        <a:xfrm>
          <a:off x="1462250" y="664217"/>
          <a:ext cx="5305099" cy="5305099"/>
        </a:xfrm>
        <a:custGeom>
          <a:avLst/>
          <a:gdLst/>
          <a:ahLst/>
          <a:cxnLst/>
          <a:rect l="0" t="0" r="0" b="0"/>
          <a:pathLst>
            <a:path>
              <a:moveTo>
                <a:pt x="5301440" y="2513261"/>
              </a:moveTo>
              <a:arcTo wR="2652549" hR="2652549" stAng="21419397" swAng="219739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A079364-53A7-4A30-82FF-12746BB457CE}">
      <dsp:nvSpPr>
        <dsp:cNvPr id="0" name=""/>
        <dsp:cNvSpPr/>
      </dsp:nvSpPr>
      <dsp:spPr>
        <a:xfrm>
          <a:off x="4653266" y="4799293"/>
          <a:ext cx="2041326" cy="1326862"/>
        </a:xfrm>
        <a:prstGeom prst="round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t>Upaya</a:t>
          </a:r>
          <a:r>
            <a:rPr lang="en-US" sz="2400" kern="1200" dirty="0" smtClean="0"/>
            <a:t> </a:t>
          </a:r>
          <a:r>
            <a:rPr lang="en-US" sz="2400" kern="1200" dirty="0" err="1" smtClean="0"/>
            <a:t>Hukum</a:t>
          </a:r>
          <a:endParaRPr lang="en-US" sz="2400" kern="1200" dirty="0"/>
        </a:p>
      </dsp:txBody>
      <dsp:txXfrm>
        <a:off x="4718038" y="4864065"/>
        <a:ext cx="1911782" cy="1197318"/>
      </dsp:txXfrm>
    </dsp:sp>
    <dsp:sp modelId="{BC70383A-23D1-488B-92FF-F4CA3782140F}">
      <dsp:nvSpPr>
        <dsp:cNvPr id="0" name=""/>
        <dsp:cNvSpPr/>
      </dsp:nvSpPr>
      <dsp:spPr>
        <a:xfrm>
          <a:off x="1462250" y="664217"/>
          <a:ext cx="5305099" cy="5305099"/>
        </a:xfrm>
        <a:custGeom>
          <a:avLst/>
          <a:gdLst/>
          <a:ahLst/>
          <a:cxnLst/>
          <a:rect l="0" t="0" r="0" b="0"/>
          <a:pathLst>
            <a:path>
              <a:moveTo>
                <a:pt x="3180466" y="5252035"/>
              </a:moveTo>
              <a:arcTo wR="2652549" hR="2652549" stAng="4711212" swAng="137757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F0CE672-83F4-4A46-A08D-131F99EC0660}">
      <dsp:nvSpPr>
        <dsp:cNvPr id="0" name=""/>
        <dsp:cNvSpPr/>
      </dsp:nvSpPr>
      <dsp:spPr>
        <a:xfrm>
          <a:off x="1535006" y="4799293"/>
          <a:ext cx="2041326" cy="1326862"/>
        </a:xfrm>
        <a:prstGeom prst="round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t>Terjadi</a:t>
          </a:r>
          <a:r>
            <a:rPr lang="en-US" sz="2400" kern="1200" dirty="0" smtClean="0"/>
            <a:t> </a:t>
          </a:r>
          <a:r>
            <a:rPr lang="en-US" sz="2400" kern="1200" dirty="0" err="1" smtClean="0"/>
            <a:t>sengketa</a:t>
          </a:r>
          <a:r>
            <a:rPr lang="en-US" sz="2400" kern="1200" dirty="0" smtClean="0"/>
            <a:t> </a:t>
          </a:r>
          <a:r>
            <a:rPr lang="en-US" sz="2400" kern="1200" dirty="0" err="1" smtClean="0"/>
            <a:t>perpajakan</a:t>
          </a:r>
          <a:endParaRPr lang="en-US" sz="2400" kern="1200" dirty="0"/>
        </a:p>
      </dsp:txBody>
      <dsp:txXfrm>
        <a:off x="1599778" y="4864065"/>
        <a:ext cx="1911782" cy="1197318"/>
      </dsp:txXfrm>
    </dsp:sp>
    <dsp:sp modelId="{228168D5-BAE1-485F-8F70-A62B62180521}">
      <dsp:nvSpPr>
        <dsp:cNvPr id="0" name=""/>
        <dsp:cNvSpPr/>
      </dsp:nvSpPr>
      <dsp:spPr>
        <a:xfrm>
          <a:off x="1462250" y="664217"/>
          <a:ext cx="5305099" cy="5305099"/>
        </a:xfrm>
        <a:custGeom>
          <a:avLst/>
          <a:gdLst/>
          <a:ahLst/>
          <a:cxnLst/>
          <a:rect l="0" t="0" r="0" b="0"/>
          <a:pathLst>
            <a:path>
              <a:moveTo>
                <a:pt x="443523" y="4120957"/>
              </a:moveTo>
              <a:arcTo wR="2652549" hR="2652549" stAng="8783208" swAng="219739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9415593-BD52-41D2-851E-3550998B4EC7}">
      <dsp:nvSpPr>
        <dsp:cNvPr id="0" name=""/>
        <dsp:cNvSpPr/>
      </dsp:nvSpPr>
      <dsp:spPr>
        <a:xfrm>
          <a:off x="571411" y="1833652"/>
          <a:ext cx="2041326" cy="1326862"/>
        </a:xfrm>
        <a:prstGeom prst="round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t>Peradilan</a:t>
          </a:r>
          <a:r>
            <a:rPr lang="en-US" sz="2400" kern="1200" dirty="0" smtClean="0"/>
            <a:t> </a:t>
          </a:r>
          <a:r>
            <a:rPr lang="en-US" sz="2400" kern="1200" dirty="0" err="1" smtClean="0"/>
            <a:t>Perpajakan</a:t>
          </a:r>
          <a:endParaRPr lang="en-US" sz="2400" kern="1200" dirty="0"/>
        </a:p>
      </dsp:txBody>
      <dsp:txXfrm>
        <a:off x="636183" y="1898424"/>
        <a:ext cx="1911782" cy="1197318"/>
      </dsp:txXfrm>
    </dsp:sp>
    <dsp:sp modelId="{53D6F59E-AE48-436B-8BDA-BE2A6966E76F}">
      <dsp:nvSpPr>
        <dsp:cNvPr id="0" name=""/>
        <dsp:cNvSpPr/>
      </dsp:nvSpPr>
      <dsp:spPr>
        <a:xfrm>
          <a:off x="1462250" y="664217"/>
          <a:ext cx="5305099" cy="5305099"/>
        </a:xfrm>
        <a:custGeom>
          <a:avLst/>
          <a:gdLst/>
          <a:ahLst/>
          <a:cxnLst/>
          <a:rect l="0" t="0" r="0" b="0"/>
          <a:pathLst>
            <a:path>
              <a:moveTo>
                <a:pt x="461923" y="1156830"/>
              </a:moveTo>
              <a:arcTo wR="2652549" hR="2652549" stAng="12859472" swAng="1962959"/>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7E390-5010-4807-9831-675327C7BE74}">
      <dsp:nvSpPr>
        <dsp:cNvPr id="0" name=""/>
        <dsp:cNvSpPr/>
      </dsp:nvSpPr>
      <dsp:spPr>
        <a:xfrm>
          <a:off x="3144366" y="3242"/>
          <a:ext cx="1940867" cy="970433"/>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Peradilan</a:t>
          </a:r>
          <a:endParaRPr lang="en-US" sz="2200" kern="1200" dirty="0"/>
        </a:p>
      </dsp:txBody>
      <dsp:txXfrm>
        <a:off x="3172789" y="31665"/>
        <a:ext cx="1884021" cy="913587"/>
      </dsp:txXfrm>
    </dsp:sp>
    <dsp:sp modelId="{A096CC31-35D2-49D2-85C0-CB701129D006}">
      <dsp:nvSpPr>
        <dsp:cNvPr id="0" name=""/>
        <dsp:cNvSpPr/>
      </dsp:nvSpPr>
      <dsp:spPr>
        <a:xfrm rot="2160000">
          <a:off x="4905605" y="1261121"/>
          <a:ext cx="1012836" cy="33965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5007500" y="1329051"/>
        <a:ext cx="809046" cy="203791"/>
      </dsp:txXfrm>
    </dsp:sp>
    <dsp:sp modelId="{9460A221-83B7-4155-A051-C62480327B96}">
      <dsp:nvSpPr>
        <dsp:cNvPr id="0" name=""/>
        <dsp:cNvSpPr/>
      </dsp:nvSpPr>
      <dsp:spPr>
        <a:xfrm>
          <a:off x="5738813" y="1888218"/>
          <a:ext cx="1940867" cy="970433"/>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Peradilan</a:t>
          </a:r>
          <a:r>
            <a:rPr lang="en-US" sz="2200" kern="1200" dirty="0" smtClean="0"/>
            <a:t> </a:t>
          </a:r>
          <a:r>
            <a:rPr lang="en-US" sz="2200" kern="1200" dirty="0" err="1" smtClean="0"/>
            <a:t>Khusus</a:t>
          </a:r>
          <a:endParaRPr lang="en-US" sz="2200" kern="1200" dirty="0"/>
        </a:p>
      </dsp:txBody>
      <dsp:txXfrm>
        <a:off x="5767236" y="1916641"/>
        <a:ext cx="1884021" cy="913587"/>
      </dsp:txXfrm>
    </dsp:sp>
    <dsp:sp modelId="{D736E979-1B49-4B62-A169-3B74ED18D113}">
      <dsp:nvSpPr>
        <dsp:cNvPr id="0" name=""/>
        <dsp:cNvSpPr/>
      </dsp:nvSpPr>
      <dsp:spPr>
        <a:xfrm rot="6480000">
          <a:off x="5707333" y="3728587"/>
          <a:ext cx="1012836" cy="33965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5809228" y="3796517"/>
        <a:ext cx="809046" cy="203791"/>
      </dsp:txXfrm>
    </dsp:sp>
    <dsp:sp modelId="{6FD26413-7ABE-4656-AD38-DCD04966BD0F}">
      <dsp:nvSpPr>
        <dsp:cNvPr id="0" name=""/>
        <dsp:cNvSpPr/>
      </dsp:nvSpPr>
      <dsp:spPr>
        <a:xfrm>
          <a:off x="4747822" y="4938173"/>
          <a:ext cx="1940867" cy="970433"/>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 </a:t>
          </a:r>
          <a:r>
            <a:rPr lang="en-US" sz="2200" kern="1200" dirty="0" err="1" smtClean="0"/>
            <a:t>Peradilan</a:t>
          </a:r>
          <a:r>
            <a:rPr lang="en-US" sz="2200" kern="1200" dirty="0" smtClean="0"/>
            <a:t> Tata Usaha Negara</a:t>
          </a:r>
          <a:endParaRPr lang="en-US" sz="2200" kern="1200" dirty="0"/>
        </a:p>
      </dsp:txBody>
      <dsp:txXfrm>
        <a:off x="4776245" y="4966596"/>
        <a:ext cx="1884021" cy="913587"/>
      </dsp:txXfrm>
    </dsp:sp>
    <dsp:sp modelId="{08DB6681-1F26-4290-8520-0C9B65238FC5}">
      <dsp:nvSpPr>
        <dsp:cNvPr id="0" name=""/>
        <dsp:cNvSpPr/>
      </dsp:nvSpPr>
      <dsp:spPr>
        <a:xfrm rot="10800000">
          <a:off x="3757613" y="3214689"/>
          <a:ext cx="1012836" cy="339651"/>
        </a:xfrm>
        <a:prstGeom prst="leftRightArrow">
          <a:avLst>
            <a:gd name="adj1" fmla="val 60000"/>
            <a:gd name="adj2" fmla="val 50000"/>
          </a:avLst>
        </a:prstGeom>
        <a:noFill/>
        <a:ln>
          <a:solidFill>
            <a:schemeClr val="bg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3859508" y="3282619"/>
        <a:ext cx="809046" cy="203791"/>
      </dsp:txXfrm>
    </dsp:sp>
    <dsp:sp modelId="{A208E6B0-CE3F-46A2-9951-E4997A2B953A}">
      <dsp:nvSpPr>
        <dsp:cNvPr id="0" name=""/>
        <dsp:cNvSpPr/>
      </dsp:nvSpPr>
      <dsp:spPr>
        <a:xfrm>
          <a:off x="1540909" y="4938173"/>
          <a:ext cx="1940867" cy="970433"/>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Peradilan</a:t>
          </a:r>
          <a:r>
            <a:rPr lang="en-US" sz="2200" kern="1200" dirty="0" smtClean="0"/>
            <a:t> </a:t>
          </a:r>
          <a:r>
            <a:rPr lang="en-US" sz="2200" kern="1200" dirty="0" err="1" smtClean="0"/>
            <a:t>Peparjakan</a:t>
          </a:r>
          <a:endParaRPr lang="en-US" sz="2200" kern="1200" dirty="0"/>
        </a:p>
      </dsp:txBody>
      <dsp:txXfrm>
        <a:off x="1569332" y="4966596"/>
        <a:ext cx="1884021" cy="913587"/>
      </dsp:txXfrm>
    </dsp:sp>
    <dsp:sp modelId="{C57AEFFF-6A05-4242-B5C6-C6F28A1A3C6A}">
      <dsp:nvSpPr>
        <dsp:cNvPr id="0" name=""/>
        <dsp:cNvSpPr/>
      </dsp:nvSpPr>
      <dsp:spPr>
        <a:xfrm rot="15120000">
          <a:off x="1509430" y="3728587"/>
          <a:ext cx="1012836" cy="339651"/>
        </a:xfrm>
        <a:prstGeom prst="leftRightArrow">
          <a:avLst>
            <a:gd name="adj1" fmla="val 60000"/>
            <a:gd name="adj2" fmla="val 50000"/>
          </a:avLst>
        </a:prstGeom>
        <a:solidFill>
          <a:schemeClr val="lt1"/>
        </a:solidFill>
        <a:ln w="25400" cap="flat" cmpd="sng" algn="ctr">
          <a:no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1611325" y="3796517"/>
        <a:ext cx="809046" cy="203791"/>
      </dsp:txXfrm>
    </dsp:sp>
    <dsp:sp modelId="{053532D2-EBEB-48C8-8C58-BEB77221DA77}">
      <dsp:nvSpPr>
        <dsp:cNvPr id="0" name=""/>
        <dsp:cNvSpPr/>
      </dsp:nvSpPr>
      <dsp:spPr>
        <a:xfrm>
          <a:off x="549919" y="1888218"/>
          <a:ext cx="1940867" cy="970433"/>
        </a:xfrm>
        <a:prstGeom prst="roundRect">
          <a:avLst>
            <a:gd name="adj" fmla="val 10000"/>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smtClean="0"/>
            <a:t>Peradilan</a:t>
          </a:r>
          <a:r>
            <a:rPr lang="en-US" sz="2200" kern="1200" dirty="0" smtClean="0"/>
            <a:t> </a:t>
          </a:r>
          <a:r>
            <a:rPr lang="en-US" sz="2200" kern="1200" dirty="0" err="1" smtClean="0"/>
            <a:t>Umum</a:t>
          </a:r>
          <a:endParaRPr lang="en-US" sz="2200" kern="1200" dirty="0"/>
        </a:p>
      </dsp:txBody>
      <dsp:txXfrm>
        <a:off x="578342" y="1916641"/>
        <a:ext cx="1884021" cy="913587"/>
      </dsp:txXfrm>
    </dsp:sp>
    <dsp:sp modelId="{9F48AFE9-FB07-4F6B-947A-543ECAABC814}">
      <dsp:nvSpPr>
        <dsp:cNvPr id="0" name=""/>
        <dsp:cNvSpPr/>
      </dsp:nvSpPr>
      <dsp:spPr>
        <a:xfrm rot="19440000">
          <a:off x="2311158" y="1261121"/>
          <a:ext cx="1012836" cy="33965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2413053" y="1329051"/>
        <a:ext cx="809046" cy="203791"/>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8.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5.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0.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5.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6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8.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0.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7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5.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225" cy="4508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4014788" y="0"/>
            <a:ext cx="3070225" cy="450850"/>
          </a:xfrm>
          <a:prstGeom prst="rect">
            <a:avLst/>
          </a:prstGeom>
        </p:spPr>
        <p:txBody>
          <a:bodyPr vert="horz" lIns="91440" tIns="45720" rIns="91440" bIns="45720" rtlCol="0"/>
          <a:lstStyle>
            <a:lvl1pPr algn="r">
              <a:defRPr sz="1200"/>
            </a:lvl1pPr>
          </a:lstStyle>
          <a:p>
            <a:fld id="{4631CE1D-2108-4274-B5A1-B3B542341DB2}" type="datetimeFigureOut">
              <a:rPr lang="en-US" smtClean="0"/>
              <a:pPr/>
              <a:t>5/1/2015</a:t>
            </a:fld>
            <a:endParaRPr lang="en-US"/>
          </a:p>
        </p:txBody>
      </p:sp>
      <p:sp>
        <p:nvSpPr>
          <p:cNvPr id="4" name="Footer Placeholder 3"/>
          <p:cNvSpPr>
            <a:spLocks noGrp="1"/>
          </p:cNvSpPr>
          <p:nvPr>
            <p:ph type="ftr" sz="quarter" idx="2"/>
          </p:nvPr>
        </p:nvSpPr>
        <p:spPr>
          <a:xfrm>
            <a:off x="0" y="8572500"/>
            <a:ext cx="3070225" cy="45085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4014788" y="8572500"/>
            <a:ext cx="3070225" cy="450850"/>
          </a:xfrm>
          <a:prstGeom prst="rect">
            <a:avLst/>
          </a:prstGeom>
        </p:spPr>
        <p:txBody>
          <a:bodyPr vert="horz" lIns="91440" tIns="45720" rIns="91440" bIns="45720" rtlCol="0" anchor="b"/>
          <a:lstStyle>
            <a:lvl1pPr algn="r">
              <a:defRPr sz="1200"/>
            </a:lvl1pPr>
          </a:lstStyle>
          <a:p>
            <a:fld id="{CC6C3E91-86F7-4017-B413-3C7AB5561611}" type="slidenum">
              <a:rPr lang="en-US" smtClean="0"/>
              <a:pPr/>
              <a:t>‹#›</a:t>
            </a:fld>
            <a:endParaRPr lang="en-US"/>
          </a:p>
        </p:txBody>
      </p:sp>
    </p:spTree>
    <p:extLst>
      <p:ext uri="{BB962C8B-B14F-4D97-AF65-F5344CB8AC3E}">
        <p14:creationId xmlns:p14="http://schemas.microsoft.com/office/powerpoint/2010/main" xmlns="" val="30578191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225" cy="4508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14788" y="0"/>
            <a:ext cx="3070225" cy="450850"/>
          </a:xfrm>
          <a:prstGeom prst="rect">
            <a:avLst/>
          </a:prstGeom>
        </p:spPr>
        <p:txBody>
          <a:bodyPr vert="horz" lIns="91440" tIns="45720" rIns="91440" bIns="45720" rtlCol="0"/>
          <a:lstStyle>
            <a:lvl1pPr algn="r">
              <a:defRPr sz="1200"/>
            </a:lvl1pPr>
          </a:lstStyle>
          <a:p>
            <a:fld id="{4D5B1D67-7DCB-4901-8645-3E77C1529990}" type="datetimeFigureOut">
              <a:rPr lang="en-US" smtClean="0"/>
              <a:pPr/>
              <a:t>5/1/2015</a:t>
            </a:fld>
            <a:endParaRPr lang="en-US"/>
          </a:p>
        </p:txBody>
      </p:sp>
      <p:sp>
        <p:nvSpPr>
          <p:cNvPr id="4" name="Slide Image Placeholder 3"/>
          <p:cNvSpPr>
            <a:spLocks noGrp="1" noRot="1" noChangeAspect="1"/>
          </p:cNvSpPr>
          <p:nvPr>
            <p:ph type="sldImg" idx="2"/>
          </p:nvPr>
        </p:nvSpPr>
        <p:spPr>
          <a:xfrm>
            <a:off x="1287463" y="676275"/>
            <a:ext cx="4511675" cy="33845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8025" y="4286250"/>
            <a:ext cx="5670550" cy="40624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572500"/>
            <a:ext cx="3070225" cy="45085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14788" y="8572500"/>
            <a:ext cx="3070225" cy="450850"/>
          </a:xfrm>
          <a:prstGeom prst="rect">
            <a:avLst/>
          </a:prstGeom>
        </p:spPr>
        <p:txBody>
          <a:bodyPr vert="horz" lIns="91440" tIns="45720" rIns="91440" bIns="45720" rtlCol="0" anchor="b"/>
          <a:lstStyle>
            <a:lvl1pPr algn="r">
              <a:defRPr sz="1200"/>
            </a:lvl1pPr>
          </a:lstStyle>
          <a:p>
            <a:fld id="{79592110-6B5C-4FAC-AE11-85C8AF3B4908}" type="slidenum">
              <a:rPr lang="en-US" smtClean="0"/>
              <a:pPr/>
              <a:t>‹#›</a:t>
            </a:fld>
            <a:endParaRPr lang="en-US"/>
          </a:p>
        </p:txBody>
      </p:sp>
    </p:spTree>
    <p:extLst>
      <p:ext uri="{BB962C8B-B14F-4D97-AF65-F5344CB8AC3E}">
        <p14:creationId xmlns:p14="http://schemas.microsoft.com/office/powerpoint/2010/main" xmlns="" val="2608433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592110-6B5C-4FAC-AE11-85C8AF3B4908}"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592110-6B5C-4FAC-AE11-85C8AF3B4908}"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4EEDD8-44F8-4198-8F38-55BF84BD3B20}" type="slidenum">
              <a:rPr lang="en-US" smtClean="0"/>
              <a:pPr/>
              <a:t>5</a:t>
            </a:fld>
            <a:endParaRPr lang="en-US"/>
          </a:p>
        </p:txBody>
      </p:sp>
    </p:spTree>
    <p:extLst>
      <p:ext uri="{BB962C8B-B14F-4D97-AF65-F5344CB8AC3E}">
        <p14:creationId xmlns="" xmlns:p14="http://schemas.microsoft.com/office/powerpoint/2010/main" val="2123589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4EEDD8-44F8-4198-8F38-55BF84BD3B20}" type="slidenum">
              <a:rPr lang="en-US" smtClean="0"/>
              <a:pPr/>
              <a:t>17</a:t>
            </a:fld>
            <a:endParaRPr lang="en-US"/>
          </a:p>
        </p:txBody>
      </p:sp>
    </p:spTree>
    <p:extLst>
      <p:ext uri="{BB962C8B-B14F-4D97-AF65-F5344CB8AC3E}">
        <p14:creationId xmlns="" xmlns:p14="http://schemas.microsoft.com/office/powerpoint/2010/main" val="4089283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4EEDD8-44F8-4198-8F38-55BF84BD3B20}" type="slidenum">
              <a:rPr lang="en-US" smtClean="0"/>
              <a:pPr/>
              <a:t>22</a:t>
            </a:fld>
            <a:endParaRPr lang="en-US"/>
          </a:p>
        </p:txBody>
      </p:sp>
    </p:spTree>
    <p:extLst>
      <p:ext uri="{BB962C8B-B14F-4D97-AF65-F5344CB8AC3E}">
        <p14:creationId xmlns="" xmlns:p14="http://schemas.microsoft.com/office/powerpoint/2010/main" val="14956549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4EEDD8-44F8-4198-8F38-55BF84BD3B20}" type="slidenum">
              <a:rPr lang="en-US" smtClean="0"/>
              <a:pPr/>
              <a:t>24</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592110-6B5C-4FAC-AE11-85C8AF3B4908}" type="slidenum">
              <a:rPr lang="en-US" smtClean="0"/>
              <a:pPr/>
              <a:t>32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4EEDD8-44F8-4198-8F38-55BF84BD3B20}" type="slidenum">
              <a:rPr lang="en-US" smtClean="0"/>
              <a:pPr/>
              <a:t>34</a:t>
            </a:fld>
            <a:endParaRPr lang="en-US"/>
          </a:p>
        </p:txBody>
      </p:sp>
    </p:spTree>
    <p:extLst>
      <p:ext uri="{BB962C8B-B14F-4D97-AF65-F5344CB8AC3E}">
        <p14:creationId xmlns="" xmlns:p14="http://schemas.microsoft.com/office/powerpoint/2010/main" val="734773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74EEDD8-44F8-4198-8F38-55BF84BD3B20}" type="slidenum">
              <a:rPr lang="en-US" smtClean="0"/>
              <a:pPr/>
              <a:t>38</a:t>
            </a:fld>
            <a:endParaRPr lang="en-US"/>
          </a:p>
        </p:txBody>
      </p:sp>
    </p:spTree>
    <p:extLst>
      <p:ext uri="{BB962C8B-B14F-4D97-AF65-F5344CB8AC3E}">
        <p14:creationId xmlns="" xmlns:p14="http://schemas.microsoft.com/office/powerpoint/2010/main" val="23104340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592110-6B5C-4FAC-AE11-85C8AF3B4908}" type="slidenum">
              <a:rPr lang="en-US" smtClean="0"/>
              <a:pPr/>
              <a:t>40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keberat</a:t>
            </a:r>
            <a:endParaRPr lang="en-US" dirty="0"/>
          </a:p>
        </p:txBody>
      </p:sp>
      <p:sp>
        <p:nvSpPr>
          <p:cNvPr id="4" name="Slide Number Placeholder 3"/>
          <p:cNvSpPr>
            <a:spLocks noGrp="1"/>
          </p:cNvSpPr>
          <p:nvPr>
            <p:ph type="sldNum" sz="quarter" idx="10"/>
          </p:nvPr>
        </p:nvSpPr>
        <p:spPr/>
        <p:txBody>
          <a:bodyPr/>
          <a:lstStyle/>
          <a:p>
            <a:fld id="{3A0129C5-7747-4A23-8CA9-88DBCC648352}" type="slidenum">
              <a:rPr lang="id-ID" smtClean="0"/>
              <a:pPr/>
              <a:t>42</a:t>
            </a:fld>
            <a:endParaRPr lang="id-ID"/>
          </a:p>
        </p:txBody>
      </p:sp>
    </p:spTree>
    <p:extLst>
      <p:ext uri="{BB962C8B-B14F-4D97-AF65-F5344CB8AC3E}">
        <p14:creationId xmlns="" xmlns:p14="http://schemas.microsoft.com/office/powerpoint/2010/main" val="16610886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keberat</a:t>
            </a:r>
            <a:endParaRPr lang="en-US" dirty="0"/>
          </a:p>
        </p:txBody>
      </p:sp>
      <p:sp>
        <p:nvSpPr>
          <p:cNvPr id="4" name="Slide Number Placeholder 3"/>
          <p:cNvSpPr>
            <a:spLocks noGrp="1"/>
          </p:cNvSpPr>
          <p:nvPr>
            <p:ph type="sldNum" sz="quarter" idx="10"/>
          </p:nvPr>
        </p:nvSpPr>
        <p:spPr/>
        <p:txBody>
          <a:bodyPr/>
          <a:lstStyle/>
          <a:p>
            <a:fld id="{3A0129C5-7747-4A23-8CA9-88DBCC648352}" type="slidenum">
              <a:rPr lang="id-ID" smtClean="0"/>
              <a:pPr/>
              <a:t>59</a:t>
            </a:fld>
            <a:endParaRPr lang="id-ID"/>
          </a:p>
        </p:txBody>
      </p:sp>
    </p:spTree>
    <p:extLst>
      <p:ext uri="{BB962C8B-B14F-4D97-AF65-F5344CB8AC3E}">
        <p14:creationId xmlns:p14="http://schemas.microsoft.com/office/powerpoint/2010/main" xmlns="" val="16610886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592110-6B5C-4FAC-AE11-85C8AF3B4908}" type="slidenum">
              <a:rPr lang="en-US" smtClean="0"/>
              <a:pPr/>
              <a:t>62</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592110-6B5C-4FAC-AE11-85C8AF3B4908}" type="slidenum">
              <a:rPr lang="en-US" smtClean="0"/>
              <a:pPr/>
              <a:t>80</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592110-6B5C-4FAC-AE11-85C8AF3B4908}" type="slidenum">
              <a:rPr lang="en-US" smtClean="0"/>
              <a:pPr/>
              <a:t>86</a:t>
            </a:fld>
            <a:endParaRPr lang="en-US"/>
          </a:p>
        </p:txBody>
      </p:sp>
    </p:spTree>
    <p:extLst>
      <p:ext uri="{BB962C8B-B14F-4D97-AF65-F5344CB8AC3E}">
        <p14:creationId xmlns:p14="http://schemas.microsoft.com/office/powerpoint/2010/main" xmlns="" val="3567885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9592110-6B5C-4FAC-AE11-85C8AF3B4908}" type="slidenum">
              <a:rPr lang="en-US" smtClean="0"/>
              <a:pPr/>
              <a:t>91</a:t>
            </a:fld>
            <a:endParaRPr lang="en-US"/>
          </a:p>
        </p:txBody>
      </p:sp>
    </p:spTree>
    <p:extLst>
      <p:ext uri="{BB962C8B-B14F-4D97-AF65-F5344CB8AC3E}">
        <p14:creationId xmlns:p14="http://schemas.microsoft.com/office/powerpoint/2010/main" xmlns="" val="2878081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AD6F421-9079-4BC2-A7FA-9A6D91F9F57A}" type="datetimeFigureOut">
              <a:rPr lang="en-US" smtClean="0"/>
              <a:pPr/>
              <a:t>5/1/2015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D6F421-9079-4BC2-A7FA-9A6D91F9F57A}" type="datetimeFigureOut">
              <a:rPr lang="en-US" smtClean="0"/>
              <a:pPr/>
              <a:t>5/1/2015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D6F421-9079-4BC2-A7FA-9A6D91F9F57A}" type="datetimeFigureOut">
              <a:rPr lang="en-US" smtClean="0"/>
              <a:pPr/>
              <a:t>5/1/2015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AD6F421-9079-4BC2-A7FA-9A6D91F9F57A}" type="datetimeFigureOut">
              <a:rPr lang="en-US" smtClean="0"/>
              <a:pPr/>
              <a:t>5/1/2015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AD6F421-9079-4BC2-A7FA-9A6D91F9F57A}" type="datetimeFigureOut">
              <a:rPr lang="en-US" smtClean="0"/>
              <a:pPr/>
              <a:t>5/1/2015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D6F421-9079-4BC2-A7FA-9A6D91F9F57A}" type="datetimeFigureOut">
              <a:rPr lang="en-US" smtClean="0"/>
              <a:pPr/>
              <a:t>5/1/2015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D6F421-9079-4BC2-A7FA-9A6D91F9F57A}" type="datetimeFigureOut">
              <a:rPr lang="en-US" smtClean="0"/>
              <a:pPr/>
              <a:t>5/1/2015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D6F421-9079-4BC2-A7FA-9A6D91F9F57A}" type="datetimeFigureOut">
              <a:rPr lang="en-US" smtClean="0"/>
              <a:pPr/>
              <a:t>5/1/2015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D6F421-9079-4BC2-A7FA-9A6D91F9F57A}" type="datetimeFigureOut">
              <a:rPr lang="en-US" smtClean="0"/>
              <a:pPr/>
              <a:t>5/1/2015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D6F421-9079-4BC2-A7FA-9A6D91F9F57A}" type="datetimeFigureOut">
              <a:rPr lang="en-US" smtClean="0"/>
              <a:pPr/>
              <a:t>5/1/2015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D6F421-9079-4BC2-A7FA-9A6D91F9F57A}" type="datetimeFigureOut">
              <a:rPr lang="en-US" smtClean="0"/>
              <a:pPr/>
              <a:t>5/1/2015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F2A691-3CCA-4C00-BAAC-4CD4E7F5C76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D6F421-9079-4BC2-A7FA-9A6D91F9F57A}" type="datetimeFigureOut">
              <a:rPr lang="en-US" smtClean="0"/>
              <a:pPr/>
              <a:t>5/1/2015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F2A691-3CCA-4C00-BAAC-4CD4E7F5C76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5.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8.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9.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2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pelayanan-pajak.blogspot.com/2009/06/saat-penerbitan-pembuatan-faktur-pajak.html"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80.xml.rels><?xml version="1.0" encoding="UTF-8" standalone="yes"?>
<Relationships xmlns="http://schemas.openxmlformats.org/package/2006/relationships"><Relationship Id="rId3" Type="http://schemas.openxmlformats.org/officeDocument/2006/relationships/diagramData" Target="../diagrams/data36.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1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129.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132.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133.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diagramLayout" Target="../diagrams/layout61.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61.xml"/><Relationship Id="rId4" Type="http://schemas.openxmlformats.org/officeDocument/2006/relationships/diagramQuickStyle" Target="../diagrams/quickStyle61.xml"/></Relationships>
</file>

<file path=ppt/slides/_rels/slide136.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148.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diagramLayout" Target="../diagrams/layout67.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152.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153.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154.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diagramLayout" Target="../diagrams/layout71.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166.xml.rels><?xml version="1.0" encoding="UTF-8" standalone="yes"?>
<Relationships xmlns="http://schemas.openxmlformats.org/package/2006/relationships"><Relationship Id="rId3" Type="http://schemas.openxmlformats.org/officeDocument/2006/relationships/diagramLayout" Target="../diagrams/layout72.xml"/><Relationship Id="rId2" Type="http://schemas.openxmlformats.org/officeDocument/2006/relationships/diagramData" Target="../diagrams/data72.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72.xml"/><Relationship Id="rId4" Type="http://schemas.openxmlformats.org/officeDocument/2006/relationships/diagramQuickStyle" Target="../diagrams/quickStyle7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3" Type="http://schemas.openxmlformats.org/officeDocument/2006/relationships/diagramLayout" Target="../diagrams/layout73.xml"/><Relationship Id="rId2" Type="http://schemas.openxmlformats.org/officeDocument/2006/relationships/diagramData" Target="../diagrams/data73.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73.xml"/><Relationship Id="rId4" Type="http://schemas.openxmlformats.org/officeDocument/2006/relationships/diagramQuickStyle" Target="../diagrams/quickStyle73.xml"/></Relationships>
</file>

<file path=ppt/slides/_rels/slide170.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171.xml.rels><?xml version="1.0" encoding="UTF-8" standalone="yes"?>
<Relationships xmlns="http://schemas.openxmlformats.org/package/2006/relationships"><Relationship Id="rId3" Type="http://schemas.openxmlformats.org/officeDocument/2006/relationships/diagramLayout" Target="../diagrams/layout75.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75.xml"/><Relationship Id="rId4" Type="http://schemas.openxmlformats.org/officeDocument/2006/relationships/diagramQuickStyle" Target="../diagrams/quickStyle75.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4334" y="857232"/>
            <a:ext cx="7643866" cy="1714511"/>
          </a:xfrm>
        </p:spPr>
        <p:txBody>
          <a:bodyPr>
            <a:noAutofit/>
          </a:bodyPr>
          <a:lstStyle/>
          <a:p>
            <a:r>
              <a:rPr lang="en-US" sz="6600" dirty="0" smtClean="0"/>
              <a:t> </a:t>
            </a:r>
            <a:br>
              <a:rPr lang="en-US" sz="6600" dirty="0" smtClean="0"/>
            </a:br>
            <a:r>
              <a:rPr lang="en-US" sz="6600" dirty="0" smtClean="0"/>
              <a:t/>
            </a:r>
            <a:br>
              <a:rPr lang="en-US" sz="6600" dirty="0" smtClean="0"/>
            </a:br>
            <a:r>
              <a:rPr lang="en-US" sz="6600" dirty="0" err="1" smtClean="0"/>
              <a:t>Penyelesaian</a:t>
            </a:r>
            <a:r>
              <a:rPr lang="en-US" sz="6600" dirty="0" smtClean="0"/>
              <a:t> </a:t>
            </a:r>
            <a:r>
              <a:rPr lang="en-US" sz="6600" dirty="0" err="1" smtClean="0"/>
              <a:t>Keberatan</a:t>
            </a:r>
            <a:r>
              <a:rPr lang="en-US" sz="6600" dirty="0" smtClean="0"/>
              <a:t>, Banding</a:t>
            </a:r>
            <a:br>
              <a:rPr lang="en-US" sz="6600" dirty="0" smtClean="0"/>
            </a:br>
            <a:r>
              <a:rPr lang="en-US" sz="6600" dirty="0" err="1" smtClean="0"/>
              <a:t>dan</a:t>
            </a:r>
            <a:r>
              <a:rPr lang="en-US" sz="6600" dirty="0" smtClean="0"/>
              <a:t> </a:t>
            </a:r>
            <a:r>
              <a:rPr lang="en-US" sz="6600" dirty="0" err="1" smtClean="0"/>
              <a:t>Gugatan</a:t>
            </a:r>
            <a:endParaRPr lang="en-US" sz="6600" dirty="0"/>
          </a:p>
        </p:txBody>
      </p:sp>
      <p:sp>
        <p:nvSpPr>
          <p:cNvPr id="3" name="Subtitle 2"/>
          <p:cNvSpPr>
            <a:spLocks noGrp="1"/>
          </p:cNvSpPr>
          <p:nvPr>
            <p:ph type="subTitle" idx="1"/>
          </p:nvPr>
        </p:nvSpPr>
        <p:spPr>
          <a:xfrm>
            <a:off x="500034" y="4191000"/>
            <a:ext cx="8415366" cy="1809768"/>
          </a:xfrm>
        </p:spPr>
        <p:txBody>
          <a:bodyPr>
            <a:normAutofit fontScale="92500" lnSpcReduction="20000"/>
          </a:bodyPr>
          <a:lstStyle/>
          <a:p>
            <a:pPr algn="just"/>
            <a:endParaRPr lang="en-US" dirty="0" smtClean="0">
              <a:solidFill>
                <a:schemeClr val="tx1"/>
              </a:solidFill>
            </a:endParaRPr>
          </a:p>
          <a:p>
            <a:pPr algn="just"/>
            <a:r>
              <a:rPr lang="en-US" dirty="0" err="1" smtClean="0">
                <a:solidFill>
                  <a:schemeClr val="tx1"/>
                </a:solidFill>
              </a:rPr>
              <a:t>Dosen</a:t>
            </a:r>
            <a:r>
              <a:rPr lang="en-US" dirty="0" smtClean="0">
                <a:solidFill>
                  <a:schemeClr val="tx1"/>
                </a:solidFill>
              </a:rPr>
              <a:t> :</a:t>
            </a:r>
          </a:p>
          <a:p>
            <a:pPr algn="just"/>
            <a:endParaRPr lang="en-US" dirty="0">
              <a:solidFill>
                <a:schemeClr val="tx1"/>
              </a:solidFill>
            </a:endParaRPr>
          </a:p>
          <a:p>
            <a:pPr algn="just"/>
            <a:r>
              <a:rPr lang="en-US" sz="3000" dirty="0" smtClean="0">
                <a:solidFill>
                  <a:schemeClr val="tx1"/>
                </a:solidFill>
              </a:rPr>
              <a:t>                    Dr. Ali </a:t>
            </a:r>
            <a:r>
              <a:rPr lang="en-US" sz="3000" dirty="0" err="1" smtClean="0">
                <a:solidFill>
                  <a:schemeClr val="tx1"/>
                </a:solidFill>
              </a:rPr>
              <a:t>Purwito</a:t>
            </a:r>
            <a:r>
              <a:rPr lang="en-US" sz="3000" dirty="0" smtClean="0">
                <a:solidFill>
                  <a:schemeClr val="tx1"/>
                </a:solidFill>
              </a:rPr>
              <a:t> SH MM                </a:t>
            </a:r>
            <a:endParaRPr lang="en-US" sz="3000" dirty="0">
              <a:solidFill>
                <a:schemeClr val="tx1"/>
              </a:solidFill>
            </a:endParaRPr>
          </a:p>
        </p:txBody>
      </p:sp>
      <p:pic>
        <p:nvPicPr>
          <p:cNvPr id="1026" name="Picture 2" descr="C:\Users\Lenovo\Pictures\a2p - Copy.jpg"/>
          <p:cNvPicPr>
            <a:picLocks noChangeAspect="1" noChangeArrowheads="1"/>
          </p:cNvPicPr>
          <p:nvPr/>
        </p:nvPicPr>
        <p:blipFill>
          <a:blip r:embed="rId3"/>
          <a:srcRect/>
          <a:stretch>
            <a:fillRect/>
          </a:stretch>
        </p:blipFill>
        <p:spPr bwMode="auto">
          <a:xfrm>
            <a:off x="228600" y="304800"/>
            <a:ext cx="1606550" cy="1523859"/>
          </a:xfrm>
          <a:prstGeom prst="rect">
            <a:avLst/>
          </a:prstGeom>
          <a:noFill/>
        </p:spPr>
      </p:pic>
      <p:sp>
        <p:nvSpPr>
          <p:cNvPr id="5" name="Rectangle 4"/>
          <p:cNvSpPr/>
          <p:nvPr/>
        </p:nvSpPr>
        <p:spPr>
          <a:xfrm>
            <a:off x="228600" y="1295400"/>
            <a:ext cx="1556901"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Tax Lawyer</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wipe(down)">
                                      <p:cBhvr>
                                        <p:cTn id="22" dur="500"/>
                                        <p:tgtEl>
                                          <p:spTgt spid="102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wipe(down)">
                                      <p:cBhvr>
                                        <p:cTn id="2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228600" y="152400"/>
          <a:ext cx="8686800" cy="6477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214414" y="2967335"/>
            <a:ext cx="6172266" cy="923330"/>
          </a:xfrm>
          <a:prstGeom prst="rect">
            <a:avLst/>
          </a:prstGeom>
          <a:noFill/>
        </p:spPr>
        <p:txBody>
          <a:bodyPr wrap="none" lIns="91440" tIns="45720" rIns="91440" bIns="45720">
            <a:spAutoFit/>
          </a:bodyPr>
          <a:lstStyle/>
          <a:p>
            <a:pPr algn="ctr"/>
            <a:r>
              <a:rPr 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n-US" sz="5400" b="1" cap="none" spc="50" dirty="0" err="1" smtClean="0">
                <a:ln w="12700" cmpd="sng">
                  <a:solidFill>
                    <a:schemeClr val="accent6">
                      <a:satMod val="120000"/>
                      <a:shade val="80000"/>
                    </a:schemeClr>
                  </a:solidFill>
                  <a:prstDash val="solid"/>
                </a:ln>
                <a:effectLst>
                  <a:glow rad="53100">
                    <a:schemeClr val="accent6">
                      <a:satMod val="180000"/>
                      <a:alpha val="30000"/>
                    </a:schemeClr>
                  </a:glow>
                </a:effectLst>
              </a:rPr>
              <a:t>Peninjauan</a:t>
            </a:r>
            <a:r>
              <a:rPr lang="en-US" sz="5400" b="1" cap="none" spc="50" dirty="0" smtClean="0">
                <a:ln w="12700" cmpd="sng">
                  <a:solidFill>
                    <a:schemeClr val="accent6">
                      <a:satMod val="120000"/>
                      <a:shade val="80000"/>
                    </a:schemeClr>
                  </a:solidFill>
                  <a:prstDash val="solid"/>
                </a:ln>
                <a:effectLst>
                  <a:glow rad="53100">
                    <a:schemeClr val="accent6">
                      <a:satMod val="180000"/>
                      <a:alpha val="30000"/>
                    </a:schemeClr>
                  </a:glow>
                </a:effectLst>
              </a:rPr>
              <a:t> </a:t>
            </a:r>
            <a:r>
              <a:rPr lang="en-US" sz="5400" b="1" cap="none" spc="50" dirty="0" err="1" smtClean="0">
                <a:ln w="12700" cmpd="sng">
                  <a:solidFill>
                    <a:schemeClr val="accent6">
                      <a:satMod val="120000"/>
                      <a:shade val="80000"/>
                    </a:schemeClr>
                  </a:solidFill>
                  <a:prstDash val="solid"/>
                </a:ln>
                <a:effectLst>
                  <a:glow rad="53100">
                    <a:schemeClr val="accent6">
                      <a:satMod val="180000"/>
                      <a:alpha val="30000"/>
                    </a:schemeClr>
                  </a:glow>
                </a:effectLst>
              </a:rPr>
              <a:t>Kembali</a:t>
            </a:r>
            <a:endParaRPr lang="en-US" sz="5400" b="1" cap="none" spc="50" dirty="0">
              <a:ln w="12700" cmpd="sng">
                <a:solidFill>
                  <a:schemeClr val="accent6">
                    <a:satMod val="120000"/>
                    <a:shade val="80000"/>
                  </a:schemeClr>
                </a:solidFill>
                <a:prstDash val="solid"/>
              </a:ln>
              <a:effectLst>
                <a:glow rad="53100">
                  <a:schemeClr val="accent6">
                    <a:satMod val="180000"/>
                    <a:alpha val="30000"/>
                  </a:schemeClr>
                </a:glow>
              </a:effectLst>
            </a:endParaRPr>
          </a:p>
        </p:txBody>
      </p:sp>
      <p:pic>
        <p:nvPicPr>
          <p:cNvPr id="6" name="Picture 2" descr="C:\Users\Lenovo\Pictures\a2p - Copy.jpg"/>
          <p:cNvPicPr>
            <a:picLocks noChangeAspect="1" noChangeArrowheads="1"/>
          </p:cNvPicPr>
          <p:nvPr/>
        </p:nvPicPr>
        <p:blipFill>
          <a:blip r:embed="rId7"/>
          <a:srcRect/>
          <a:stretch>
            <a:fillRect/>
          </a:stretch>
        </p:blipFill>
        <p:spPr bwMode="auto">
          <a:xfrm>
            <a:off x="374650" y="304800"/>
            <a:ext cx="1606550" cy="1523859"/>
          </a:xfrm>
          <a:prstGeom prst="rect">
            <a:avLst/>
          </a:prstGeom>
          <a:noFill/>
        </p:spPr>
      </p:pic>
      <p:sp>
        <p:nvSpPr>
          <p:cNvPr id="8" name="Rectangle 7"/>
          <p:cNvSpPr/>
          <p:nvPr/>
        </p:nvSpPr>
        <p:spPr>
          <a:xfrm>
            <a:off x="-1371600" y="1676400"/>
            <a:ext cx="4974799" cy="276999"/>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12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Tax Lawyer</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Rectangle 8"/>
          <p:cNvSpPr/>
          <p:nvPr/>
        </p:nvSpPr>
        <p:spPr>
          <a:xfrm>
            <a:off x="457200" y="5562600"/>
            <a:ext cx="3046603" cy="830997"/>
          </a:xfrm>
          <a:prstGeom prst="rect">
            <a:avLst/>
          </a:prstGeom>
          <a:noFill/>
        </p:spPr>
        <p:txBody>
          <a:bodyPr wrap="none" lIns="91440" tIns="45720" rIns="91440" bIns="45720">
            <a:spAutoFit/>
          </a:bodyPr>
          <a:lstStyle/>
          <a:p>
            <a:pPr algn="ct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r>
              <a:rPr lang="en-US" sz="24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Dosen</a:t>
            </a: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p>
          <a:p>
            <a:pPr algn="ct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Dr. Ali </a:t>
            </a:r>
            <a:r>
              <a:rPr lang="en-US" sz="24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Purwito</a:t>
            </a:r>
            <a:r>
              <a:rPr lang="en-US"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SH MM</a:t>
            </a:r>
            <a:endPar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D11A9362-1E8A-4B17-A349-24D58E237953}"/>
                                            </p:graphicEl>
                                          </p:spTgt>
                                        </p:tgtEl>
                                        <p:attrNameLst>
                                          <p:attrName>style.visibility</p:attrName>
                                        </p:attrNameLst>
                                      </p:cBhvr>
                                      <p:to>
                                        <p:strVal val="visible"/>
                                      </p:to>
                                    </p:set>
                                    <p:animEffect transition="in" filter="wipe(down)">
                                      <p:cBhvr>
                                        <p:cTn id="7" dur="500"/>
                                        <p:tgtEl>
                                          <p:spTgt spid="4">
                                            <p:graphicEl>
                                              <a:dgm id="{D11A9362-1E8A-4B17-A349-24D58E23795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9370DEDE-08FC-4575-B3A6-7CFEBC3AC9FF}"/>
                                            </p:graphicEl>
                                          </p:spTgt>
                                        </p:tgtEl>
                                        <p:attrNameLst>
                                          <p:attrName>style.visibility</p:attrName>
                                        </p:attrNameLst>
                                      </p:cBhvr>
                                      <p:to>
                                        <p:strVal val="visible"/>
                                      </p:to>
                                    </p:set>
                                    <p:animEffect transition="in" filter="wipe(down)">
                                      <p:cBhvr>
                                        <p:cTn id="12" dur="500"/>
                                        <p:tgtEl>
                                          <p:spTgt spid="4">
                                            <p:graphicEl>
                                              <a:dgm id="{9370DEDE-08FC-4575-B3A6-7CFEBC3AC9F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2A06955F-DFC2-412E-86B2-F38E7B687A8B}"/>
                                            </p:graphicEl>
                                          </p:spTgt>
                                        </p:tgtEl>
                                        <p:attrNameLst>
                                          <p:attrName>style.visibility</p:attrName>
                                        </p:attrNameLst>
                                      </p:cBhvr>
                                      <p:to>
                                        <p:strVal val="visible"/>
                                      </p:to>
                                    </p:set>
                                    <p:animEffect transition="in" filter="wipe(down)">
                                      <p:cBhvr>
                                        <p:cTn id="17" dur="500"/>
                                        <p:tgtEl>
                                          <p:spTgt spid="4">
                                            <p:graphicEl>
                                              <a:dgm id="{2A06955F-DFC2-412E-86B2-F38E7B687A8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graphicEl>
                                              <a:dgm id="{0D5A2449-B3AC-42DF-B44B-9E3672CBB699}"/>
                                            </p:graphicEl>
                                          </p:spTgt>
                                        </p:tgtEl>
                                        <p:attrNameLst>
                                          <p:attrName>style.visibility</p:attrName>
                                        </p:attrNameLst>
                                      </p:cBhvr>
                                      <p:to>
                                        <p:strVal val="visible"/>
                                      </p:to>
                                    </p:set>
                                    <p:animEffect transition="in" filter="wipe(down)">
                                      <p:cBhvr>
                                        <p:cTn id="22" dur="500"/>
                                        <p:tgtEl>
                                          <p:spTgt spid="4">
                                            <p:graphicEl>
                                              <a:dgm id="{0D5A2449-B3AC-42DF-B44B-9E3672CBB69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graphicEl>
                                              <a:dgm id="{4AF0BC6C-1057-4BDA-BEF9-A2242C257C1A}"/>
                                            </p:graphicEl>
                                          </p:spTgt>
                                        </p:tgtEl>
                                        <p:attrNameLst>
                                          <p:attrName>style.visibility</p:attrName>
                                        </p:attrNameLst>
                                      </p:cBhvr>
                                      <p:to>
                                        <p:strVal val="visible"/>
                                      </p:to>
                                    </p:set>
                                    <p:animEffect transition="in" filter="wipe(down)">
                                      <p:cBhvr>
                                        <p:cTn id="27" dur="500"/>
                                        <p:tgtEl>
                                          <p:spTgt spid="4">
                                            <p:graphicEl>
                                              <a:dgm id="{4AF0BC6C-1057-4BDA-BEF9-A2242C257C1A}"/>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wipe(down)">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9">
                                            <p:txEl>
                                              <p:pRg st="0" end="0"/>
                                            </p:txEl>
                                          </p:spTgt>
                                        </p:tgtEl>
                                        <p:attrNameLst>
                                          <p:attrName>style.visibility</p:attrName>
                                        </p:attrNameLst>
                                      </p:cBhvr>
                                      <p:to>
                                        <p:strVal val="visible"/>
                                      </p:to>
                                    </p:set>
                                    <p:anim calcmode="lin" valueType="num">
                                      <p:cBhvr additive="base">
                                        <p:cTn id="42"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
                                            <p:txEl>
                                              <p:pRg st="1" end="1"/>
                                            </p:txEl>
                                          </p:spTgt>
                                        </p:tgtEl>
                                        <p:attrNameLst>
                                          <p:attrName>style.visibility</p:attrName>
                                        </p:attrNameLst>
                                      </p:cBhvr>
                                      <p:to>
                                        <p:strVal val="visible"/>
                                      </p:to>
                                    </p:set>
                                    <p:anim calcmode="lin" valueType="num">
                                      <p:cBhvr additive="base">
                                        <p:cTn id="48"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build="p"/>
      <p:bldP spid="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oppp"/>
          <p:cNvPicPr>
            <a:picLocks noChangeAspect="1" noChangeArrowheads="1"/>
          </p:cNvPicPr>
          <p:nvPr/>
        </p:nvPicPr>
        <p:blipFill>
          <a:blip r:embed="rId2"/>
          <a:srcRect/>
          <a:stretch>
            <a:fillRect/>
          </a:stretch>
        </p:blipFill>
        <p:spPr bwMode="auto">
          <a:xfrm>
            <a:off x="3733800" y="1219200"/>
            <a:ext cx="1772920" cy="1833999"/>
          </a:xfrm>
          <a:prstGeom prst="rect">
            <a:avLst/>
          </a:prstGeom>
          <a:noFill/>
          <a:ln w="9525">
            <a:noFill/>
            <a:miter lim="800000"/>
            <a:headEnd/>
            <a:tailEnd/>
          </a:ln>
        </p:spPr>
      </p:pic>
      <p:sp>
        <p:nvSpPr>
          <p:cNvPr id="3" name="Subtitle 2"/>
          <p:cNvSpPr>
            <a:spLocks noGrp="1"/>
          </p:cNvSpPr>
          <p:nvPr>
            <p:ph type="subTitle" idx="1"/>
          </p:nvPr>
        </p:nvSpPr>
        <p:spPr>
          <a:xfrm>
            <a:off x="1371600" y="2438400"/>
            <a:ext cx="6400800" cy="4876800"/>
          </a:xfrm>
        </p:spPr>
        <p:txBody>
          <a:bodyPr>
            <a:normAutofit/>
          </a:bodyPr>
          <a:lstStyle/>
          <a:p>
            <a:endParaRPr lang="en-US" sz="6600" b="1" dirty="0" smtClean="0">
              <a:solidFill>
                <a:srgbClr val="00B0F0"/>
              </a:solidFill>
            </a:endParaRPr>
          </a:p>
          <a:p>
            <a:r>
              <a:rPr lang="en-US" sz="4800" b="1" dirty="0" err="1" smtClean="0">
                <a:solidFill>
                  <a:srgbClr val="00B0F0"/>
                </a:solidFill>
              </a:rPr>
              <a:t>Untuk</a:t>
            </a:r>
            <a:r>
              <a:rPr lang="en-US" sz="4800" b="1" dirty="0" smtClean="0">
                <a:solidFill>
                  <a:srgbClr val="00B0F0"/>
                </a:solidFill>
              </a:rPr>
              <a:t> </a:t>
            </a:r>
            <a:r>
              <a:rPr lang="en-US" sz="4800" b="1" dirty="0" err="1" smtClean="0">
                <a:solidFill>
                  <a:srgbClr val="00B0F0"/>
                </a:solidFill>
              </a:rPr>
              <a:t>keadilan</a:t>
            </a:r>
            <a:r>
              <a:rPr lang="en-US" sz="4800" b="1" dirty="0" smtClean="0">
                <a:solidFill>
                  <a:srgbClr val="00B0F0"/>
                </a:solidFill>
              </a:rPr>
              <a:t> </a:t>
            </a:r>
            <a:r>
              <a:rPr lang="en-US" sz="4800" b="1" dirty="0" err="1" smtClean="0">
                <a:solidFill>
                  <a:srgbClr val="00B0F0"/>
                </a:solidFill>
              </a:rPr>
              <a:t>dan</a:t>
            </a:r>
            <a:r>
              <a:rPr lang="en-US" sz="4800" b="1" dirty="0" smtClean="0">
                <a:solidFill>
                  <a:srgbClr val="00B0F0"/>
                </a:solidFill>
              </a:rPr>
              <a:t> </a:t>
            </a:r>
            <a:r>
              <a:rPr lang="en-US" sz="4800" b="1" dirty="0" err="1" smtClean="0">
                <a:solidFill>
                  <a:srgbClr val="00B0F0"/>
                </a:solidFill>
              </a:rPr>
              <a:t>Kepastian</a:t>
            </a:r>
            <a:r>
              <a:rPr lang="en-US" sz="4800" b="1" dirty="0" smtClean="0">
                <a:solidFill>
                  <a:srgbClr val="00B0F0"/>
                </a:solidFill>
              </a:rPr>
              <a:t> </a:t>
            </a:r>
            <a:r>
              <a:rPr lang="en-US" sz="4800" b="1" dirty="0" err="1" smtClean="0">
                <a:solidFill>
                  <a:srgbClr val="00B0F0"/>
                </a:solidFill>
              </a:rPr>
              <a:t>Hukum</a:t>
            </a:r>
            <a:endParaRPr lang="en-US" sz="4800" b="1" dirty="0">
              <a:solidFill>
                <a:srgbClr val="00B0F0"/>
              </a:solidFill>
            </a:endParaRPr>
          </a:p>
        </p:txBody>
      </p:sp>
      <p:sp>
        <p:nvSpPr>
          <p:cNvPr id="5" name="Title 4"/>
          <p:cNvSpPr>
            <a:spLocks noGrp="1"/>
          </p:cNvSpPr>
          <p:nvPr>
            <p:ph type="ctrTitle"/>
          </p:nvPr>
        </p:nvSpPr>
        <p:spPr/>
        <p:txBody>
          <a:bodyPr/>
          <a:lstStyle/>
          <a:p>
            <a:r>
              <a:rPr lang="en-US" dirty="0" smtClean="0"/>
              <a:t>.</a:t>
            </a:r>
            <a:endParaRPr lang="en-US" dirty="0"/>
          </a:p>
        </p:txBody>
      </p:sp>
      <p:sp>
        <p:nvSpPr>
          <p:cNvPr id="7" name="Isosceles Triangle 6"/>
          <p:cNvSpPr/>
          <p:nvPr/>
        </p:nvSpPr>
        <p:spPr>
          <a:xfrm>
            <a:off x="76200" y="152400"/>
            <a:ext cx="8991600" cy="6019800"/>
          </a:xfrm>
          <a:prstGeom prst="triangle">
            <a:avLst/>
          </a:prstGeom>
          <a:noFill/>
          <a:ln w="57150">
            <a:solidFill>
              <a:schemeClr val="tx2">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sz="3600" dirty="0" smtClean="0"/>
              <a:t>BUKU </a:t>
            </a:r>
            <a:r>
              <a:rPr lang="en-US" sz="3600" dirty="0" err="1"/>
              <a:t>R</a:t>
            </a:r>
            <a:r>
              <a:rPr lang="en-US" sz="3600" dirty="0" err="1" smtClean="0"/>
              <a:t>efrensi</a:t>
            </a:r>
            <a:endParaRPr lang="en-US" sz="3600" dirty="0"/>
          </a:p>
        </p:txBody>
      </p:sp>
      <p:sp>
        <p:nvSpPr>
          <p:cNvPr id="3" name="Content Placeholder 2"/>
          <p:cNvSpPr>
            <a:spLocks noGrp="1"/>
          </p:cNvSpPr>
          <p:nvPr>
            <p:ph idx="1"/>
          </p:nvPr>
        </p:nvSpPr>
        <p:spPr>
          <a:xfrm>
            <a:off x="381000" y="1066800"/>
            <a:ext cx="8458200" cy="5211763"/>
          </a:xfrm>
          <a:ln>
            <a:solidFill>
              <a:schemeClr val="tx1"/>
            </a:solidFill>
          </a:ln>
        </p:spPr>
        <p:txBody>
          <a:bodyPr>
            <a:normAutofit/>
          </a:bodyPr>
          <a:lstStyle/>
          <a:p>
            <a:pPr marL="457200" indent="-457200">
              <a:buAutoNum type="arabicPeriod"/>
            </a:pPr>
            <a:r>
              <a:rPr lang="en-US" sz="2400" dirty="0" smtClean="0"/>
              <a:t>“Tax Court Practice”, Robert Mc </a:t>
            </a:r>
            <a:r>
              <a:rPr lang="en-US" sz="2400" dirty="0" err="1" smtClean="0"/>
              <a:t>Mechan</a:t>
            </a:r>
            <a:r>
              <a:rPr lang="en-US" sz="2400" dirty="0" smtClean="0"/>
              <a:t> </a:t>
            </a:r>
            <a:r>
              <a:rPr lang="en-US" sz="2400" dirty="0" err="1" smtClean="0"/>
              <a:t>Carswel</a:t>
            </a:r>
            <a:r>
              <a:rPr lang="en-US" sz="2400" dirty="0" smtClean="0"/>
              <a:t>  (1955)</a:t>
            </a:r>
          </a:p>
          <a:p>
            <a:pPr>
              <a:buNone/>
            </a:pPr>
            <a:r>
              <a:rPr lang="en-US" sz="2400" dirty="0" smtClean="0"/>
              <a:t>2. “</a:t>
            </a:r>
            <a:r>
              <a:rPr lang="en-US" sz="2400" dirty="0" err="1" smtClean="0"/>
              <a:t>Pengadilan</a:t>
            </a:r>
            <a:r>
              <a:rPr lang="en-US" sz="2400" dirty="0" smtClean="0"/>
              <a:t> </a:t>
            </a:r>
            <a:r>
              <a:rPr lang="en-US" sz="2400" dirty="0" err="1" smtClean="0"/>
              <a:t>Pajak</a:t>
            </a:r>
            <a:r>
              <a:rPr lang="en-US" sz="2400" dirty="0" smtClean="0"/>
              <a:t>”, </a:t>
            </a:r>
            <a:r>
              <a:rPr lang="en-US" sz="2400" dirty="0" err="1" smtClean="0"/>
              <a:t>proses</a:t>
            </a:r>
            <a:r>
              <a:rPr lang="en-US" sz="2400" dirty="0" smtClean="0"/>
              <a:t> </a:t>
            </a:r>
            <a:r>
              <a:rPr lang="en-US" sz="2400" dirty="0" err="1" smtClean="0"/>
              <a:t>keberatan</a:t>
            </a:r>
            <a:r>
              <a:rPr lang="en-US" sz="2400" dirty="0" smtClean="0"/>
              <a:t>, banding, </a:t>
            </a:r>
            <a:r>
              <a:rPr lang="en-US" sz="2400" dirty="0" err="1" smtClean="0"/>
              <a:t>Gugatan</a:t>
            </a:r>
            <a:r>
              <a:rPr lang="en-US" sz="2400" dirty="0" smtClean="0"/>
              <a:t> </a:t>
            </a:r>
            <a:r>
              <a:rPr lang="en-US" sz="2400" dirty="0" err="1" smtClean="0"/>
              <a:t>dan</a:t>
            </a:r>
            <a:r>
              <a:rPr lang="en-US" sz="2400" dirty="0" smtClean="0"/>
              <a:t> </a:t>
            </a:r>
            <a:r>
              <a:rPr lang="en-US" sz="2400" dirty="0" err="1" smtClean="0"/>
              <a:t>Peninjuan</a:t>
            </a:r>
            <a:r>
              <a:rPr lang="en-US" sz="2400" dirty="0" smtClean="0"/>
              <a:t>  </a:t>
            </a:r>
            <a:r>
              <a:rPr lang="en-US" sz="2400" dirty="0" err="1" smtClean="0"/>
              <a:t>Kembali</a:t>
            </a:r>
            <a:r>
              <a:rPr lang="en-US" sz="2400" dirty="0" smtClean="0"/>
              <a:t> “ =Ali </a:t>
            </a:r>
            <a:r>
              <a:rPr lang="en-US" sz="2400" dirty="0" err="1" smtClean="0"/>
              <a:t>Purwito</a:t>
            </a:r>
            <a:r>
              <a:rPr lang="en-US" sz="2400" dirty="0" smtClean="0"/>
              <a:t> – </a:t>
            </a:r>
            <a:r>
              <a:rPr lang="en-US" sz="2400" dirty="0" err="1" smtClean="0"/>
              <a:t>Rukiah</a:t>
            </a:r>
            <a:r>
              <a:rPr lang="en-US" sz="2400" dirty="0" smtClean="0"/>
              <a:t> </a:t>
            </a:r>
            <a:r>
              <a:rPr lang="en-US" sz="2400" dirty="0" err="1" smtClean="0"/>
              <a:t>Komariah</a:t>
            </a:r>
            <a:endParaRPr lang="en-US" sz="2400" dirty="0" smtClean="0"/>
          </a:p>
          <a:p>
            <a:pPr>
              <a:buNone/>
            </a:pPr>
            <a:r>
              <a:rPr lang="en-US" sz="2400" dirty="0" smtClean="0"/>
              <a:t>3. </a:t>
            </a:r>
            <a:r>
              <a:rPr lang="en-US" sz="2400" dirty="0" err="1" smtClean="0"/>
              <a:t>Rochmat</a:t>
            </a:r>
            <a:r>
              <a:rPr lang="en-US" sz="2400" dirty="0" smtClean="0"/>
              <a:t> </a:t>
            </a:r>
            <a:r>
              <a:rPr lang="en-US" sz="2400" dirty="0" err="1" smtClean="0"/>
              <a:t>Soemitro</a:t>
            </a:r>
            <a:r>
              <a:rPr lang="en-US" sz="2400" dirty="0" smtClean="0"/>
              <a:t>. “</a:t>
            </a:r>
            <a:r>
              <a:rPr lang="en-US" sz="2400" dirty="0" err="1" smtClean="0"/>
              <a:t>Peradilan</a:t>
            </a:r>
            <a:r>
              <a:rPr lang="en-US" sz="2400" dirty="0" smtClean="0"/>
              <a:t> </a:t>
            </a:r>
            <a:r>
              <a:rPr lang="en-US" sz="2400" dirty="0" err="1" smtClean="0"/>
              <a:t>Pajak</a:t>
            </a:r>
            <a:r>
              <a:rPr lang="en-US" sz="2400" dirty="0" smtClean="0"/>
              <a:t>”</a:t>
            </a:r>
          </a:p>
          <a:p>
            <a:pPr>
              <a:buNone/>
            </a:pPr>
            <a:r>
              <a:rPr lang="en-US" sz="2400" dirty="0" smtClean="0"/>
              <a:t>4. “</a:t>
            </a:r>
            <a:r>
              <a:rPr lang="en-US" sz="2400" dirty="0" err="1" smtClean="0"/>
              <a:t>Hak,Kewajiban</a:t>
            </a:r>
            <a:r>
              <a:rPr lang="en-US" sz="2400" dirty="0" smtClean="0"/>
              <a:t>, </a:t>
            </a:r>
            <a:r>
              <a:rPr lang="en-US" sz="2400" dirty="0" err="1" smtClean="0"/>
              <a:t>Kepatuhan</a:t>
            </a:r>
            <a:r>
              <a:rPr lang="en-US" sz="2400" dirty="0" smtClean="0"/>
              <a:t> </a:t>
            </a:r>
            <a:r>
              <a:rPr lang="en-US" sz="2400" dirty="0" err="1" smtClean="0"/>
              <a:t>Dalam</a:t>
            </a:r>
            <a:r>
              <a:rPr lang="en-US" sz="2400" dirty="0" smtClean="0"/>
              <a:t> </a:t>
            </a:r>
            <a:r>
              <a:rPr lang="en-US" sz="2400" dirty="0" err="1" smtClean="0"/>
              <a:t>Perpajakan</a:t>
            </a:r>
            <a:r>
              <a:rPr lang="en-US" sz="2400" dirty="0" smtClean="0"/>
              <a:t>” Ali </a:t>
            </a:r>
            <a:r>
              <a:rPr lang="en-US" sz="2400" dirty="0" err="1" smtClean="0"/>
              <a:t>Purwito</a:t>
            </a:r>
            <a:r>
              <a:rPr lang="en-US" sz="2400" dirty="0" smtClean="0"/>
              <a:t>- </a:t>
            </a:r>
            <a:r>
              <a:rPr lang="en-US" sz="2400" dirty="0" err="1" smtClean="0"/>
              <a:t>Milla</a:t>
            </a:r>
            <a:r>
              <a:rPr lang="en-US" sz="2400" dirty="0" smtClean="0"/>
              <a:t> </a:t>
            </a:r>
            <a:r>
              <a:rPr lang="en-US" sz="2400" dirty="0" err="1" smtClean="0"/>
              <a:t>Setyowati</a:t>
            </a:r>
            <a:endParaRPr lang="en-US" sz="2400" dirty="0" smtClean="0"/>
          </a:p>
          <a:p>
            <a:pPr>
              <a:buNone/>
            </a:pPr>
            <a:r>
              <a:rPr lang="en-US" sz="2400" dirty="0" smtClean="0"/>
              <a:t>5. “Judicial Decision Making: A Dynamic Reputation Approach”</a:t>
            </a:r>
          </a:p>
          <a:p>
            <a:pPr>
              <a:buNone/>
            </a:pPr>
            <a:r>
              <a:rPr lang="fi-FI" sz="2400" dirty="0" smtClean="0"/>
              <a:t>     Alma Cohen† Alon Klement‡ Zvika Neeman, 2013</a:t>
            </a:r>
          </a:p>
          <a:p>
            <a:pPr>
              <a:buNone/>
            </a:pPr>
            <a:r>
              <a:rPr lang="fi-FI" sz="2400" dirty="0" smtClean="0"/>
              <a:t>6. </a:t>
            </a:r>
            <a:r>
              <a:rPr lang="en-US" sz="2400" dirty="0" smtClean="0"/>
              <a:t>“ </a:t>
            </a:r>
            <a:r>
              <a:rPr lang="en-US" sz="2400" b="1" dirty="0" smtClean="0"/>
              <a:t>Two Models of Judicial Decision Making” </a:t>
            </a:r>
            <a:r>
              <a:rPr lang="en-US" sz="2400" dirty="0" smtClean="0"/>
              <a:t>Richard </a:t>
            </a:r>
            <a:r>
              <a:rPr lang="en-US" sz="2400" dirty="0" err="1" smtClean="0"/>
              <a:t>Seamon</a:t>
            </a:r>
            <a:r>
              <a:rPr lang="en-US" sz="2400" dirty="0" smtClean="0"/>
              <a:t>, Univ. of Idaho College of Law </a:t>
            </a:r>
          </a:p>
          <a:p>
            <a:pPr>
              <a:buNone/>
            </a:pPr>
            <a:r>
              <a:rPr lang="en-US" sz="2400" dirty="0" smtClean="0"/>
              <a:t>7.  “Judicial and Political Decision Making The uncertain Boundary” The F.A. Mann Lecture, 2011  Jonathan </a:t>
            </a:r>
            <a:r>
              <a:rPr lang="en-US" sz="2400" dirty="0" err="1" smtClean="0"/>
              <a:t>Sumption</a:t>
            </a:r>
            <a:r>
              <a:rPr lang="en-US" sz="2400" dirty="0" smtClean="0"/>
              <a:t> Q.C. </a:t>
            </a:r>
          </a:p>
          <a:p>
            <a:pPr>
              <a:buNone/>
            </a:pPr>
            <a:endParaRPr lang="en-US" sz="2400" dirty="0" smtClean="0"/>
          </a:p>
          <a:p>
            <a:pPr>
              <a:buNone/>
            </a:pPr>
            <a:endParaRPr lang="en-US" sz="2400" dirty="0" smtClean="0"/>
          </a:p>
          <a:p>
            <a:pPr>
              <a:buNone/>
            </a:pPr>
            <a:endParaRPr lang="en-US"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smtClean="0"/>
              <a:t>.</a:t>
            </a:r>
          </a:p>
          <a:p>
            <a:pPr>
              <a:buNone/>
            </a:pPr>
            <a:endParaRPr lang="en-US" dirty="0"/>
          </a:p>
        </p:txBody>
      </p:sp>
      <p:sp>
        <p:nvSpPr>
          <p:cNvPr id="4" name="Rectangle 3"/>
          <p:cNvSpPr/>
          <p:nvPr/>
        </p:nvSpPr>
        <p:spPr>
          <a:xfrm>
            <a:off x="914400" y="2067342"/>
            <a:ext cx="7475572" cy="2123658"/>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r>
              <a:rPr lang="en-US" sz="66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Teori</a:t>
            </a:r>
            <a:r>
              <a:rPr lang="en-US" sz="6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Negara </a:t>
            </a:r>
            <a:r>
              <a:rPr lang="en-US" sz="66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Hukum</a:t>
            </a:r>
            <a:endParaRPr lang="en-US" sz="6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r>
              <a:rPr lang="en-US" sz="66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Ke</a:t>
            </a:r>
            <a:r>
              <a:rPr lang="en-US" sz="66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adilan</a:t>
            </a:r>
            <a:r>
              <a:rPr lang="en-US" sz="6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66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a:t>
            </a:r>
            <a:r>
              <a:rPr lang="en-US" sz="66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an</a:t>
            </a:r>
            <a:r>
              <a:rPr lang="en-US" sz="6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66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Pajak</a:t>
            </a:r>
            <a:endParaRPr lang="en-US" sz="6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err="1" smtClean="0"/>
              <a:t>Teori</a:t>
            </a:r>
            <a:r>
              <a:rPr lang="en-US" dirty="0" smtClean="0"/>
              <a:t> Negara </a:t>
            </a:r>
            <a:r>
              <a:rPr lang="en-US" dirty="0" err="1" smtClean="0"/>
              <a:t>Hukum</a:t>
            </a:r>
            <a:endParaRPr lang="en-US" dirty="0"/>
          </a:p>
        </p:txBody>
      </p:sp>
      <p:sp>
        <p:nvSpPr>
          <p:cNvPr id="3" name="Content Placeholder 2"/>
          <p:cNvSpPr>
            <a:spLocks noGrp="1"/>
          </p:cNvSpPr>
          <p:nvPr>
            <p:ph idx="1"/>
          </p:nvPr>
        </p:nvSpPr>
        <p:spPr>
          <a:xfrm>
            <a:off x="457200" y="990600"/>
            <a:ext cx="8229600" cy="5638800"/>
          </a:xfrm>
          <a:ln>
            <a:solidFill>
              <a:schemeClr val="accent1"/>
            </a:solidFill>
          </a:ln>
        </p:spPr>
        <p:txBody>
          <a:bodyPr>
            <a:normAutofit fontScale="92500" lnSpcReduction="10000"/>
          </a:bodyPr>
          <a:lstStyle/>
          <a:p>
            <a:r>
              <a:rPr lang="id-ID" i="1" dirty="0" smtClean="0"/>
              <a:t>John Lock </a:t>
            </a:r>
            <a:r>
              <a:rPr lang="id-ID" dirty="0" smtClean="0"/>
              <a:t>dalam buku </a:t>
            </a:r>
            <a:r>
              <a:rPr lang="id-ID" i="1" dirty="0" smtClean="0"/>
              <a:t>Separation of Power </a:t>
            </a:r>
            <a:r>
              <a:rPr lang="id-ID" dirty="0" smtClean="0"/>
              <a:t>menulis bahwa dalam praktek-praktek bernegara, sebagian besar pemerintahan , mendominasi </a:t>
            </a:r>
            <a:r>
              <a:rPr lang="id-ID" i="1" dirty="0" smtClean="0"/>
              <a:t>powers </a:t>
            </a:r>
            <a:r>
              <a:rPr lang="id-ID" dirty="0" smtClean="0"/>
              <a:t>atau kekuasaan atau kekuatan  yang bersifat memaksa </a:t>
            </a:r>
            <a:r>
              <a:rPr lang="id-ID" i="1" dirty="0" smtClean="0"/>
              <a:t>(coersive)</a:t>
            </a:r>
            <a:r>
              <a:rPr lang="id-ID" dirty="0" smtClean="0"/>
              <a:t> dan bersifat monopoli. </a:t>
            </a:r>
            <a:endParaRPr lang="en-US" dirty="0" smtClean="0"/>
          </a:p>
          <a:p>
            <a:r>
              <a:rPr lang="id-ID" b="1" i="1" dirty="0" smtClean="0"/>
              <a:t>Keyneian </a:t>
            </a:r>
            <a:r>
              <a:rPr lang="en-US" dirty="0" smtClean="0"/>
              <a:t>(1936)  </a:t>
            </a:r>
            <a:r>
              <a:rPr lang="id-ID" dirty="0" smtClean="0"/>
              <a:t>memandang dari sisi suplai</a:t>
            </a:r>
            <a:r>
              <a:rPr lang="en-US" dirty="0" smtClean="0"/>
              <a:t>, </a:t>
            </a:r>
            <a:r>
              <a:rPr lang="id-ID" dirty="0" smtClean="0"/>
              <a:t> menyatakan bahwa    fenomena ekonomi makro dipecahkan  dengan menawarkan kebijakan untuk memicu pertumbuhan ekonomi yang stabil. produk-produk dimaksud, akan menghasilkan pajak yang menjadi hak negara yang masuk ke dalam penerimaan negara umumnya.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err="1" smtClean="0"/>
              <a:t>Teori</a:t>
            </a:r>
            <a:r>
              <a:rPr lang="en-US" dirty="0" smtClean="0"/>
              <a:t> </a:t>
            </a:r>
            <a:r>
              <a:rPr lang="en-US" dirty="0" err="1" smtClean="0"/>
              <a:t>Keadilan</a:t>
            </a:r>
            <a:endParaRPr lang="en-US" dirty="0"/>
          </a:p>
        </p:txBody>
      </p:sp>
      <p:sp>
        <p:nvSpPr>
          <p:cNvPr id="3" name="Content Placeholder 2"/>
          <p:cNvSpPr>
            <a:spLocks noGrp="1"/>
          </p:cNvSpPr>
          <p:nvPr>
            <p:ph idx="1"/>
          </p:nvPr>
        </p:nvSpPr>
        <p:spPr>
          <a:xfrm>
            <a:off x="457200" y="1371600"/>
            <a:ext cx="8229600" cy="4525963"/>
          </a:xfrm>
          <a:ln>
            <a:solidFill>
              <a:schemeClr val="accent1"/>
            </a:solidFill>
          </a:ln>
        </p:spPr>
        <p:txBody>
          <a:bodyPr/>
          <a:lstStyle/>
          <a:p>
            <a:pPr>
              <a:buNone/>
            </a:pPr>
            <a:r>
              <a:rPr lang="en-US" dirty="0" smtClean="0"/>
              <a:t>   T</a:t>
            </a:r>
            <a:r>
              <a:rPr lang="id-ID" dirty="0" smtClean="0"/>
              <a:t>ujuan hukum, yaitu untuk menciptakan keadilan, menciptakan ketertiban, kepastian sampai kepada pencapaian kebahagiaan. </a:t>
            </a:r>
            <a:r>
              <a:rPr lang="en-US" dirty="0" err="1" smtClean="0"/>
              <a:t>Pemikiran</a:t>
            </a:r>
            <a:r>
              <a:rPr lang="en-US" dirty="0" smtClean="0"/>
              <a:t> </a:t>
            </a:r>
            <a:r>
              <a:rPr lang="en-US" dirty="0" err="1" smtClean="0"/>
              <a:t>filsof</a:t>
            </a:r>
            <a:r>
              <a:rPr lang="en-US" dirty="0" smtClean="0"/>
              <a:t> </a:t>
            </a:r>
            <a:r>
              <a:rPr lang="en-US" dirty="0" err="1" smtClean="0"/>
              <a:t>ini</a:t>
            </a:r>
            <a:r>
              <a:rPr lang="en-US" dirty="0" smtClean="0"/>
              <a:t> </a:t>
            </a:r>
            <a:r>
              <a:rPr lang="en-US" dirty="0" err="1" smtClean="0"/>
              <a:t>didassrkan</a:t>
            </a:r>
            <a:r>
              <a:rPr lang="en-US" dirty="0" smtClean="0"/>
              <a:t> </a:t>
            </a:r>
            <a:r>
              <a:rPr lang="en-US" dirty="0" err="1" smtClean="0"/>
              <a:t>kepada</a:t>
            </a:r>
            <a:r>
              <a:rPr lang="en-US" dirty="0" smtClean="0"/>
              <a:t> </a:t>
            </a:r>
            <a:r>
              <a:rPr lang="en-US" dirty="0" err="1" smtClean="0"/>
              <a:t>alam</a:t>
            </a:r>
            <a:r>
              <a:rPr lang="en-US" dirty="0" smtClean="0"/>
              <a:t>, </a:t>
            </a:r>
            <a:r>
              <a:rPr lang="en-US" dirty="0" err="1" smtClean="0"/>
              <a:t>keadilan</a:t>
            </a:r>
            <a:r>
              <a:rPr lang="en-US" dirty="0" smtClean="0"/>
              <a:t> </a:t>
            </a:r>
            <a:r>
              <a:rPr lang="en-US" dirty="0" err="1" smtClean="0"/>
              <a:t>dan</a:t>
            </a:r>
            <a:r>
              <a:rPr lang="en-US" dirty="0" smtClean="0"/>
              <a:t> </a:t>
            </a:r>
            <a:r>
              <a:rPr lang="en-US" dirty="0" err="1" smtClean="0"/>
              <a:t>hak</a:t>
            </a:r>
            <a:r>
              <a:rPr lang="en-US" dirty="0" smtClean="0"/>
              <a:t>.</a:t>
            </a:r>
          </a:p>
          <a:p>
            <a:pPr>
              <a:buNone/>
            </a:pPr>
            <a:endParaRPr lang="en-US" dirty="0" smtClean="0"/>
          </a:p>
          <a:p>
            <a:pPr>
              <a:buNone/>
            </a:pPr>
            <a:r>
              <a:rPr lang="en-US" dirty="0" smtClean="0"/>
              <a:t>     </a:t>
            </a:r>
            <a:r>
              <a:rPr lang="id-ID" dirty="0" smtClean="0"/>
              <a:t>Aristoteles dalam bukunya </a:t>
            </a:r>
            <a:r>
              <a:rPr lang="id-ID" i="1" dirty="0" smtClean="0"/>
              <a:t>Rhetorica, </a:t>
            </a:r>
            <a:r>
              <a:rPr lang="en-US" i="1" dirty="0" smtClean="0"/>
              <a:t>(</a:t>
            </a:r>
            <a:r>
              <a:rPr lang="en-US" i="1" dirty="0" err="1" smtClean="0"/>
              <a:t>W.Rhys</a:t>
            </a:r>
            <a:r>
              <a:rPr lang="en-US" i="1" dirty="0" smtClean="0"/>
              <a:t> Robert -2010)</a:t>
            </a:r>
            <a:r>
              <a:rPr lang="id-ID" dirty="0" smtClean="0"/>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err="1" smtClean="0"/>
              <a:t>Teori</a:t>
            </a:r>
            <a:r>
              <a:rPr lang="en-US" dirty="0" smtClean="0"/>
              <a:t> </a:t>
            </a:r>
            <a:r>
              <a:rPr lang="en-US" dirty="0" err="1" smtClean="0"/>
              <a:t>Keadilan</a:t>
            </a:r>
            <a:endParaRPr lang="en-US" dirty="0"/>
          </a:p>
        </p:txBody>
      </p:sp>
      <p:sp>
        <p:nvSpPr>
          <p:cNvPr id="3" name="Content Placeholder 2"/>
          <p:cNvSpPr>
            <a:spLocks noGrp="1"/>
          </p:cNvSpPr>
          <p:nvPr>
            <p:ph idx="1"/>
          </p:nvPr>
        </p:nvSpPr>
        <p:spPr>
          <a:xfrm>
            <a:off x="457200" y="1371600"/>
            <a:ext cx="8229600" cy="4525963"/>
          </a:xfrm>
          <a:ln>
            <a:solidFill>
              <a:schemeClr val="accent1"/>
            </a:solidFill>
          </a:ln>
        </p:spPr>
        <p:txBody>
          <a:bodyPr/>
          <a:lstStyle/>
          <a:p>
            <a:pPr>
              <a:buNone/>
            </a:pPr>
            <a:r>
              <a:rPr lang="en-US" dirty="0" smtClean="0"/>
              <a:t>   T</a:t>
            </a:r>
            <a:r>
              <a:rPr lang="id-ID" dirty="0" smtClean="0"/>
              <a:t>ujuan hukum, yaitu untuk menciptakan keadilan, menciptakan ketertiban, kepastian sampai kepada pencapaian kebahagiaan. </a:t>
            </a:r>
            <a:r>
              <a:rPr lang="en-US" dirty="0" err="1" smtClean="0"/>
              <a:t>Pemikiran</a:t>
            </a:r>
            <a:r>
              <a:rPr lang="en-US" dirty="0" smtClean="0"/>
              <a:t> </a:t>
            </a:r>
            <a:r>
              <a:rPr lang="en-US" dirty="0" err="1" smtClean="0"/>
              <a:t>filsof</a:t>
            </a:r>
            <a:r>
              <a:rPr lang="en-US" dirty="0" smtClean="0"/>
              <a:t> </a:t>
            </a:r>
            <a:r>
              <a:rPr lang="en-US" dirty="0" err="1" smtClean="0"/>
              <a:t>ini</a:t>
            </a:r>
            <a:r>
              <a:rPr lang="en-US" dirty="0" smtClean="0"/>
              <a:t> </a:t>
            </a:r>
            <a:r>
              <a:rPr lang="en-US" dirty="0" err="1" smtClean="0"/>
              <a:t>didassrkan</a:t>
            </a:r>
            <a:r>
              <a:rPr lang="en-US" dirty="0" smtClean="0"/>
              <a:t> </a:t>
            </a:r>
            <a:r>
              <a:rPr lang="en-US" dirty="0" err="1" smtClean="0"/>
              <a:t>kepada</a:t>
            </a:r>
            <a:r>
              <a:rPr lang="en-US" dirty="0" smtClean="0"/>
              <a:t> </a:t>
            </a:r>
            <a:r>
              <a:rPr lang="en-US" dirty="0" err="1" smtClean="0"/>
              <a:t>alam</a:t>
            </a:r>
            <a:r>
              <a:rPr lang="en-US" dirty="0" smtClean="0"/>
              <a:t>, </a:t>
            </a:r>
            <a:r>
              <a:rPr lang="en-US" dirty="0" err="1" smtClean="0"/>
              <a:t>keadilan</a:t>
            </a:r>
            <a:r>
              <a:rPr lang="en-US" dirty="0" smtClean="0"/>
              <a:t> </a:t>
            </a:r>
            <a:r>
              <a:rPr lang="en-US" dirty="0" err="1" smtClean="0"/>
              <a:t>dan</a:t>
            </a:r>
            <a:r>
              <a:rPr lang="en-US" dirty="0" smtClean="0"/>
              <a:t> </a:t>
            </a:r>
            <a:r>
              <a:rPr lang="en-US" dirty="0" err="1" smtClean="0"/>
              <a:t>hak</a:t>
            </a:r>
            <a:r>
              <a:rPr lang="en-US" dirty="0" smtClean="0"/>
              <a:t>.</a:t>
            </a:r>
          </a:p>
          <a:p>
            <a:pPr>
              <a:buNone/>
            </a:pPr>
            <a:endParaRPr lang="en-US" dirty="0" smtClean="0"/>
          </a:p>
          <a:p>
            <a:pPr>
              <a:buNone/>
            </a:pPr>
            <a:r>
              <a:rPr lang="en-US" dirty="0" smtClean="0"/>
              <a:t>     </a:t>
            </a:r>
            <a:r>
              <a:rPr lang="id-ID" dirty="0" smtClean="0"/>
              <a:t>Aristoteles dalam bukunya </a:t>
            </a:r>
            <a:r>
              <a:rPr lang="id-ID" i="1" dirty="0" smtClean="0"/>
              <a:t>Rhetorica, </a:t>
            </a:r>
            <a:r>
              <a:rPr lang="en-US" i="1" dirty="0" smtClean="0"/>
              <a:t>(</a:t>
            </a:r>
            <a:r>
              <a:rPr lang="en-US" i="1" dirty="0" err="1" smtClean="0"/>
              <a:t>W.Rhys</a:t>
            </a:r>
            <a:r>
              <a:rPr lang="en-US" i="1" dirty="0" smtClean="0"/>
              <a:t> Robert -2010)</a:t>
            </a:r>
            <a:r>
              <a:rPr lang="id-ID" dirty="0" smtClean="0"/>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rmAutofit fontScale="90000"/>
          </a:bodyPr>
          <a:lstStyle/>
          <a:p>
            <a:r>
              <a:rPr lang="en-US" dirty="0" err="1" smtClean="0"/>
              <a:t>Teori</a:t>
            </a:r>
            <a:r>
              <a:rPr lang="en-US" dirty="0" smtClean="0"/>
              <a:t> </a:t>
            </a:r>
            <a:r>
              <a:rPr lang="en-US" dirty="0" err="1" smtClean="0"/>
              <a:t>Pajak</a:t>
            </a:r>
            <a:endParaRPr lang="en-US" dirty="0"/>
          </a:p>
        </p:txBody>
      </p:sp>
      <p:sp>
        <p:nvSpPr>
          <p:cNvPr id="3" name="Content Placeholder 2"/>
          <p:cNvSpPr>
            <a:spLocks noGrp="1"/>
          </p:cNvSpPr>
          <p:nvPr>
            <p:ph idx="1"/>
          </p:nvPr>
        </p:nvSpPr>
        <p:spPr>
          <a:xfrm>
            <a:off x="457200" y="1143000"/>
            <a:ext cx="8229600" cy="4983163"/>
          </a:xfrm>
          <a:ln>
            <a:solidFill>
              <a:schemeClr val="accent1"/>
            </a:solidFill>
          </a:ln>
        </p:spPr>
        <p:txBody>
          <a:bodyPr>
            <a:normAutofit fontScale="92500" lnSpcReduction="20000"/>
          </a:bodyPr>
          <a:lstStyle/>
          <a:p>
            <a:r>
              <a:rPr lang="id-ID" i="1" dirty="0" smtClean="0"/>
              <a:t>Edwin R.A Seligman</a:t>
            </a:r>
            <a:r>
              <a:rPr lang="id-ID" dirty="0" smtClean="0"/>
              <a:t> </a:t>
            </a:r>
            <a:r>
              <a:rPr lang="en-US" dirty="0" smtClean="0"/>
              <a:t>(1913)  </a:t>
            </a:r>
            <a:r>
              <a:rPr lang="en-US" i="1" dirty="0" smtClean="0"/>
              <a:t>Tax is compulsory contribution from the person, to the government to defray the expenses incurred in the common interest of all, without reference to special benefit conferred. </a:t>
            </a:r>
          </a:p>
          <a:p>
            <a:r>
              <a:rPr lang="en-US" dirty="0" err="1" smtClean="0"/>
              <a:t>Pajak</a:t>
            </a:r>
            <a:r>
              <a:rPr lang="en-US" dirty="0" smtClean="0"/>
              <a:t> </a:t>
            </a:r>
            <a:r>
              <a:rPr lang="en-US" dirty="0" err="1" smtClean="0"/>
              <a:t>dapat</a:t>
            </a:r>
            <a:r>
              <a:rPr lang="en-US" dirty="0" smtClean="0"/>
              <a:t> </a:t>
            </a:r>
            <a:r>
              <a:rPr lang="en-US" dirty="0" err="1" smtClean="0"/>
              <a:t>dikatakan</a:t>
            </a:r>
            <a:r>
              <a:rPr lang="en-US" dirty="0" smtClean="0"/>
              <a:t> </a:t>
            </a:r>
            <a:r>
              <a:rPr lang="en-US" dirty="0" err="1" smtClean="0"/>
              <a:t>sebagai</a:t>
            </a:r>
            <a:r>
              <a:rPr lang="en-US" dirty="0" smtClean="0"/>
              <a:t> </a:t>
            </a:r>
            <a:r>
              <a:rPr lang="en-US" dirty="0" err="1" smtClean="0"/>
              <a:t>investasi</a:t>
            </a:r>
            <a:r>
              <a:rPr lang="en-US" dirty="0" smtClean="0"/>
              <a:t> </a:t>
            </a:r>
            <a:r>
              <a:rPr lang="en-US" dirty="0" err="1" smtClean="0"/>
              <a:t>dalam</a:t>
            </a:r>
            <a:r>
              <a:rPr lang="en-US" dirty="0" smtClean="0"/>
              <a:t> </a:t>
            </a:r>
            <a:r>
              <a:rPr lang="en-US" dirty="0" err="1" smtClean="0"/>
              <a:t>nilai-nilai</a:t>
            </a:r>
            <a:r>
              <a:rPr lang="en-US" dirty="0" smtClean="0"/>
              <a:t> </a:t>
            </a:r>
            <a:r>
              <a:rPr lang="en-US" dirty="0" err="1" smtClean="0"/>
              <a:t>kemasyarakatan</a:t>
            </a:r>
            <a:r>
              <a:rPr lang="en-US" dirty="0" smtClean="0"/>
              <a:t> </a:t>
            </a:r>
            <a:r>
              <a:rPr lang="en-US" dirty="0" err="1" smtClean="0"/>
              <a:t>dan</a:t>
            </a:r>
            <a:r>
              <a:rPr lang="en-US" dirty="0" smtClean="0"/>
              <a:t>  </a:t>
            </a:r>
            <a:r>
              <a:rPr lang="en-US" dirty="0" err="1" smtClean="0"/>
              <a:t>pelaksana</a:t>
            </a:r>
            <a:r>
              <a:rPr lang="en-US" dirty="0" smtClean="0"/>
              <a:t> </a:t>
            </a:r>
            <a:r>
              <a:rPr lang="en-US" dirty="0" err="1" smtClean="0"/>
              <a:t>fungsi</a:t>
            </a:r>
            <a:r>
              <a:rPr lang="en-US" dirty="0" smtClean="0"/>
              <a:t> </a:t>
            </a:r>
            <a:r>
              <a:rPr lang="en-US" dirty="0" err="1" smtClean="0"/>
              <a:t>pengaman</a:t>
            </a:r>
            <a:r>
              <a:rPr lang="en-US" dirty="0" smtClean="0"/>
              <a:t> </a:t>
            </a:r>
            <a:r>
              <a:rPr lang="en-US" dirty="0" err="1" smtClean="0"/>
              <a:t>penerimaan</a:t>
            </a:r>
            <a:r>
              <a:rPr lang="en-US" dirty="0" smtClean="0"/>
              <a:t> </a:t>
            </a:r>
            <a:r>
              <a:rPr lang="en-US" dirty="0" err="1" smtClean="0"/>
              <a:t>negara</a:t>
            </a:r>
            <a:r>
              <a:rPr lang="en-US" dirty="0" smtClean="0"/>
              <a:t>.  </a:t>
            </a:r>
          </a:p>
          <a:p>
            <a:r>
              <a:rPr lang="id-ID" dirty="0" smtClean="0"/>
              <a:t>Sementara para pakar berpendapat bahwa pajak, merupakan pungutan yang tidak bermoral. Selain dipaksakan, </a:t>
            </a:r>
            <a:r>
              <a:rPr lang="en-US" dirty="0" smtClean="0"/>
              <a:t> </a:t>
            </a:r>
            <a:r>
              <a:rPr lang="en-US" dirty="0" err="1" smtClean="0"/>
              <a:t>sering</a:t>
            </a:r>
            <a:r>
              <a:rPr lang="en-US" dirty="0" smtClean="0"/>
              <a:t> </a:t>
            </a:r>
            <a:r>
              <a:rPr lang="en-US" dirty="0" err="1" smtClean="0"/>
              <a:t>terjadi</a:t>
            </a:r>
            <a:r>
              <a:rPr lang="en-US" dirty="0" smtClean="0"/>
              <a:t> </a:t>
            </a:r>
            <a:r>
              <a:rPr lang="id-ID" dirty="0" smtClean="0"/>
              <a:t>ada</a:t>
            </a:r>
            <a:r>
              <a:rPr lang="en-US" dirty="0" err="1" smtClean="0"/>
              <a:t>nya</a:t>
            </a:r>
            <a:r>
              <a:rPr lang="en-US" dirty="0" smtClean="0"/>
              <a:t> </a:t>
            </a:r>
            <a:r>
              <a:rPr lang="en-US" dirty="0" err="1" smtClean="0"/>
              <a:t>koreksi</a:t>
            </a:r>
            <a:r>
              <a:rPr lang="en-US" dirty="0" smtClean="0"/>
              <a:t>  </a:t>
            </a:r>
            <a:r>
              <a:rPr lang="id-ID" dirty="0" smtClean="0"/>
              <a:t>dan  sanksi yang sangat memberatkan pembayar pajak</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983163"/>
          </a:xfrm>
          <a:ln>
            <a:solidFill>
              <a:schemeClr val="tx1"/>
            </a:solidFill>
          </a:ln>
        </p:spPr>
        <p:txBody>
          <a:bodyPr>
            <a:noAutofit/>
          </a:bodyPr>
          <a:lstStyle/>
          <a:p>
            <a:r>
              <a:rPr lang="id-ID" sz="2800" dirty="0" smtClean="0"/>
              <a:t>Pasal 27, ayat (1), </a:t>
            </a:r>
            <a:r>
              <a:rPr lang="en-US" sz="2800" dirty="0" smtClean="0"/>
              <a:t>UUD 1945 : </a:t>
            </a:r>
            <a:r>
              <a:rPr lang="id-ID" sz="2800" dirty="0" smtClean="0"/>
              <a:t>segala warga negara bersamaan dengan kedudukannya di dalam hukum dan pemerintahannya, wajib menjunjung hukum dan pemerintahan itu dengan tidak ada kecualinya. </a:t>
            </a:r>
            <a:endParaRPr lang="en-US" sz="2800" dirty="0" smtClean="0"/>
          </a:p>
          <a:p>
            <a:pPr>
              <a:buNone/>
            </a:pPr>
            <a:endParaRPr lang="en-US" sz="2800" dirty="0" smtClean="0"/>
          </a:p>
          <a:p>
            <a:r>
              <a:rPr lang="id-ID" sz="2800" dirty="0" smtClean="0"/>
              <a:t>Setiap warga negara memiliki hak dan kewajiban yang sama satu sama lain tanpa terkecuali. Hak dan kewajiban ini adalah sesuatu yang tidak dapat dipisahkan, akan tetapi sering terjadi pertentangan karena hak dan kewajiban tidak seimbang</a:t>
            </a:r>
            <a:endParaRPr lang="en-US" sz="2800" dirty="0" smtClean="0"/>
          </a:p>
          <a:p>
            <a:r>
              <a:rPr lang="en-US" sz="2800" dirty="0" smtClean="0"/>
              <a:t>PP 74 </a:t>
            </a:r>
            <a:r>
              <a:rPr lang="en-US" sz="2800" dirty="0" err="1" smtClean="0"/>
              <a:t>tahun</a:t>
            </a:r>
            <a:r>
              <a:rPr lang="en-US" sz="2800" dirty="0" smtClean="0"/>
              <a:t> 2011</a:t>
            </a:r>
            <a:endParaRPr lang="en-US" sz="2800" dirty="0"/>
          </a:p>
        </p:txBody>
      </p:sp>
      <p:sp>
        <p:nvSpPr>
          <p:cNvPr id="4" name="Rectangle 3"/>
          <p:cNvSpPr/>
          <p:nvPr/>
        </p:nvSpPr>
        <p:spPr>
          <a:xfrm>
            <a:off x="2273242" y="76200"/>
            <a:ext cx="5041958" cy="923330"/>
          </a:xfrm>
          <a:prstGeom prst="rect">
            <a:avLst/>
          </a:prstGeom>
          <a:noFill/>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Hak</a:t>
            </a: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&amp;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kewajiban</a:t>
            </a:r>
            <a:endParaRPr lang="en-US" sz="54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983163"/>
          </a:xfrm>
          <a:ln>
            <a:solidFill>
              <a:schemeClr val="tx1"/>
            </a:solidFill>
          </a:ln>
        </p:spPr>
        <p:txBody>
          <a:bodyPr>
            <a:noAutofit/>
          </a:bodyPr>
          <a:lstStyle/>
          <a:p>
            <a:r>
              <a:rPr lang="id-ID" sz="2800" dirty="0" smtClean="0"/>
              <a:t>Pasal 27, ayat (1), </a:t>
            </a:r>
            <a:r>
              <a:rPr lang="en-US" sz="2800" dirty="0" smtClean="0"/>
              <a:t>UUD 1945 : </a:t>
            </a:r>
            <a:r>
              <a:rPr lang="id-ID" sz="2800" dirty="0" smtClean="0"/>
              <a:t>segala warga negara bersamaan dengan kedudukannya di dalam hukum dan pemerintahannya, wajib menjunjung hukum dan pemerintahan itu dengan tidak ada kecualinya. </a:t>
            </a:r>
            <a:endParaRPr lang="en-US" sz="2800" dirty="0" smtClean="0"/>
          </a:p>
          <a:p>
            <a:pPr>
              <a:buNone/>
            </a:pPr>
            <a:endParaRPr lang="en-US" sz="2800" dirty="0" smtClean="0"/>
          </a:p>
          <a:p>
            <a:r>
              <a:rPr lang="id-ID" sz="2800" dirty="0" smtClean="0"/>
              <a:t>Setiap warga negara memiliki hak dan kewajiban yang sama satu sama lain tanpa terkecuali. Hak dan kewajiban ini adalah sesuatu yang tidak dapat dipisahkan, akan tetapi sering terjadi pertentangan karena hak dan kewajiban tidak seimbang</a:t>
            </a:r>
            <a:endParaRPr lang="en-US" sz="2800" dirty="0"/>
          </a:p>
        </p:txBody>
      </p:sp>
      <p:sp>
        <p:nvSpPr>
          <p:cNvPr id="4" name="Rectangle 3"/>
          <p:cNvSpPr/>
          <p:nvPr/>
        </p:nvSpPr>
        <p:spPr>
          <a:xfrm>
            <a:off x="2273242" y="76200"/>
            <a:ext cx="5041958" cy="923330"/>
          </a:xfrm>
          <a:prstGeom prst="rect">
            <a:avLst/>
          </a:prstGeom>
          <a:noFill/>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Hak</a:t>
            </a: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&amp;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kewajiban</a:t>
            </a:r>
            <a:endParaRPr lang="en-US" sz="54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983163"/>
          </a:xfrm>
          <a:ln>
            <a:solidFill>
              <a:schemeClr val="tx1"/>
            </a:solidFill>
          </a:ln>
        </p:spPr>
        <p:txBody>
          <a:bodyPr>
            <a:noAutofit/>
          </a:bodyPr>
          <a:lstStyle/>
          <a:p>
            <a:r>
              <a:rPr lang="id-ID" sz="2800" dirty="0" smtClean="0"/>
              <a:t>Pasal 27, ayat (1), </a:t>
            </a:r>
            <a:r>
              <a:rPr lang="en-US" sz="2800" dirty="0" smtClean="0"/>
              <a:t>UUD 1945 : </a:t>
            </a:r>
            <a:r>
              <a:rPr lang="id-ID" sz="2800" dirty="0" smtClean="0"/>
              <a:t>segala warga negara bersamaan dengan kedudukannya di dalam hukum dan pemerintahannya, wajib menjunjung hukum dan pemerintahan itu dengan tidak ada kecualinya. </a:t>
            </a:r>
            <a:endParaRPr lang="en-US" sz="2800" dirty="0" smtClean="0"/>
          </a:p>
          <a:p>
            <a:pPr>
              <a:buNone/>
            </a:pPr>
            <a:endParaRPr lang="en-US" sz="2800" dirty="0" smtClean="0"/>
          </a:p>
          <a:p>
            <a:r>
              <a:rPr lang="id-ID" sz="2800" dirty="0" smtClean="0"/>
              <a:t>Setiap warga negara memiliki hak dan kewajiban yang sama satu sama lain tanpa terkecuali. Hak dan kewajiban ini adalah sesuatu yang tidak dapat dipisahkan, akan tetapi sering terjadi pertentangan karena hak dan kewajiban tidak seimbang</a:t>
            </a:r>
            <a:endParaRPr lang="en-US" sz="2800" dirty="0"/>
          </a:p>
        </p:txBody>
      </p:sp>
      <p:sp>
        <p:nvSpPr>
          <p:cNvPr id="4" name="Rectangle 3"/>
          <p:cNvSpPr/>
          <p:nvPr/>
        </p:nvSpPr>
        <p:spPr>
          <a:xfrm>
            <a:off x="2273242" y="76200"/>
            <a:ext cx="5041958" cy="923330"/>
          </a:xfrm>
          <a:prstGeom prst="rect">
            <a:avLst/>
          </a:prstGeom>
          <a:noFill/>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Hak</a:t>
            </a: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&amp;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kewajiban</a:t>
            </a:r>
            <a:endParaRPr lang="en-US" sz="54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lstStyle/>
          <a:p>
            <a:pPr>
              <a:buNone/>
            </a:pPr>
            <a:r>
              <a:rPr lang="en-US" dirty="0" smtClean="0"/>
              <a:t>.</a:t>
            </a:r>
            <a:endParaRPr lang="en-US" dirty="0"/>
          </a:p>
        </p:txBody>
      </p:sp>
      <p:sp>
        <p:nvSpPr>
          <p:cNvPr id="4" name="Rectangle 3"/>
          <p:cNvSpPr/>
          <p:nvPr/>
        </p:nvSpPr>
        <p:spPr>
          <a:xfrm>
            <a:off x="838200" y="2438400"/>
            <a:ext cx="7172155" cy="1754326"/>
          </a:xfrm>
          <a:prstGeom prst="rect">
            <a:avLst/>
          </a:prstGeom>
          <a:noFill/>
        </p:spPr>
        <p:txBody>
          <a:bodyPr wrap="none" lIns="91440" tIns="45720" rIns="91440" bIns="45720">
            <a:spAutoFit/>
          </a:bodyPr>
          <a:lstStyle/>
          <a:p>
            <a:pPr algn="ctr"/>
            <a:r>
              <a:rPr 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en-US" sz="5400" b="1" cap="none" spc="0"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Filosofi</a:t>
            </a:r>
            <a:r>
              <a:rPr 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en-US" sz="5400" b="1" cap="none" spc="0"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Undang-undang</a:t>
            </a:r>
            <a:endParaRPr 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algn="ctr"/>
            <a:r>
              <a:rPr lang="en-US" sz="54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Perpajakan</a:t>
            </a:r>
            <a:endParaRPr lang="en-U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533400"/>
          <a:ext cx="8229600" cy="5592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600200" y="3267670"/>
            <a:ext cx="655949"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spc="0" dirty="0" smtClean="0">
                <a:ln/>
                <a:solidFill>
                  <a:schemeClr val="accent1"/>
                </a:solidFill>
                <a:effectLst>
                  <a:reflection blurRad="10000" stA="55000" endPos="48000" dist="500" dir="5400000" sy="-100000" algn="bl" rotWithShape="0"/>
                </a:effectLst>
              </a:rPr>
              <a:t> </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6" name="Rectangle 5"/>
          <p:cNvSpPr/>
          <p:nvPr/>
        </p:nvSpPr>
        <p:spPr>
          <a:xfrm>
            <a:off x="2057400" y="3572470"/>
            <a:ext cx="4735592" cy="923330"/>
          </a:xfrm>
          <a:prstGeom prst="rect">
            <a:avLst/>
          </a:prstGeom>
          <a:noFill/>
        </p:spPr>
        <p:txBody>
          <a:bodyPr wrap="none" lIns="91440" tIns="45720" rIns="91440" bIns="45720">
            <a:spAutoFit/>
          </a:bodyPr>
          <a:lstStyle/>
          <a:p>
            <a:pPr algn="ctr"/>
            <a:r>
              <a:rPr 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en-US" sz="5400" b="1" cap="none" spc="0"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Filosofi</a:t>
            </a:r>
            <a:r>
              <a:rPr 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UU </a:t>
            </a:r>
            <a:r>
              <a:rPr lang="en-US" sz="5400" b="1" cap="none" spc="0"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PPh</a:t>
            </a:r>
            <a:endParaRPr lang="en-U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53232088-75ED-4860-A7E7-54FE8BB1A889}"/>
                                            </p:graphicEl>
                                          </p:spTgt>
                                        </p:tgtEl>
                                        <p:attrNameLst>
                                          <p:attrName>style.visibility</p:attrName>
                                        </p:attrNameLst>
                                      </p:cBhvr>
                                      <p:to>
                                        <p:strVal val="visible"/>
                                      </p:to>
                                    </p:set>
                                    <p:animEffect transition="in" filter="wipe(down)">
                                      <p:cBhvr>
                                        <p:cTn id="12" dur="500"/>
                                        <p:tgtEl>
                                          <p:spTgt spid="4">
                                            <p:graphicEl>
                                              <a:dgm id="{53232088-75ED-4860-A7E7-54FE8BB1A889}"/>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63A575BD-D7AD-496F-A0E2-0EEDB2663918}"/>
                                            </p:graphicEl>
                                          </p:spTgt>
                                        </p:tgtEl>
                                        <p:attrNameLst>
                                          <p:attrName>style.visibility</p:attrName>
                                        </p:attrNameLst>
                                      </p:cBhvr>
                                      <p:to>
                                        <p:strVal val="visible"/>
                                      </p:to>
                                    </p:set>
                                    <p:animEffect transition="in" filter="wipe(down)">
                                      <p:cBhvr>
                                        <p:cTn id="17" dur="500"/>
                                        <p:tgtEl>
                                          <p:spTgt spid="4">
                                            <p:graphicEl>
                                              <a:dgm id="{63A575BD-D7AD-496F-A0E2-0EEDB2663918}"/>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graphicEl>
                                              <a:dgm id="{CBE1FEA4-49BC-4543-89A8-12FA705D4B8F}"/>
                                            </p:graphicEl>
                                          </p:spTgt>
                                        </p:tgtEl>
                                        <p:attrNameLst>
                                          <p:attrName>style.visibility</p:attrName>
                                        </p:attrNameLst>
                                      </p:cBhvr>
                                      <p:to>
                                        <p:strVal val="visible"/>
                                      </p:to>
                                    </p:set>
                                    <p:animEffect transition="in" filter="wipe(down)">
                                      <p:cBhvr>
                                        <p:cTn id="20" dur="500"/>
                                        <p:tgtEl>
                                          <p:spTgt spid="4">
                                            <p:graphicEl>
                                              <a:dgm id="{CBE1FEA4-49BC-4543-89A8-12FA705D4B8F}"/>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graphicEl>
                                              <a:dgm id="{0A135C9C-AE33-4BFF-BA07-9FDF306BB587}"/>
                                            </p:graphicEl>
                                          </p:spTgt>
                                        </p:tgtEl>
                                        <p:attrNameLst>
                                          <p:attrName>style.visibility</p:attrName>
                                        </p:attrNameLst>
                                      </p:cBhvr>
                                      <p:to>
                                        <p:strVal val="visible"/>
                                      </p:to>
                                    </p:set>
                                    <p:animEffect transition="in" filter="wipe(down)">
                                      <p:cBhvr>
                                        <p:cTn id="25" dur="500"/>
                                        <p:tgtEl>
                                          <p:spTgt spid="4">
                                            <p:graphicEl>
                                              <a:dgm id="{0A135C9C-AE33-4BFF-BA07-9FDF306BB587}"/>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4">
                                            <p:graphicEl>
                                              <a:dgm id="{4B648C3F-9434-457E-8302-252775B85DF1}"/>
                                            </p:graphicEl>
                                          </p:spTgt>
                                        </p:tgtEl>
                                        <p:attrNameLst>
                                          <p:attrName>style.visibility</p:attrName>
                                        </p:attrNameLst>
                                      </p:cBhvr>
                                      <p:to>
                                        <p:strVal val="visible"/>
                                      </p:to>
                                    </p:set>
                                    <p:animEffect transition="in" filter="wipe(down)">
                                      <p:cBhvr>
                                        <p:cTn id="28" dur="500"/>
                                        <p:tgtEl>
                                          <p:spTgt spid="4">
                                            <p:graphicEl>
                                              <a:dgm id="{4B648C3F-9434-457E-8302-252775B85DF1}"/>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
                                            <p:graphicEl>
                                              <a:dgm id="{7E05907E-652A-459A-82DB-0AB268926C87}"/>
                                            </p:graphicEl>
                                          </p:spTgt>
                                        </p:tgtEl>
                                        <p:attrNameLst>
                                          <p:attrName>style.visibility</p:attrName>
                                        </p:attrNameLst>
                                      </p:cBhvr>
                                      <p:to>
                                        <p:strVal val="visible"/>
                                      </p:to>
                                    </p:set>
                                    <p:animEffect transition="in" filter="wipe(down)">
                                      <p:cBhvr>
                                        <p:cTn id="33" dur="500"/>
                                        <p:tgtEl>
                                          <p:spTgt spid="4">
                                            <p:graphicEl>
                                              <a:dgm id="{7E05907E-652A-459A-82DB-0AB268926C87}"/>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
                                            <p:graphicEl>
                                              <a:dgm id="{AF915FE1-D32C-4AA3-B8BB-F54FE83B5245}"/>
                                            </p:graphicEl>
                                          </p:spTgt>
                                        </p:tgtEl>
                                        <p:attrNameLst>
                                          <p:attrName>style.visibility</p:attrName>
                                        </p:attrNameLst>
                                      </p:cBhvr>
                                      <p:to>
                                        <p:strVal val="visible"/>
                                      </p:to>
                                    </p:set>
                                    <p:animEffect transition="in" filter="wipe(down)">
                                      <p:cBhvr>
                                        <p:cTn id="36" dur="500"/>
                                        <p:tgtEl>
                                          <p:spTgt spid="4">
                                            <p:graphicEl>
                                              <a:dgm id="{AF915FE1-D32C-4AA3-B8BB-F54FE83B5245}"/>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4">
                                            <p:graphicEl>
                                              <a:dgm id="{C5718762-301D-41F8-BE1C-A89CC729C1E9}"/>
                                            </p:graphicEl>
                                          </p:spTgt>
                                        </p:tgtEl>
                                        <p:attrNameLst>
                                          <p:attrName>style.visibility</p:attrName>
                                        </p:attrNameLst>
                                      </p:cBhvr>
                                      <p:to>
                                        <p:strVal val="visible"/>
                                      </p:to>
                                    </p:set>
                                    <p:animEffect transition="in" filter="wipe(down)">
                                      <p:cBhvr>
                                        <p:cTn id="41" dur="500"/>
                                        <p:tgtEl>
                                          <p:spTgt spid="4">
                                            <p:graphicEl>
                                              <a:dgm id="{C5718762-301D-41F8-BE1C-A89CC729C1E9}"/>
                                            </p:graphicEl>
                                          </p:spTgt>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4">
                                            <p:graphicEl>
                                              <a:dgm id="{604C303A-94A4-40EA-B216-13BBAC55DBD1}"/>
                                            </p:graphicEl>
                                          </p:spTgt>
                                        </p:tgtEl>
                                        <p:attrNameLst>
                                          <p:attrName>style.visibility</p:attrName>
                                        </p:attrNameLst>
                                      </p:cBhvr>
                                      <p:to>
                                        <p:strVal val="visible"/>
                                      </p:to>
                                    </p:set>
                                    <p:animEffect transition="in" filter="wipe(down)">
                                      <p:cBhvr>
                                        <p:cTn id="44" dur="500"/>
                                        <p:tgtEl>
                                          <p:spTgt spid="4">
                                            <p:graphicEl>
                                              <a:dgm id="{604C303A-94A4-40EA-B216-13BBAC55DBD1}"/>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DA693025-66CF-43DD-82A1-610DE04A5900}"/>
                                            </p:graphicEl>
                                          </p:spTgt>
                                        </p:tgtEl>
                                        <p:attrNameLst>
                                          <p:attrName>style.visibility</p:attrName>
                                        </p:attrNameLst>
                                      </p:cBhvr>
                                      <p:to>
                                        <p:strVal val="visible"/>
                                      </p:to>
                                    </p:set>
                                    <p:animEffect transition="in" filter="wipe(down)">
                                      <p:cBhvr>
                                        <p:cTn id="47" dur="500"/>
                                        <p:tgtEl>
                                          <p:spTgt spid="4">
                                            <p:graphicEl>
                                              <a:dgm id="{DA693025-66CF-43DD-82A1-610DE04A5900}"/>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Effect transition="in" filter="wipe(down)">
                                      <p:cBhvr>
                                        <p:cTn id="5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build="p"/>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609600"/>
          <a:ext cx="8229600" cy="5516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2863390" y="2967335"/>
            <a:ext cx="341760" cy="923330"/>
          </a:xfrm>
          <a:prstGeom prst="rect">
            <a:avLst/>
          </a:prstGeom>
          <a:noFill/>
        </p:spPr>
        <p:txBody>
          <a:bodyPr wrap="none" lIns="91440" tIns="45720" rIns="91440" bIns="45720">
            <a:spAutoFit/>
            <a:scene3d>
              <a:camera prst="orthographicFront"/>
              <a:lightRig rig="brightRoom" dir="t"/>
            </a:scene3d>
            <a:sp3d extrusionH="57150" contourW="6350" prstMaterial="plastic">
              <a:bevelT w="20320" h="20320"/>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6" name="Rectangle 5"/>
          <p:cNvSpPr/>
          <p:nvPr/>
        </p:nvSpPr>
        <p:spPr>
          <a:xfrm>
            <a:off x="2133600" y="3724870"/>
            <a:ext cx="4820551" cy="923330"/>
          </a:xfrm>
          <a:prstGeom prst="rect">
            <a:avLst/>
          </a:prstGeom>
          <a:noFill/>
        </p:spPr>
        <p:txBody>
          <a:bodyPr wrap="none" lIns="91440" tIns="45720" rIns="91440" bIns="45720">
            <a:spAutoFit/>
          </a:bodyPr>
          <a:lstStyle/>
          <a:p>
            <a:pPr algn="ctr"/>
            <a:r>
              <a:rPr 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en-US" sz="5400" b="1" cap="none" spc="0"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Filosofi</a:t>
            </a:r>
            <a:r>
              <a:rPr 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UU PPN</a:t>
            </a:r>
            <a:endParaRPr lang="en-U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E259E314-0ED8-4DA6-B60E-3FFA25C2F3B1}"/>
                                            </p:graphicEl>
                                          </p:spTgt>
                                        </p:tgtEl>
                                        <p:attrNameLst>
                                          <p:attrName>style.visibility</p:attrName>
                                        </p:attrNameLst>
                                      </p:cBhvr>
                                      <p:to>
                                        <p:strVal val="visible"/>
                                      </p:to>
                                    </p:set>
                                    <p:animEffect transition="in" filter="wipe(down)">
                                      <p:cBhvr>
                                        <p:cTn id="7" dur="500"/>
                                        <p:tgtEl>
                                          <p:spTgt spid="4">
                                            <p:graphicEl>
                                              <a:dgm id="{E259E314-0ED8-4DA6-B60E-3FFA25C2F3B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31979AEC-C844-4D17-B471-CBC0FEC15EE4}"/>
                                            </p:graphicEl>
                                          </p:spTgt>
                                        </p:tgtEl>
                                        <p:attrNameLst>
                                          <p:attrName>style.visibility</p:attrName>
                                        </p:attrNameLst>
                                      </p:cBhvr>
                                      <p:to>
                                        <p:strVal val="visible"/>
                                      </p:to>
                                    </p:set>
                                    <p:animEffect transition="in" filter="wipe(down)">
                                      <p:cBhvr>
                                        <p:cTn id="12" dur="500"/>
                                        <p:tgtEl>
                                          <p:spTgt spid="4">
                                            <p:graphicEl>
                                              <a:dgm id="{31979AEC-C844-4D17-B471-CBC0FEC15EE4}"/>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5C55CE88-EB91-471A-A1CD-D5A893ABC546}"/>
                                            </p:graphicEl>
                                          </p:spTgt>
                                        </p:tgtEl>
                                        <p:attrNameLst>
                                          <p:attrName>style.visibility</p:attrName>
                                        </p:attrNameLst>
                                      </p:cBhvr>
                                      <p:to>
                                        <p:strVal val="visible"/>
                                      </p:to>
                                    </p:set>
                                    <p:animEffect transition="in" filter="wipe(down)">
                                      <p:cBhvr>
                                        <p:cTn id="15" dur="500"/>
                                        <p:tgtEl>
                                          <p:spTgt spid="4">
                                            <p:graphicEl>
                                              <a:dgm id="{5C55CE88-EB91-471A-A1CD-D5A893ABC54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44B47C17-2A6F-4B2E-82EE-3362A3BCD9B3}"/>
                                            </p:graphicEl>
                                          </p:spTgt>
                                        </p:tgtEl>
                                        <p:attrNameLst>
                                          <p:attrName>style.visibility</p:attrName>
                                        </p:attrNameLst>
                                      </p:cBhvr>
                                      <p:to>
                                        <p:strVal val="visible"/>
                                      </p:to>
                                    </p:set>
                                    <p:animEffect transition="in" filter="wipe(down)">
                                      <p:cBhvr>
                                        <p:cTn id="20" dur="500"/>
                                        <p:tgtEl>
                                          <p:spTgt spid="4">
                                            <p:graphicEl>
                                              <a:dgm id="{44B47C17-2A6F-4B2E-82EE-3362A3BCD9B3}"/>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D2C9EE5F-13AC-47B8-A2FF-71A75D777FE1}"/>
                                            </p:graphicEl>
                                          </p:spTgt>
                                        </p:tgtEl>
                                        <p:attrNameLst>
                                          <p:attrName>style.visibility</p:attrName>
                                        </p:attrNameLst>
                                      </p:cBhvr>
                                      <p:to>
                                        <p:strVal val="visible"/>
                                      </p:to>
                                    </p:set>
                                    <p:animEffect transition="in" filter="wipe(down)">
                                      <p:cBhvr>
                                        <p:cTn id="23" dur="500"/>
                                        <p:tgtEl>
                                          <p:spTgt spid="4">
                                            <p:graphicEl>
                                              <a:dgm id="{D2C9EE5F-13AC-47B8-A2FF-71A75D777FE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46407A44-24D8-491D-82B0-D2A1F18FD08B}"/>
                                            </p:graphicEl>
                                          </p:spTgt>
                                        </p:tgtEl>
                                        <p:attrNameLst>
                                          <p:attrName>style.visibility</p:attrName>
                                        </p:attrNameLst>
                                      </p:cBhvr>
                                      <p:to>
                                        <p:strVal val="visible"/>
                                      </p:to>
                                    </p:set>
                                    <p:animEffect transition="in" filter="wipe(down)">
                                      <p:cBhvr>
                                        <p:cTn id="28" dur="500"/>
                                        <p:tgtEl>
                                          <p:spTgt spid="4">
                                            <p:graphicEl>
                                              <a:dgm id="{46407A44-24D8-491D-82B0-D2A1F18FD08B}"/>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DFE068E7-CE35-417F-AB98-FAC4542FB1E8}"/>
                                            </p:graphicEl>
                                          </p:spTgt>
                                        </p:tgtEl>
                                        <p:attrNameLst>
                                          <p:attrName>style.visibility</p:attrName>
                                        </p:attrNameLst>
                                      </p:cBhvr>
                                      <p:to>
                                        <p:strVal val="visible"/>
                                      </p:to>
                                    </p:set>
                                    <p:animEffect transition="in" filter="wipe(down)">
                                      <p:cBhvr>
                                        <p:cTn id="31" dur="500"/>
                                        <p:tgtEl>
                                          <p:spTgt spid="4">
                                            <p:graphicEl>
                                              <a:dgm id="{DFE068E7-CE35-417F-AB98-FAC4542FB1E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46049119-3726-498D-9413-8030A180A412}"/>
                                            </p:graphicEl>
                                          </p:spTgt>
                                        </p:tgtEl>
                                        <p:attrNameLst>
                                          <p:attrName>style.visibility</p:attrName>
                                        </p:attrNameLst>
                                      </p:cBhvr>
                                      <p:to>
                                        <p:strVal val="visible"/>
                                      </p:to>
                                    </p:set>
                                    <p:animEffect transition="in" filter="wipe(down)">
                                      <p:cBhvr>
                                        <p:cTn id="36" dur="500"/>
                                        <p:tgtEl>
                                          <p:spTgt spid="4">
                                            <p:graphicEl>
                                              <a:dgm id="{46049119-3726-498D-9413-8030A180A412}"/>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E3116AA7-8E30-4113-A60D-B2FBA0E517ED}"/>
                                            </p:graphicEl>
                                          </p:spTgt>
                                        </p:tgtEl>
                                        <p:attrNameLst>
                                          <p:attrName>style.visibility</p:attrName>
                                        </p:attrNameLst>
                                      </p:cBhvr>
                                      <p:to>
                                        <p:strVal val="visible"/>
                                      </p:to>
                                    </p:set>
                                    <p:animEffect transition="in" filter="wipe(down)">
                                      <p:cBhvr>
                                        <p:cTn id="39" dur="500"/>
                                        <p:tgtEl>
                                          <p:spTgt spid="4">
                                            <p:graphicEl>
                                              <a:dgm id="{E3116AA7-8E30-4113-A60D-B2FBA0E517ED}"/>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graphicEl>
                                              <a:dgm id="{C581B5E9-14E9-44F7-A663-EE7D65ACBAB7}"/>
                                            </p:graphicEl>
                                          </p:spTgt>
                                        </p:tgtEl>
                                        <p:attrNameLst>
                                          <p:attrName>style.visibility</p:attrName>
                                        </p:attrNameLst>
                                      </p:cBhvr>
                                      <p:to>
                                        <p:strVal val="visible"/>
                                      </p:to>
                                    </p:set>
                                    <p:animEffect transition="in" filter="wipe(down)">
                                      <p:cBhvr>
                                        <p:cTn id="42" dur="500"/>
                                        <p:tgtEl>
                                          <p:spTgt spid="4">
                                            <p:graphicEl>
                                              <a:dgm id="{C581B5E9-14E9-44F7-A663-EE7D65ACBAB7}"/>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animEffect transition="in" filter="wipe(down)">
                                      <p:cBhvr>
                                        <p:cTn id="4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57200"/>
          <a:ext cx="8229600" cy="5668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295400" y="228600"/>
            <a:ext cx="6976269"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spc="0"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Filosofi</a:t>
            </a: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spc="0"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Kepabeanan</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36E5B9A8-31D1-4DD6-BE04-F0BDF4DAB545}"/>
                                            </p:graphicEl>
                                          </p:spTgt>
                                        </p:tgtEl>
                                        <p:attrNameLst>
                                          <p:attrName>style.visibility</p:attrName>
                                        </p:attrNameLst>
                                      </p:cBhvr>
                                      <p:to>
                                        <p:strVal val="visible"/>
                                      </p:to>
                                    </p:set>
                                    <p:animEffect transition="in" filter="wipe(down)">
                                      <p:cBhvr>
                                        <p:cTn id="7" dur="500"/>
                                        <p:tgtEl>
                                          <p:spTgt spid="4">
                                            <p:graphicEl>
                                              <a:dgm id="{36E5B9A8-31D1-4DD6-BE04-F0BDF4DAB54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246D3777-DE93-4F4B-856F-57E370CAB9D4}"/>
                                            </p:graphicEl>
                                          </p:spTgt>
                                        </p:tgtEl>
                                        <p:attrNameLst>
                                          <p:attrName>style.visibility</p:attrName>
                                        </p:attrNameLst>
                                      </p:cBhvr>
                                      <p:to>
                                        <p:strVal val="visible"/>
                                      </p:to>
                                    </p:set>
                                    <p:animEffect transition="in" filter="wipe(down)">
                                      <p:cBhvr>
                                        <p:cTn id="12" dur="500"/>
                                        <p:tgtEl>
                                          <p:spTgt spid="4">
                                            <p:graphicEl>
                                              <a:dgm id="{246D3777-DE93-4F4B-856F-57E370CAB9D4}"/>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57144F97-2B1E-4B59-96FA-C0B9BE473894}"/>
                                            </p:graphicEl>
                                          </p:spTgt>
                                        </p:tgtEl>
                                        <p:attrNameLst>
                                          <p:attrName>style.visibility</p:attrName>
                                        </p:attrNameLst>
                                      </p:cBhvr>
                                      <p:to>
                                        <p:strVal val="visible"/>
                                      </p:to>
                                    </p:set>
                                    <p:animEffect transition="in" filter="wipe(down)">
                                      <p:cBhvr>
                                        <p:cTn id="15" dur="500"/>
                                        <p:tgtEl>
                                          <p:spTgt spid="4">
                                            <p:graphicEl>
                                              <a:dgm id="{57144F97-2B1E-4B59-96FA-C0B9BE47389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A7107347-3A34-4677-B274-2DF954427E99}"/>
                                            </p:graphicEl>
                                          </p:spTgt>
                                        </p:tgtEl>
                                        <p:attrNameLst>
                                          <p:attrName>style.visibility</p:attrName>
                                        </p:attrNameLst>
                                      </p:cBhvr>
                                      <p:to>
                                        <p:strVal val="visible"/>
                                      </p:to>
                                    </p:set>
                                    <p:animEffect transition="in" filter="wipe(down)">
                                      <p:cBhvr>
                                        <p:cTn id="20" dur="500"/>
                                        <p:tgtEl>
                                          <p:spTgt spid="4">
                                            <p:graphicEl>
                                              <a:dgm id="{A7107347-3A34-4677-B274-2DF954427E99}"/>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E346F8B6-7990-47AC-82C6-57CF5524DA5A}"/>
                                            </p:graphicEl>
                                          </p:spTgt>
                                        </p:tgtEl>
                                        <p:attrNameLst>
                                          <p:attrName>style.visibility</p:attrName>
                                        </p:attrNameLst>
                                      </p:cBhvr>
                                      <p:to>
                                        <p:strVal val="visible"/>
                                      </p:to>
                                    </p:set>
                                    <p:animEffect transition="in" filter="wipe(down)">
                                      <p:cBhvr>
                                        <p:cTn id="23" dur="500"/>
                                        <p:tgtEl>
                                          <p:spTgt spid="4">
                                            <p:graphicEl>
                                              <a:dgm id="{E346F8B6-7990-47AC-82C6-57CF5524DA5A}"/>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D825DBEB-C9EB-410A-BFC4-6D375E176E75}"/>
                                            </p:graphicEl>
                                          </p:spTgt>
                                        </p:tgtEl>
                                        <p:attrNameLst>
                                          <p:attrName>style.visibility</p:attrName>
                                        </p:attrNameLst>
                                      </p:cBhvr>
                                      <p:to>
                                        <p:strVal val="visible"/>
                                      </p:to>
                                    </p:set>
                                    <p:animEffect transition="in" filter="wipe(down)">
                                      <p:cBhvr>
                                        <p:cTn id="28" dur="500"/>
                                        <p:tgtEl>
                                          <p:spTgt spid="4">
                                            <p:graphicEl>
                                              <a:dgm id="{D825DBEB-C9EB-410A-BFC4-6D375E176E75}"/>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DBBE7A21-AD36-44C8-83CC-D3C82B1837D1}"/>
                                            </p:graphicEl>
                                          </p:spTgt>
                                        </p:tgtEl>
                                        <p:attrNameLst>
                                          <p:attrName>style.visibility</p:attrName>
                                        </p:attrNameLst>
                                      </p:cBhvr>
                                      <p:to>
                                        <p:strVal val="visible"/>
                                      </p:to>
                                    </p:set>
                                    <p:animEffect transition="in" filter="wipe(down)">
                                      <p:cBhvr>
                                        <p:cTn id="31" dur="500"/>
                                        <p:tgtEl>
                                          <p:spTgt spid="4">
                                            <p:graphicEl>
                                              <a:dgm id="{DBBE7A21-AD36-44C8-83CC-D3C82B1837D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
                                            <p:txEl>
                                              <p:pRg st="0" end="0"/>
                                            </p:txEl>
                                          </p:spTgt>
                                        </p:tgtEl>
                                        <p:attrNameLst>
                                          <p:attrName>style.visibility</p:attrName>
                                        </p:attrNameLst>
                                      </p:cBhvr>
                                      <p:to>
                                        <p:strVal val="visible"/>
                                      </p:to>
                                    </p:set>
                                    <p:anim calcmode="lin" valueType="num">
                                      <p:cBhvr additive="base">
                                        <p:cTn id="3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Autofit/>
          </a:bodyPr>
          <a:lstStyle/>
          <a:p>
            <a:r>
              <a:rPr lang="en-US" sz="4000" dirty="0" err="1" smtClean="0"/>
              <a:t>Filosofi</a:t>
            </a:r>
            <a:r>
              <a:rPr lang="en-US" sz="4000" dirty="0" smtClean="0"/>
              <a:t> </a:t>
            </a:r>
            <a:r>
              <a:rPr lang="en-US" sz="4000" dirty="0" err="1" smtClean="0"/>
              <a:t>Peradilan</a:t>
            </a:r>
            <a:endParaRPr lang="en-US" sz="4000" dirty="0"/>
          </a:p>
        </p:txBody>
      </p:sp>
      <p:sp>
        <p:nvSpPr>
          <p:cNvPr id="3" name="Content Placeholder 2"/>
          <p:cNvSpPr>
            <a:spLocks noGrp="1"/>
          </p:cNvSpPr>
          <p:nvPr>
            <p:ph idx="1"/>
          </p:nvPr>
        </p:nvSpPr>
        <p:spPr>
          <a:xfrm>
            <a:off x="457200" y="914400"/>
            <a:ext cx="8229600" cy="5211763"/>
          </a:xfrm>
          <a:ln>
            <a:solidFill>
              <a:schemeClr val="tx2">
                <a:lumMod val="60000"/>
                <a:lumOff val="40000"/>
              </a:schemeClr>
            </a:solidFill>
          </a:ln>
        </p:spPr>
        <p:txBody>
          <a:bodyPr>
            <a:normAutofit lnSpcReduction="10000"/>
          </a:bodyPr>
          <a:lstStyle/>
          <a:p>
            <a:r>
              <a:rPr lang="en-US" dirty="0" smtClean="0"/>
              <a:t>Hakim </a:t>
            </a:r>
            <a:r>
              <a:rPr lang="en-US" dirty="0" err="1" smtClean="0"/>
              <a:t>sebaiknya</a:t>
            </a:r>
            <a:r>
              <a:rPr lang="en-US" dirty="0" smtClean="0"/>
              <a:t> </a:t>
            </a:r>
            <a:r>
              <a:rPr lang="en-US" dirty="0" err="1" smtClean="0"/>
              <a:t>tidak</a:t>
            </a:r>
            <a:r>
              <a:rPr lang="en-US" dirty="0" smtClean="0"/>
              <a:t>  </a:t>
            </a:r>
            <a:r>
              <a:rPr lang="en-US" dirty="0" err="1" smtClean="0"/>
              <a:t>membuat</a:t>
            </a:r>
            <a:r>
              <a:rPr lang="en-US" dirty="0" smtClean="0"/>
              <a:t> </a:t>
            </a:r>
            <a:r>
              <a:rPr lang="en-US" dirty="0" err="1" smtClean="0"/>
              <a:t>peraturan</a:t>
            </a:r>
            <a:r>
              <a:rPr lang="en-US" dirty="0" smtClean="0"/>
              <a:t> </a:t>
            </a:r>
            <a:r>
              <a:rPr lang="en-US" dirty="0" err="1" smtClean="0"/>
              <a:t>sendiri</a:t>
            </a:r>
            <a:r>
              <a:rPr lang="en-US" dirty="0" smtClean="0"/>
              <a:t>. </a:t>
            </a:r>
          </a:p>
          <a:p>
            <a:r>
              <a:rPr lang="en-US" dirty="0" err="1" smtClean="0"/>
              <a:t>Banyak</a:t>
            </a:r>
            <a:r>
              <a:rPr lang="en-US" dirty="0" smtClean="0"/>
              <a:t>  </a:t>
            </a:r>
            <a:r>
              <a:rPr lang="en-US" dirty="0" err="1" smtClean="0"/>
              <a:t>lieteratur</a:t>
            </a:r>
            <a:r>
              <a:rPr lang="en-US" dirty="0" smtClean="0"/>
              <a:t> yang </a:t>
            </a:r>
            <a:r>
              <a:rPr lang="en-US" dirty="0" err="1" smtClean="0"/>
              <a:t>memuat</a:t>
            </a:r>
            <a:r>
              <a:rPr lang="en-US" dirty="0" smtClean="0"/>
              <a:t> </a:t>
            </a:r>
            <a:r>
              <a:rPr lang="en-US" dirty="0" err="1" smtClean="0"/>
              <a:t>peraturan</a:t>
            </a:r>
            <a:r>
              <a:rPr lang="en-US" dirty="0" smtClean="0"/>
              <a:t> –</a:t>
            </a:r>
            <a:r>
              <a:rPr lang="en-US" dirty="0" err="1" smtClean="0"/>
              <a:t>peraturan</a:t>
            </a:r>
            <a:r>
              <a:rPr lang="en-US" dirty="0" smtClean="0"/>
              <a:t> </a:t>
            </a:r>
            <a:r>
              <a:rPr lang="en-US" dirty="0" err="1" smtClean="0"/>
              <a:t>dan</a:t>
            </a:r>
            <a:r>
              <a:rPr lang="en-US" dirty="0" smtClean="0"/>
              <a:t>  </a:t>
            </a:r>
            <a:r>
              <a:rPr lang="en-US" dirty="0" err="1" smtClean="0"/>
              <a:t>tersedia</a:t>
            </a:r>
            <a:r>
              <a:rPr lang="en-US" dirty="0" smtClean="0"/>
              <a:t> </a:t>
            </a:r>
            <a:r>
              <a:rPr lang="en-US" dirty="0" err="1" smtClean="0"/>
              <a:t>di</a:t>
            </a:r>
            <a:r>
              <a:rPr lang="en-US" dirty="0" smtClean="0"/>
              <a:t> </a:t>
            </a:r>
            <a:r>
              <a:rPr lang="en-US" dirty="0" err="1" smtClean="0"/>
              <a:t>sana</a:t>
            </a:r>
            <a:r>
              <a:rPr lang="en-US" dirty="0" smtClean="0"/>
              <a:t>. </a:t>
            </a:r>
            <a:r>
              <a:rPr lang="en-US" dirty="0" err="1" smtClean="0"/>
              <a:t>Temukan</a:t>
            </a:r>
            <a:r>
              <a:rPr lang="en-US" dirty="0" smtClean="0"/>
              <a:t> </a:t>
            </a:r>
            <a:r>
              <a:rPr lang="en-US" dirty="0" err="1" smtClean="0"/>
              <a:t>salah</a:t>
            </a:r>
            <a:r>
              <a:rPr lang="en-US" dirty="0" smtClean="0"/>
              <a:t> </a:t>
            </a:r>
            <a:r>
              <a:rPr lang="en-US" dirty="0" err="1" smtClean="0"/>
              <a:t>satu</a:t>
            </a:r>
            <a:r>
              <a:rPr lang="en-US" dirty="0" smtClean="0"/>
              <a:t> </a:t>
            </a:r>
            <a:r>
              <a:rPr lang="en-US" dirty="0" err="1" smtClean="0"/>
              <a:t>peraturan</a:t>
            </a:r>
            <a:r>
              <a:rPr lang="en-US" dirty="0" smtClean="0"/>
              <a:t> yang </a:t>
            </a:r>
            <a:r>
              <a:rPr lang="en-US" dirty="0" err="1" smtClean="0"/>
              <a:t>dianggap</a:t>
            </a:r>
            <a:r>
              <a:rPr lang="en-US" dirty="0" smtClean="0"/>
              <a:t> </a:t>
            </a:r>
            <a:r>
              <a:rPr lang="en-US" dirty="0" err="1" smtClean="0"/>
              <a:t>tepat</a:t>
            </a:r>
            <a:r>
              <a:rPr lang="en-US" dirty="0" smtClean="0"/>
              <a:t> </a:t>
            </a:r>
            <a:r>
              <a:rPr lang="en-US" dirty="0" err="1" smtClean="0"/>
              <a:t>dan</a:t>
            </a:r>
            <a:r>
              <a:rPr lang="en-US" dirty="0" smtClean="0"/>
              <a:t> </a:t>
            </a:r>
            <a:r>
              <a:rPr lang="en-US" dirty="0" err="1" smtClean="0"/>
              <a:t>adil</a:t>
            </a:r>
            <a:r>
              <a:rPr lang="en-US" dirty="0" smtClean="0"/>
              <a:t> </a:t>
            </a:r>
            <a:r>
              <a:rPr lang="en-US" dirty="0" err="1" smtClean="0"/>
              <a:t>serta</a:t>
            </a:r>
            <a:r>
              <a:rPr lang="en-US" dirty="0" smtClean="0"/>
              <a:t> </a:t>
            </a:r>
            <a:r>
              <a:rPr lang="en-US" dirty="0" err="1" smtClean="0"/>
              <a:t>laksanakan</a:t>
            </a:r>
            <a:r>
              <a:rPr lang="en-US" dirty="0" smtClean="0"/>
              <a:t>.</a:t>
            </a:r>
          </a:p>
          <a:p>
            <a:r>
              <a:rPr lang="en-US" dirty="0" smtClean="0"/>
              <a:t> </a:t>
            </a:r>
            <a:r>
              <a:rPr lang="en-US" dirty="0" err="1" smtClean="0"/>
              <a:t>Prinsip</a:t>
            </a:r>
            <a:r>
              <a:rPr lang="en-US" dirty="0" smtClean="0"/>
              <a:t>, </a:t>
            </a:r>
            <a:r>
              <a:rPr lang="en-US" dirty="0" err="1" smtClean="0"/>
              <a:t>tidak</a:t>
            </a:r>
            <a:r>
              <a:rPr lang="en-US" dirty="0" smtClean="0"/>
              <a:t> </a:t>
            </a:r>
            <a:r>
              <a:rPr lang="en-US" dirty="0" err="1" smtClean="0"/>
              <a:t>ada</a:t>
            </a:r>
            <a:r>
              <a:rPr lang="en-US" i="1" dirty="0" smtClean="0"/>
              <a:t> </a:t>
            </a:r>
            <a:r>
              <a:rPr lang="en-US" i="1" dirty="0" err="1" smtClean="0"/>
              <a:t>ada</a:t>
            </a:r>
            <a:r>
              <a:rPr lang="en-US" i="1" dirty="0" smtClean="0"/>
              <a:t> super power</a:t>
            </a:r>
            <a:r>
              <a:rPr lang="en-US" dirty="0" smtClean="0"/>
              <a:t> yang </a:t>
            </a:r>
            <a:r>
              <a:rPr lang="en-US" dirty="0" err="1" smtClean="0"/>
              <a:t>diberikan</a:t>
            </a:r>
            <a:r>
              <a:rPr lang="en-US" dirty="0" smtClean="0"/>
              <a:t> </a:t>
            </a:r>
            <a:r>
              <a:rPr lang="en-US" dirty="0" err="1" smtClean="0"/>
              <a:t>kepada</a:t>
            </a:r>
            <a:r>
              <a:rPr lang="en-US" dirty="0" smtClean="0"/>
              <a:t> </a:t>
            </a:r>
            <a:r>
              <a:rPr lang="en-US" dirty="0" err="1" smtClean="0"/>
              <a:t>peradilan</a:t>
            </a:r>
            <a:endParaRPr lang="en-US" dirty="0" smtClean="0"/>
          </a:p>
          <a:p>
            <a:r>
              <a:rPr lang="en-US" dirty="0" err="1" smtClean="0"/>
              <a:t>Memelihara</a:t>
            </a:r>
            <a:r>
              <a:rPr lang="en-US" dirty="0" smtClean="0"/>
              <a:t> </a:t>
            </a:r>
            <a:r>
              <a:rPr lang="en-US" dirty="0" err="1" smtClean="0"/>
              <a:t>legitimasi</a:t>
            </a:r>
            <a:r>
              <a:rPr lang="en-US" dirty="0" smtClean="0"/>
              <a:t> </a:t>
            </a:r>
            <a:r>
              <a:rPr lang="en-US" dirty="0" err="1" smtClean="0"/>
              <a:t>dalam</a:t>
            </a:r>
            <a:r>
              <a:rPr lang="en-US" dirty="0" smtClean="0"/>
              <a:t> </a:t>
            </a:r>
            <a:r>
              <a:rPr lang="en-US" dirty="0" err="1" smtClean="0"/>
              <a:t>membuat</a:t>
            </a:r>
            <a:r>
              <a:rPr lang="en-US" dirty="0" smtClean="0"/>
              <a:t> </a:t>
            </a:r>
            <a:r>
              <a:rPr lang="en-US" dirty="0" err="1" smtClean="0"/>
              <a:t>putusan</a:t>
            </a:r>
            <a:r>
              <a:rPr lang="en-US" dirty="0" smtClean="0"/>
              <a:t>  </a:t>
            </a:r>
            <a:r>
              <a:rPr lang="en-US" dirty="0" err="1" smtClean="0"/>
              <a:t>mengharuskan</a:t>
            </a:r>
            <a:r>
              <a:rPr lang="en-US" dirty="0" smtClean="0"/>
              <a:t> </a:t>
            </a:r>
            <a:r>
              <a:rPr lang="en-US" dirty="0" err="1" smtClean="0"/>
              <a:t>adanya</a:t>
            </a:r>
            <a:r>
              <a:rPr lang="en-US" dirty="0" smtClean="0"/>
              <a:t> </a:t>
            </a:r>
            <a:r>
              <a:rPr lang="en-US" dirty="0" err="1" smtClean="0"/>
              <a:t>tranparansi</a:t>
            </a:r>
            <a:r>
              <a:rPr lang="en-US" dirty="0" smtClean="0"/>
              <a:t>.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buNone/>
            </a:pPr>
            <a:r>
              <a:rPr lang="en-US" dirty="0" smtClean="0"/>
              <a:t>.</a:t>
            </a:r>
            <a:endParaRPr lang="en-US" dirty="0"/>
          </a:p>
        </p:txBody>
      </p:sp>
      <p:sp>
        <p:nvSpPr>
          <p:cNvPr id="4" name="Rectangle 3"/>
          <p:cNvSpPr/>
          <p:nvPr/>
        </p:nvSpPr>
        <p:spPr>
          <a:xfrm>
            <a:off x="2514600" y="1752600"/>
            <a:ext cx="3935180" cy="1754326"/>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r>
              <a:rPr lang="en-US" sz="54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Administrasi</a:t>
            </a:r>
            <a:endPar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r>
              <a:rPr lang="en-US" sz="54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Perpajakan</a:t>
            </a: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2895600" y="3810000"/>
            <a:ext cx="341760"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Lenovo\Downloads\logo kemkeu.jpg"/>
          <p:cNvPicPr>
            <a:picLocks noChangeAspect="1" noChangeArrowheads="1"/>
          </p:cNvPicPr>
          <p:nvPr/>
        </p:nvPicPr>
        <p:blipFill>
          <a:blip r:embed="rId2"/>
          <a:srcRect/>
          <a:stretch>
            <a:fillRect/>
          </a:stretch>
        </p:blipFill>
        <p:spPr bwMode="auto">
          <a:xfrm>
            <a:off x="3624262" y="1828800"/>
            <a:ext cx="1895475" cy="2409825"/>
          </a:xfrm>
          <a:prstGeom prst="rect">
            <a:avLst/>
          </a:prstGeom>
          <a:noFill/>
        </p:spPr>
      </p:pic>
      <p:graphicFrame>
        <p:nvGraphicFramePr>
          <p:cNvPr id="4" name="Content Placeholder 3"/>
          <p:cNvGraphicFramePr>
            <a:graphicFrameLocks noGrp="1"/>
          </p:cNvGraphicFramePr>
          <p:nvPr>
            <p:ph idx="1"/>
          </p:nvPr>
        </p:nvGraphicFramePr>
        <p:xfrm>
          <a:off x="457200" y="228600"/>
          <a:ext cx="8229600" cy="6096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p:cNvSpPr/>
          <p:nvPr/>
        </p:nvSpPr>
        <p:spPr>
          <a:xfrm>
            <a:off x="0" y="5486400"/>
            <a:ext cx="2977097"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3200" b="1" cap="all" spc="0"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Trias</a:t>
            </a:r>
            <a:r>
              <a:rPr lang="en-US" sz="3200" b="1" cap="all" spc="0"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3200" b="1" cap="all" spc="0"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politica</a:t>
            </a:r>
            <a:endParaRPr lang="en-US" sz="3200" b="1" cap="all" spc="0"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C7FB4C16-41C7-46AC-A4FA-3DFBDD8567EF}"/>
                                            </p:graphicEl>
                                          </p:spTgt>
                                        </p:tgtEl>
                                        <p:attrNameLst>
                                          <p:attrName>style.visibility</p:attrName>
                                        </p:attrNameLst>
                                      </p:cBhvr>
                                      <p:to>
                                        <p:strVal val="visible"/>
                                      </p:to>
                                    </p:set>
                                    <p:animEffect transition="in" filter="wipe(down)">
                                      <p:cBhvr>
                                        <p:cTn id="7" dur="500"/>
                                        <p:tgtEl>
                                          <p:spTgt spid="4">
                                            <p:graphicEl>
                                              <a:dgm id="{C7FB4C16-41C7-46AC-A4FA-3DFBDD8567E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7008A8B4-10D0-46D0-9B36-DDFDF148BECB}"/>
                                            </p:graphicEl>
                                          </p:spTgt>
                                        </p:tgtEl>
                                        <p:attrNameLst>
                                          <p:attrName>style.visibility</p:attrName>
                                        </p:attrNameLst>
                                      </p:cBhvr>
                                      <p:to>
                                        <p:strVal val="visible"/>
                                      </p:to>
                                    </p:set>
                                    <p:animEffect transition="in" filter="wipe(down)">
                                      <p:cBhvr>
                                        <p:cTn id="12" dur="500"/>
                                        <p:tgtEl>
                                          <p:spTgt spid="4">
                                            <p:graphicEl>
                                              <a:dgm id="{7008A8B4-10D0-46D0-9B36-DDFDF148BECB}"/>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51689F19-7346-4610-AF6B-E0E0C2528477}"/>
                                            </p:graphicEl>
                                          </p:spTgt>
                                        </p:tgtEl>
                                        <p:attrNameLst>
                                          <p:attrName>style.visibility</p:attrName>
                                        </p:attrNameLst>
                                      </p:cBhvr>
                                      <p:to>
                                        <p:strVal val="visible"/>
                                      </p:to>
                                    </p:set>
                                    <p:animEffect transition="in" filter="wipe(down)">
                                      <p:cBhvr>
                                        <p:cTn id="15" dur="500"/>
                                        <p:tgtEl>
                                          <p:spTgt spid="4">
                                            <p:graphicEl>
                                              <a:dgm id="{51689F19-7346-4610-AF6B-E0E0C252847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62C2DBAA-2975-457F-A6C9-9E68D26A7365}"/>
                                            </p:graphicEl>
                                          </p:spTgt>
                                        </p:tgtEl>
                                        <p:attrNameLst>
                                          <p:attrName>style.visibility</p:attrName>
                                        </p:attrNameLst>
                                      </p:cBhvr>
                                      <p:to>
                                        <p:strVal val="visible"/>
                                      </p:to>
                                    </p:set>
                                    <p:animEffect transition="in" filter="wipe(down)">
                                      <p:cBhvr>
                                        <p:cTn id="20" dur="500"/>
                                        <p:tgtEl>
                                          <p:spTgt spid="4">
                                            <p:graphicEl>
                                              <a:dgm id="{62C2DBAA-2975-457F-A6C9-9E68D26A7365}"/>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A86CB838-FAD7-45F5-986D-7302F5F50DB4}"/>
                                            </p:graphicEl>
                                          </p:spTgt>
                                        </p:tgtEl>
                                        <p:attrNameLst>
                                          <p:attrName>style.visibility</p:attrName>
                                        </p:attrNameLst>
                                      </p:cBhvr>
                                      <p:to>
                                        <p:strVal val="visible"/>
                                      </p:to>
                                    </p:set>
                                    <p:animEffect transition="in" filter="wipe(down)">
                                      <p:cBhvr>
                                        <p:cTn id="23" dur="500"/>
                                        <p:tgtEl>
                                          <p:spTgt spid="4">
                                            <p:graphicEl>
                                              <a:dgm id="{A86CB838-FAD7-45F5-986D-7302F5F50DB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692537A1-CEF7-4F7B-B2C6-8C9D22B793FE}"/>
                                            </p:graphicEl>
                                          </p:spTgt>
                                        </p:tgtEl>
                                        <p:attrNameLst>
                                          <p:attrName>style.visibility</p:attrName>
                                        </p:attrNameLst>
                                      </p:cBhvr>
                                      <p:to>
                                        <p:strVal val="visible"/>
                                      </p:to>
                                    </p:set>
                                    <p:animEffect transition="in" filter="wipe(down)">
                                      <p:cBhvr>
                                        <p:cTn id="28" dur="500"/>
                                        <p:tgtEl>
                                          <p:spTgt spid="4">
                                            <p:graphicEl>
                                              <a:dgm id="{692537A1-CEF7-4F7B-B2C6-8C9D22B793FE}"/>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93D46950-E159-469B-B037-E97773EDE50C}"/>
                                            </p:graphicEl>
                                          </p:spTgt>
                                        </p:tgtEl>
                                        <p:attrNameLst>
                                          <p:attrName>style.visibility</p:attrName>
                                        </p:attrNameLst>
                                      </p:cBhvr>
                                      <p:to>
                                        <p:strVal val="visible"/>
                                      </p:to>
                                    </p:set>
                                    <p:animEffect transition="in" filter="wipe(down)">
                                      <p:cBhvr>
                                        <p:cTn id="31" dur="500"/>
                                        <p:tgtEl>
                                          <p:spTgt spid="4">
                                            <p:graphicEl>
                                              <a:dgm id="{93D46950-E159-469B-B037-E97773EDE50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3EFC2C58-6DEA-430C-A736-60F9B09F7327}"/>
                                            </p:graphicEl>
                                          </p:spTgt>
                                        </p:tgtEl>
                                        <p:attrNameLst>
                                          <p:attrName>style.visibility</p:attrName>
                                        </p:attrNameLst>
                                      </p:cBhvr>
                                      <p:to>
                                        <p:strVal val="visible"/>
                                      </p:to>
                                    </p:set>
                                    <p:animEffect transition="in" filter="wipe(down)">
                                      <p:cBhvr>
                                        <p:cTn id="36" dur="500"/>
                                        <p:tgtEl>
                                          <p:spTgt spid="4">
                                            <p:graphicEl>
                                              <a:dgm id="{3EFC2C58-6DEA-430C-A736-60F9B09F7327}"/>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DD31C86C-2768-44B0-8FB2-C8C79357472B}"/>
                                            </p:graphicEl>
                                          </p:spTgt>
                                        </p:tgtEl>
                                        <p:attrNameLst>
                                          <p:attrName>style.visibility</p:attrName>
                                        </p:attrNameLst>
                                      </p:cBhvr>
                                      <p:to>
                                        <p:strVal val="visible"/>
                                      </p:to>
                                    </p:set>
                                    <p:animEffect transition="in" filter="wipe(down)">
                                      <p:cBhvr>
                                        <p:cTn id="39" dur="500"/>
                                        <p:tgtEl>
                                          <p:spTgt spid="4">
                                            <p:graphicEl>
                                              <a:dgm id="{DD31C86C-2768-44B0-8FB2-C8C79357472B}"/>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graphicEl>
                                              <a:dgm id="{84B5BDDD-C111-49A0-8D0F-2708D362CF75}"/>
                                            </p:graphicEl>
                                          </p:spTgt>
                                        </p:tgtEl>
                                        <p:attrNameLst>
                                          <p:attrName>style.visibility</p:attrName>
                                        </p:attrNameLst>
                                      </p:cBhvr>
                                      <p:to>
                                        <p:strVal val="visible"/>
                                      </p:to>
                                    </p:set>
                                    <p:animEffect transition="in" filter="wipe(down)">
                                      <p:cBhvr>
                                        <p:cTn id="42" dur="500"/>
                                        <p:tgtEl>
                                          <p:spTgt spid="4">
                                            <p:graphicEl>
                                              <a:dgm id="{84B5BDDD-C111-49A0-8D0F-2708D362CF75}"/>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Effect transition="in" filter="wipe(down)">
                                      <p:cBhvr>
                                        <p:cTn id="5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57200"/>
          <a:ext cx="8382000" cy="5668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Straight Connector 5"/>
          <p:cNvCxnSpPr/>
          <p:nvPr/>
        </p:nvCxnSpPr>
        <p:spPr>
          <a:xfrm rot="16200000" flipH="1">
            <a:off x="4533900" y="2705100"/>
            <a:ext cx="3200400" cy="12954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09600" y="2743200"/>
            <a:ext cx="1905000" cy="17526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0814C1FC-B2EE-4EA2-A59B-626FD8030705}"/>
                                            </p:graphicEl>
                                          </p:spTgt>
                                        </p:tgtEl>
                                        <p:attrNameLst>
                                          <p:attrName>style.visibility</p:attrName>
                                        </p:attrNameLst>
                                      </p:cBhvr>
                                      <p:to>
                                        <p:strVal val="visible"/>
                                      </p:to>
                                    </p:set>
                                    <p:animEffect transition="in" filter="wipe(down)">
                                      <p:cBhvr>
                                        <p:cTn id="7" dur="500"/>
                                        <p:tgtEl>
                                          <p:spTgt spid="4">
                                            <p:graphicEl>
                                              <a:dgm id="{0814C1FC-B2EE-4EA2-A59B-626FD803070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64C3DD8C-C164-47EC-B395-2318886DFEDA}"/>
                                            </p:graphicEl>
                                          </p:spTgt>
                                        </p:tgtEl>
                                        <p:attrNameLst>
                                          <p:attrName>style.visibility</p:attrName>
                                        </p:attrNameLst>
                                      </p:cBhvr>
                                      <p:to>
                                        <p:strVal val="visible"/>
                                      </p:to>
                                    </p:set>
                                    <p:animEffect transition="in" filter="wipe(down)">
                                      <p:cBhvr>
                                        <p:cTn id="12" dur="500"/>
                                        <p:tgtEl>
                                          <p:spTgt spid="4">
                                            <p:graphicEl>
                                              <a:dgm id="{64C3DD8C-C164-47EC-B395-2318886DFEDA}"/>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15DBA944-B1BF-4E40-95BB-08866B405FA6}"/>
                                            </p:graphicEl>
                                          </p:spTgt>
                                        </p:tgtEl>
                                        <p:attrNameLst>
                                          <p:attrName>style.visibility</p:attrName>
                                        </p:attrNameLst>
                                      </p:cBhvr>
                                      <p:to>
                                        <p:strVal val="visible"/>
                                      </p:to>
                                    </p:set>
                                    <p:animEffect transition="in" filter="wipe(down)">
                                      <p:cBhvr>
                                        <p:cTn id="15" dur="500"/>
                                        <p:tgtEl>
                                          <p:spTgt spid="4">
                                            <p:graphicEl>
                                              <a:dgm id="{15DBA944-B1BF-4E40-95BB-08866B405FA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361DF90B-EBEE-4B37-8445-3736D0C9AC3F}"/>
                                            </p:graphicEl>
                                          </p:spTgt>
                                        </p:tgtEl>
                                        <p:attrNameLst>
                                          <p:attrName>style.visibility</p:attrName>
                                        </p:attrNameLst>
                                      </p:cBhvr>
                                      <p:to>
                                        <p:strVal val="visible"/>
                                      </p:to>
                                    </p:set>
                                    <p:animEffect transition="in" filter="wipe(down)">
                                      <p:cBhvr>
                                        <p:cTn id="20" dur="500"/>
                                        <p:tgtEl>
                                          <p:spTgt spid="4">
                                            <p:graphicEl>
                                              <a:dgm id="{361DF90B-EBEE-4B37-8445-3736D0C9AC3F}"/>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89A958CF-F2AD-44A3-9A1E-5B9E46FDCAA3}"/>
                                            </p:graphicEl>
                                          </p:spTgt>
                                        </p:tgtEl>
                                        <p:attrNameLst>
                                          <p:attrName>style.visibility</p:attrName>
                                        </p:attrNameLst>
                                      </p:cBhvr>
                                      <p:to>
                                        <p:strVal val="visible"/>
                                      </p:to>
                                    </p:set>
                                    <p:animEffect transition="in" filter="wipe(down)">
                                      <p:cBhvr>
                                        <p:cTn id="23" dur="500"/>
                                        <p:tgtEl>
                                          <p:spTgt spid="4">
                                            <p:graphicEl>
                                              <a:dgm id="{89A958CF-F2AD-44A3-9A1E-5B9E46FDCAA3}"/>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5EBEB1E9-2C36-415B-9A30-5704998CEA0B}"/>
                                            </p:graphicEl>
                                          </p:spTgt>
                                        </p:tgtEl>
                                        <p:attrNameLst>
                                          <p:attrName>style.visibility</p:attrName>
                                        </p:attrNameLst>
                                      </p:cBhvr>
                                      <p:to>
                                        <p:strVal val="visible"/>
                                      </p:to>
                                    </p:set>
                                    <p:animEffect transition="in" filter="wipe(down)">
                                      <p:cBhvr>
                                        <p:cTn id="28" dur="500"/>
                                        <p:tgtEl>
                                          <p:spTgt spid="4">
                                            <p:graphicEl>
                                              <a:dgm id="{5EBEB1E9-2C36-415B-9A30-5704998CEA0B}"/>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79CE95CC-A39C-4D43-B213-8B64DD20CE52}"/>
                                            </p:graphicEl>
                                          </p:spTgt>
                                        </p:tgtEl>
                                        <p:attrNameLst>
                                          <p:attrName>style.visibility</p:attrName>
                                        </p:attrNameLst>
                                      </p:cBhvr>
                                      <p:to>
                                        <p:strVal val="visible"/>
                                      </p:to>
                                    </p:set>
                                    <p:animEffect transition="in" filter="wipe(down)">
                                      <p:cBhvr>
                                        <p:cTn id="31" dur="500"/>
                                        <p:tgtEl>
                                          <p:spTgt spid="4">
                                            <p:graphicEl>
                                              <a:dgm id="{79CE95CC-A39C-4D43-B213-8B64DD20CE5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CA5A709B-864A-4118-8B18-EC60F10F927D}"/>
                                            </p:graphicEl>
                                          </p:spTgt>
                                        </p:tgtEl>
                                        <p:attrNameLst>
                                          <p:attrName>style.visibility</p:attrName>
                                        </p:attrNameLst>
                                      </p:cBhvr>
                                      <p:to>
                                        <p:strVal val="visible"/>
                                      </p:to>
                                    </p:set>
                                    <p:animEffect transition="in" filter="wipe(down)">
                                      <p:cBhvr>
                                        <p:cTn id="36" dur="500"/>
                                        <p:tgtEl>
                                          <p:spTgt spid="4">
                                            <p:graphicEl>
                                              <a:dgm id="{CA5A709B-864A-4118-8B18-EC60F10F927D}"/>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B01FFF23-6DC9-4001-A7EC-BD5988D6468D}"/>
                                            </p:graphicEl>
                                          </p:spTgt>
                                        </p:tgtEl>
                                        <p:attrNameLst>
                                          <p:attrName>style.visibility</p:attrName>
                                        </p:attrNameLst>
                                      </p:cBhvr>
                                      <p:to>
                                        <p:strVal val="visible"/>
                                      </p:to>
                                    </p:set>
                                    <p:animEffect transition="in" filter="wipe(down)">
                                      <p:cBhvr>
                                        <p:cTn id="39" dur="500"/>
                                        <p:tgtEl>
                                          <p:spTgt spid="4">
                                            <p:graphicEl>
                                              <a:dgm id="{B01FFF23-6DC9-4001-A7EC-BD5988D6468D}"/>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4AC47EBB-C143-4B5B-93C7-273EF7335420}"/>
                                            </p:graphicEl>
                                          </p:spTgt>
                                        </p:tgtEl>
                                        <p:attrNameLst>
                                          <p:attrName>style.visibility</p:attrName>
                                        </p:attrNameLst>
                                      </p:cBhvr>
                                      <p:to>
                                        <p:strVal val="visible"/>
                                      </p:to>
                                    </p:set>
                                    <p:animEffect transition="in" filter="wipe(down)">
                                      <p:cBhvr>
                                        <p:cTn id="44" dur="500"/>
                                        <p:tgtEl>
                                          <p:spTgt spid="4">
                                            <p:graphicEl>
                                              <a:dgm id="{4AC47EBB-C143-4B5B-93C7-273EF7335420}"/>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837D4EC6-811F-4BCF-A2DF-32AF99F4DCE4}"/>
                                            </p:graphicEl>
                                          </p:spTgt>
                                        </p:tgtEl>
                                        <p:attrNameLst>
                                          <p:attrName>style.visibility</p:attrName>
                                        </p:attrNameLst>
                                      </p:cBhvr>
                                      <p:to>
                                        <p:strVal val="visible"/>
                                      </p:to>
                                    </p:set>
                                    <p:animEffect transition="in" filter="wipe(down)">
                                      <p:cBhvr>
                                        <p:cTn id="47" dur="500"/>
                                        <p:tgtEl>
                                          <p:spTgt spid="4">
                                            <p:graphicEl>
                                              <a:dgm id="{837D4EC6-811F-4BCF-A2DF-32AF99F4DCE4}"/>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4">
                                            <p:graphicEl>
                                              <a:dgm id="{43AF0FFA-03A8-424F-8066-7D27F0278BBF}"/>
                                            </p:graphicEl>
                                          </p:spTgt>
                                        </p:tgtEl>
                                        <p:attrNameLst>
                                          <p:attrName>style.visibility</p:attrName>
                                        </p:attrNameLst>
                                      </p:cBhvr>
                                      <p:to>
                                        <p:strVal val="visible"/>
                                      </p:to>
                                    </p:set>
                                    <p:animEffect transition="in" filter="wipe(down)">
                                      <p:cBhvr>
                                        <p:cTn id="52" dur="500"/>
                                        <p:tgtEl>
                                          <p:spTgt spid="4">
                                            <p:graphicEl>
                                              <a:dgm id="{43AF0FFA-03A8-424F-8066-7D27F0278BBF}"/>
                                            </p:graphicEl>
                                          </p:spTgt>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4">
                                            <p:graphicEl>
                                              <a:dgm id="{3788C77D-2E5A-47C4-8654-93B837E1FFA5}"/>
                                            </p:graphicEl>
                                          </p:spTgt>
                                        </p:tgtEl>
                                        <p:attrNameLst>
                                          <p:attrName>style.visibility</p:attrName>
                                        </p:attrNameLst>
                                      </p:cBhvr>
                                      <p:to>
                                        <p:strVal val="visible"/>
                                      </p:to>
                                    </p:set>
                                    <p:animEffect transition="in" filter="wipe(down)">
                                      <p:cBhvr>
                                        <p:cTn id="55" dur="500"/>
                                        <p:tgtEl>
                                          <p:spTgt spid="4">
                                            <p:graphicEl>
                                              <a:dgm id="{3788C77D-2E5A-47C4-8654-93B837E1FFA5}"/>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nodeType="click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down)">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57200"/>
          <a:ext cx="8229600" cy="5668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Straight Connector 5"/>
          <p:cNvCxnSpPr/>
          <p:nvPr/>
        </p:nvCxnSpPr>
        <p:spPr>
          <a:xfrm>
            <a:off x="5181600" y="2057400"/>
            <a:ext cx="1143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57800" y="3581400"/>
            <a:ext cx="990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257800" y="5029200"/>
            <a:ext cx="12192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12" name="Oval 11"/>
          <p:cNvSpPr/>
          <p:nvPr/>
        </p:nvSpPr>
        <p:spPr>
          <a:xfrm>
            <a:off x="3657600" y="1295400"/>
            <a:ext cx="1600200" cy="1447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3581400" y="2895600"/>
            <a:ext cx="1676400" cy="1447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3657600" y="4572000"/>
            <a:ext cx="1676400" cy="1524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p:cNvCxnSpPr/>
          <p:nvPr/>
        </p:nvCxnSpPr>
        <p:spPr>
          <a:xfrm rot="5400000" flipH="1" flipV="1">
            <a:off x="2552700" y="2476500"/>
            <a:ext cx="13716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13" idx="2"/>
          </p:cNvCxnSpPr>
          <p:nvPr/>
        </p:nvCxnSpPr>
        <p:spPr>
          <a:xfrm flipV="1">
            <a:off x="2819400" y="3619500"/>
            <a:ext cx="762000" cy="381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16200000" flipH="1">
            <a:off x="2476500" y="4000500"/>
            <a:ext cx="15240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B9F55996-9324-4478-8B3F-576C89DB5789}"/>
                                            </p:graphicEl>
                                          </p:spTgt>
                                        </p:tgtEl>
                                        <p:attrNameLst>
                                          <p:attrName>style.visibility</p:attrName>
                                        </p:attrNameLst>
                                      </p:cBhvr>
                                      <p:to>
                                        <p:strVal val="visible"/>
                                      </p:to>
                                    </p:set>
                                    <p:animEffect transition="in" filter="wipe(down)">
                                      <p:cBhvr>
                                        <p:cTn id="7" dur="500"/>
                                        <p:tgtEl>
                                          <p:spTgt spid="4">
                                            <p:graphicEl>
                                              <a:dgm id="{B9F55996-9324-4478-8B3F-576C89DB578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744988C7-782F-4E64-9B77-545F37298EBF}"/>
                                            </p:graphicEl>
                                          </p:spTgt>
                                        </p:tgtEl>
                                        <p:attrNameLst>
                                          <p:attrName>style.visibility</p:attrName>
                                        </p:attrNameLst>
                                      </p:cBhvr>
                                      <p:to>
                                        <p:strVal val="visible"/>
                                      </p:to>
                                    </p:set>
                                    <p:animEffect transition="in" filter="wipe(down)">
                                      <p:cBhvr>
                                        <p:cTn id="12" dur="500"/>
                                        <p:tgtEl>
                                          <p:spTgt spid="4">
                                            <p:graphicEl>
                                              <a:dgm id="{744988C7-782F-4E64-9B77-545F37298EBF}"/>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66D46180-9690-4469-9612-A6CBEF7EDAB6}"/>
                                            </p:graphicEl>
                                          </p:spTgt>
                                        </p:tgtEl>
                                        <p:attrNameLst>
                                          <p:attrName>style.visibility</p:attrName>
                                        </p:attrNameLst>
                                      </p:cBhvr>
                                      <p:to>
                                        <p:strVal val="visible"/>
                                      </p:to>
                                    </p:set>
                                    <p:animEffect transition="in" filter="wipe(down)">
                                      <p:cBhvr>
                                        <p:cTn id="15" dur="500"/>
                                        <p:tgtEl>
                                          <p:spTgt spid="4">
                                            <p:graphicEl>
                                              <a:dgm id="{66D46180-9690-4469-9612-A6CBEF7EDAB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1E88F02D-146D-4C15-9B01-76F565A5B86F}"/>
                                            </p:graphicEl>
                                          </p:spTgt>
                                        </p:tgtEl>
                                        <p:attrNameLst>
                                          <p:attrName>style.visibility</p:attrName>
                                        </p:attrNameLst>
                                      </p:cBhvr>
                                      <p:to>
                                        <p:strVal val="visible"/>
                                      </p:to>
                                    </p:set>
                                    <p:animEffect transition="in" filter="wipe(down)">
                                      <p:cBhvr>
                                        <p:cTn id="20" dur="500"/>
                                        <p:tgtEl>
                                          <p:spTgt spid="4">
                                            <p:graphicEl>
                                              <a:dgm id="{1E88F02D-146D-4C15-9B01-76F565A5B86F}"/>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00870A8A-2D3C-4063-BB46-24BA9A6A2458}"/>
                                            </p:graphicEl>
                                          </p:spTgt>
                                        </p:tgtEl>
                                        <p:attrNameLst>
                                          <p:attrName>style.visibility</p:attrName>
                                        </p:attrNameLst>
                                      </p:cBhvr>
                                      <p:to>
                                        <p:strVal val="visible"/>
                                      </p:to>
                                    </p:set>
                                    <p:animEffect transition="in" filter="wipe(down)">
                                      <p:cBhvr>
                                        <p:cTn id="23" dur="500"/>
                                        <p:tgtEl>
                                          <p:spTgt spid="4">
                                            <p:graphicEl>
                                              <a:dgm id="{00870A8A-2D3C-4063-BB46-24BA9A6A245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1D5E7E1A-93EF-4CC1-A490-FDE5950CCFEC}"/>
                                            </p:graphicEl>
                                          </p:spTgt>
                                        </p:tgtEl>
                                        <p:attrNameLst>
                                          <p:attrName>style.visibility</p:attrName>
                                        </p:attrNameLst>
                                      </p:cBhvr>
                                      <p:to>
                                        <p:strVal val="visible"/>
                                      </p:to>
                                    </p:set>
                                    <p:animEffect transition="in" filter="wipe(down)">
                                      <p:cBhvr>
                                        <p:cTn id="28" dur="500"/>
                                        <p:tgtEl>
                                          <p:spTgt spid="4">
                                            <p:graphicEl>
                                              <a:dgm id="{1D5E7E1A-93EF-4CC1-A490-FDE5950CCFEC}"/>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62955798-44D3-4C8F-9797-C09B119C2AFE}"/>
                                            </p:graphicEl>
                                          </p:spTgt>
                                        </p:tgtEl>
                                        <p:attrNameLst>
                                          <p:attrName>style.visibility</p:attrName>
                                        </p:attrNameLst>
                                      </p:cBhvr>
                                      <p:to>
                                        <p:strVal val="visible"/>
                                      </p:to>
                                    </p:set>
                                    <p:animEffect transition="in" filter="wipe(down)">
                                      <p:cBhvr>
                                        <p:cTn id="31" dur="500"/>
                                        <p:tgtEl>
                                          <p:spTgt spid="4">
                                            <p:graphicEl>
                                              <a:dgm id="{62955798-44D3-4C8F-9797-C09B119C2AFE}"/>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63CB6901-4573-4A95-AE69-810DF73DAA2C}"/>
                                            </p:graphicEl>
                                          </p:spTgt>
                                        </p:tgtEl>
                                        <p:attrNameLst>
                                          <p:attrName>style.visibility</p:attrName>
                                        </p:attrNameLst>
                                      </p:cBhvr>
                                      <p:to>
                                        <p:strVal val="visible"/>
                                      </p:to>
                                    </p:set>
                                    <p:animEffect transition="in" filter="wipe(down)">
                                      <p:cBhvr>
                                        <p:cTn id="36" dur="500"/>
                                        <p:tgtEl>
                                          <p:spTgt spid="4">
                                            <p:graphicEl>
                                              <a:dgm id="{63CB6901-4573-4A95-AE69-810DF73DAA2C}"/>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8DC7B0B6-EA2B-4325-8EED-33F642775E06}"/>
                                            </p:graphicEl>
                                          </p:spTgt>
                                        </p:tgtEl>
                                        <p:attrNameLst>
                                          <p:attrName>style.visibility</p:attrName>
                                        </p:attrNameLst>
                                      </p:cBhvr>
                                      <p:to>
                                        <p:strVal val="visible"/>
                                      </p:to>
                                    </p:set>
                                    <p:animEffect transition="in" filter="wipe(down)">
                                      <p:cBhvr>
                                        <p:cTn id="39" dur="500"/>
                                        <p:tgtEl>
                                          <p:spTgt spid="4">
                                            <p:graphicEl>
                                              <a:dgm id="{8DC7B0B6-EA2B-4325-8EED-33F642775E06}"/>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CEEECF7E-576F-4257-AA66-0DE8FF6D7990}"/>
                                            </p:graphicEl>
                                          </p:spTgt>
                                        </p:tgtEl>
                                        <p:attrNameLst>
                                          <p:attrName>style.visibility</p:attrName>
                                        </p:attrNameLst>
                                      </p:cBhvr>
                                      <p:to>
                                        <p:strVal val="visible"/>
                                      </p:to>
                                    </p:set>
                                    <p:animEffect transition="in" filter="wipe(down)">
                                      <p:cBhvr>
                                        <p:cTn id="44" dur="500"/>
                                        <p:tgtEl>
                                          <p:spTgt spid="4">
                                            <p:graphicEl>
                                              <a:dgm id="{CEEECF7E-576F-4257-AA66-0DE8FF6D7990}"/>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C00481DE-D2D0-4445-ACEE-E6CF8DA66ABB}"/>
                                            </p:graphicEl>
                                          </p:spTgt>
                                        </p:tgtEl>
                                        <p:attrNameLst>
                                          <p:attrName>style.visibility</p:attrName>
                                        </p:attrNameLst>
                                      </p:cBhvr>
                                      <p:to>
                                        <p:strVal val="visible"/>
                                      </p:to>
                                    </p:set>
                                    <p:animEffect transition="in" filter="wipe(down)">
                                      <p:cBhvr>
                                        <p:cTn id="47" dur="500"/>
                                        <p:tgtEl>
                                          <p:spTgt spid="4">
                                            <p:graphicEl>
                                              <a:dgm id="{C00481DE-D2D0-4445-ACEE-E6CF8DA66ABB}"/>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4">
                                            <p:graphicEl>
                                              <a:dgm id="{B90205CD-A5B5-45E4-B8BA-309889DE3314}"/>
                                            </p:graphicEl>
                                          </p:spTgt>
                                        </p:tgtEl>
                                        <p:attrNameLst>
                                          <p:attrName>style.visibility</p:attrName>
                                        </p:attrNameLst>
                                      </p:cBhvr>
                                      <p:to>
                                        <p:strVal val="visible"/>
                                      </p:to>
                                    </p:set>
                                    <p:animEffect transition="in" filter="wipe(down)">
                                      <p:cBhvr>
                                        <p:cTn id="52" dur="500"/>
                                        <p:tgtEl>
                                          <p:spTgt spid="4">
                                            <p:graphicEl>
                                              <a:dgm id="{B90205CD-A5B5-45E4-B8BA-309889DE3314}"/>
                                            </p:graphicEl>
                                          </p:spTgt>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4">
                                            <p:graphicEl>
                                              <a:dgm id="{64C1A0C6-BC94-4079-B57E-A9E7F91062ED}"/>
                                            </p:graphicEl>
                                          </p:spTgt>
                                        </p:tgtEl>
                                        <p:attrNameLst>
                                          <p:attrName>style.visibility</p:attrName>
                                        </p:attrNameLst>
                                      </p:cBhvr>
                                      <p:to>
                                        <p:strVal val="visible"/>
                                      </p:to>
                                    </p:set>
                                    <p:animEffect transition="in" filter="wipe(down)">
                                      <p:cBhvr>
                                        <p:cTn id="55" dur="500"/>
                                        <p:tgtEl>
                                          <p:spTgt spid="4">
                                            <p:graphicEl>
                                              <a:dgm id="{64C1A0C6-BC94-4079-B57E-A9E7F91062ED}"/>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wipe(down)">
                                      <p:cBhvr>
                                        <p:cTn id="60" dur="500"/>
                                        <p:tgtEl>
                                          <p:spTgt spid="16"/>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nodeType="click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ipe(down)">
                                      <p:cBhvr>
                                        <p:cTn id="65" dur="500"/>
                                        <p:tgtEl>
                                          <p:spTgt spid="19"/>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nodeType="click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wipe(down)">
                                      <p:cBhvr>
                                        <p:cTn id="70" dur="500"/>
                                        <p:tgtEl>
                                          <p:spTgt spid="21"/>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nodeType="click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down)">
                                      <p:cBhvr>
                                        <p:cTn id="75" dur="500"/>
                                        <p:tgtEl>
                                          <p:spTgt spid="6"/>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wipe(down)">
                                      <p:cBhvr>
                                        <p:cTn id="80" dur="500"/>
                                        <p:tgtEl>
                                          <p:spTgt spid="1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nodeType="click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wipe(down)">
                                      <p:cBhvr>
                                        <p:cTn id="85" dur="500"/>
                                        <p:tgtEl>
                                          <p:spTgt spid="8"/>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4" fill="hold" nodeType="click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down)">
                                      <p:cBhvr>
                                        <p:cTn id="9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04800"/>
          <a:ext cx="8458200" cy="6248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447800" y="609600"/>
            <a:ext cx="5925981" cy="707886"/>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40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4000" b="1" cap="all" spc="0"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Wewenang</a:t>
            </a:r>
            <a:r>
              <a:rPr lang="en-US" sz="4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4000" b="1" cap="all"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perpajakan</a:t>
            </a:r>
            <a:endParaRPr lang="en-US" sz="40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6" name="Right Arrow 5"/>
          <p:cNvSpPr/>
          <p:nvPr/>
        </p:nvSpPr>
        <p:spPr>
          <a:xfrm>
            <a:off x="4191000" y="3962400"/>
            <a:ext cx="304800" cy="7620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4953000" y="2590800"/>
            <a:ext cx="2743200" cy="25146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37360360-8781-4021-BADC-AEF3C37F11AD}"/>
                                            </p:graphicEl>
                                          </p:spTgt>
                                        </p:tgtEl>
                                        <p:attrNameLst>
                                          <p:attrName>style.visibility</p:attrName>
                                        </p:attrNameLst>
                                      </p:cBhvr>
                                      <p:to>
                                        <p:strVal val="visible"/>
                                      </p:to>
                                    </p:set>
                                    <p:animEffect transition="in" filter="wipe(down)">
                                      <p:cBhvr>
                                        <p:cTn id="12" dur="500"/>
                                        <p:tgtEl>
                                          <p:spTgt spid="4">
                                            <p:graphicEl>
                                              <a:dgm id="{37360360-8781-4021-BADC-AEF3C37F11A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89F74EC0-68DF-4F3A-B015-A4B41139CA3D}"/>
                                            </p:graphicEl>
                                          </p:spTgt>
                                        </p:tgtEl>
                                        <p:attrNameLst>
                                          <p:attrName>style.visibility</p:attrName>
                                        </p:attrNameLst>
                                      </p:cBhvr>
                                      <p:to>
                                        <p:strVal val="visible"/>
                                      </p:to>
                                    </p:set>
                                    <p:animEffect transition="in" filter="wipe(down)">
                                      <p:cBhvr>
                                        <p:cTn id="17" dur="500"/>
                                        <p:tgtEl>
                                          <p:spTgt spid="4">
                                            <p:graphicEl>
                                              <a:dgm id="{89F74EC0-68DF-4F3A-B015-A4B41139CA3D}"/>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graphicEl>
                                              <a:dgm id="{06F18EEB-0DC7-4AB5-BFDA-1118DD966212}"/>
                                            </p:graphicEl>
                                          </p:spTgt>
                                        </p:tgtEl>
                                        <p:attrNameLst>
                                          <p:attrName>style.visibility</p:attrName>
                                        </p:attrNameLst>
                                      </p:cBhvr>
                                      <p:to>
                                        <p:strVal val="visible"/>
                                      </p:to>
                                    </p:set>
                                    <p:animEffect transition="in" filter="wipe(down)">
                                      <p:cBhvr>
                                        <p:cTn id="20" dur="500"/>
                                        <p:tgtEl>
                                          <p:spTgt spid="4">
                                            <p:graphicEl>
                                              <a:dgm id="{06F18EEB-0DC7-4AB5-BFDA-1118DD966212}"/>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graphicEl>
                                              <a:dgm id="{EA31873E-DDF3-429B-8A6F-4E6631C71D06}"/>
                                            </p:graphicEl>
                                          </p:spTgt>
                                        </p:tgtEl>
                                        <p:attrNameLst>
                                          <p:attrName>style.visibility</p:attrName>
                                        </p:attrNameLst>
                                      </p:cBhvr>
                                      <p:to>
                                        <p:strVal val="visible"/>
                                      </p:to>
                                    </p:set>
                                    <p:animEffect transition="in" filter="wipe(down)">
                                      <p:cBhvr>
                                        <p:cTn id="25" dur="500"/>
                                        <p:tgtEl>
                                          <p:spTgt spid="4">
                                            <p:graphicEl>
                                              <a:dgm id="{EA31873E-DDF3-429B-8A6F-4E6631C71D06}"/>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4">
                                            <p:graphicEl>
                                              <a:dgm id="{3F8B410E-49CB-4A64-9F7F-64717CF6DC24}"/>
                                            </p:graphicEl>
                                          </p:spTgt>
                                        </p:tgtEl>
                                        <p:attrNameLst>
                                          <p:attrName>style.visibility</p:attrName>
                                        </p:attrNameLst>
                                      </p:cBhvr>
                                      <p:to>
                                        <p:strVal val="visible"/>
                                      </p:to>
                                    </p:set>
                                    <p:animEffect transition="in" filter="wipe(down)">
                                      <p:cBhvr>
                                        <p:cTn id="28" dur="500"/>
                                        <p:tgtEl>
                                          <p:spTgt spid="4">
                                            <p:graphicEl>
                                              <a:dgm id="{3F8B410E-49CB-4A64-9F7F-64717CF6DC2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5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down)">
                                      <p:cBhvr>
                                        <p:cTn id="3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build="p"/>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04800"/>
          <a:ext cx="8229600" cy="5821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676400" y="2967335"/>
            <a:ext cx="5039393"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5400" b="1" cap="none" spc="0" dirty="0" smtClean="0">
                <a:ln/>
                <a:solidFill>
                  <a:schemeClr val="accent3"/>
                </a:solidFill>
                <a:effectLst/>
              </a:rPr>
              <a:t> </a:t>
            </a:r>
            <a:r>
              <a:rPr lang="en-US" sz="5400" b="1" cap="none" spc="0" dirty="0" err="1" smtClean="0">
                <a:ln/>
                <a:solidFill>
                  <a:srgbClr val="00B0F0"/>
                </a:solidFill>
                <a:effectLst/>
              </a:rPr>
              <a:t>Dasar</a:t>
            </a:r>
            <a:r>
              <a:rPr lang="en-US" sz="5400" b="1" cap="none" spc="0" dirty="0" smtClean="0">
                <a:ln/>
                <a:solidFill>
                  <a:srgbClr val="00B0F0"/>
                </a:solidFill>
                <a:effectLst/>
              </a:rPr>
              <a:t> </a:t>
            </a:r>
            <a:r>
              <a:rPr lang="en-US" sz="5400" b="1" cap="none" spc="0" dirty="0" err="1" smtClean="0">
                <a:ln/>
                <a:solidFill>
                  <a:srgbClr val="00B0F0"/>
                </a:solidFill>
                <a:effectLst/>
              </a:rPr>
              <a:t>pemikiran</a:t>
            </a:r>
            <a:endParaRPr lang="en-US" sz="5400" b="1" cap="none" spc="0" dirty="0">
              <a:ln/>
              <a:solidFill>
                <a:srgbClr val="00B0F0"/>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A378FCB9-3F32-4736-9015-605C2E35D53A}"/>
                                            </p:graphicEl>
                                          </p:spTgt>
                                        </p:tgtEl>
                                        <p:attrNameLst>
                                          <p:attrName>style.visibility</p:attrName>
                                        </p:attrNameLst>
                                      </p:cBhvr>
                                      <p:to>
                                        <p:strVal val="visible"/>
                                      </p:to>
                                    </p:set>
                                    <p:animEffect transition="in" filter="wipe(down)">
                                      <p:cBhvr>
                                        <p:cTn id="12" dur="500"/>
                                        <p:tgtEl>
                                          <p:spTgt spid="4">
                                            <p:graphicEl>
                                              <a:dgm id="{A378FCB9-3F32-4736-9015-605C2E35D53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BD6F0738-EF60-4427-BE5E-872F3959F056}"/>
                                            </p:graphicEl>
                                          </p:spTgt>
                                        </p:tgtEl>
                                        <p:attrNameLst>
                                          <p:attrName>style.visibility</p:attrName>
                                        </p:attrNameLst>
                                      </p:cBhvr>
                                      <p:to>
                                        <p:strVal val="visible"/>
                                      </p:to>
                                    </p:set>
                                    <p:animEffect transition="in" filter="wipe(down)">
                                      <p:cBhvr>
                                        <p:cTn id="17" dur="500"/>
                                        <p:tgtEl>
                                          <p:spTgt spid="4">
                                            <p:graphicEl>
                                              <a:dgm id="{BD6F0738-EF60-4427-BE5E-872F3959F056}"/>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graphicEl>
                                              <a:dgm id="{DC436964-3C4D-4445-84EF-F5D471E4AD48}"/>
                                            </p:graphicEl>
                                          </p:spTgt>
                                        </p:tgtEl>
                                        <p:attrNameLst>
                                          <p:attrName>style.visibility</p:attrName>
                                        </p:attrNameLst>
                                      </p:cBhvr>
                                      <p:to>
                                        <p:strVal val="visible"/>
                                      </p:to>
                                    </p:set>
                                    <p:animEffect transition="in" filter="wipe(down)">
                                      <p:cBhvr>
                                        <p:cTn id="20" dur="500"/>
                                        <p:tgtEl>
                                          <p:spTgt spid="4">
                                            <p:graphicEl>
                                              <a:dgm id="{DC436964-3C4D-4445-84EF-F5D471E4AD48}"/>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graphicEl>
                                              <a:dgm id="{41D8E02E-2EE5-4B48-A20A-ED943FBAB830}"/>
                                            </p:graphicEl>
                                          </p:spTgt>
                                        </p:tgtEl>
                                        <p:attrNameLst>
                                          <p:attrName>style.visibility</p:attrName>
                                        </p:attrNameLst>
                                      </p:cBhvr>
                                      <p:to>
                                        <p:strVal val="visible"/>
                                      </p:to>
                                    </p:set>
                                    <p:animEffect transition="in" filter="wipe(down)">
                                      <p:cBhvr>
                                        <p:cTn id="25" dur="500"/>
                                        <p:tgtEl>
                                          <p:spTgt spid="4">
                                            <p:graphicEl>
                                              <a:dgm id="{41D8E02E-2EE5-4B48-A20A-ED943FBAB830}"/>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4">
                                            <p:graphicEl>
                                              <a:dgm id="{6E15EF32-9B7D-469F-A03A-FA015698C8D7}"/>
                                            </p:graphicEl>
                                          </p:spTgt>
                                        </p:tgtEl>
                                        <p:attrNameLst>
                                          <p:attrName>style.visibility</p:attrName>
                                        </p:attrNameLst>
                                      </p:cBhvr>
                                      <p:to>
                                        <p:strVal val="visible"/>
                                      </p:to>
                                    </p:set>
                                    <p:animEffect transition="in" filter="wipe(down)">
                                      <p:cBhvr>
                                        <p:cTn id="28" dur="500"/>
                                        <p:tgtEl>
                                          <p:spTgt spid="4">
                                            <p:graphicEl>
                                              <a:dgm id="{6E15EF32-9B7D-469F-A03A-FA015698C8D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
                                            <p:graphicEl>
                                              <a:dgm id="{0ECC9B35-70F5-436A-BFC1-C459FA8A4713}"/>
                                            </p:graphicEl>
                                          </p:spTgt>
                                        </p:tgtEl>
                                        <p:attrNameLst>
                                          <p:attrName>style.visibility</p:attrName>
                                        </p:attrNameLst>
                                      </p:cBhvr>
                                      <p:to>
                                        <p:strVal val="visible"/>
                                      </p:to>
                                    </p:set>
                                    <p:animEffect transition="in" filter="wipe(down)">
                                      <p:cBhvr>
                                        <p:cTn id="33" dur="500"/>
                                        <p:tgtEl>
                                          <p:spTgt spid="4">
                                            <p:graphicEl>
                                              <a:dgm id="{0ECC9B35-70F5-436A-BFC1-C459FA8A4713}"/>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
                                            <p:graphicEl>
                                              <a:dgm id="{74053688-DFD0-4292-8CBB-C0EA5D898D38}"/>
                                            </p:graphicEl>
                                          </p:spTgt>
                                        </p:tgtEl>
                                        <p:attrNameLst>
                                          <p:attrName>style.visibility</p:attrName>
                                        </p:attrNameLst>
                                      </p:cBhvr>
                                      <p:to>
                                        <p:strVal val="visible"/>
                                      </p:to>
                                    </p:set>
                                    <p:animEffect transition="in" filter="wipe(down)">
                                      <p:cBhvr>
                                        <p:cTn id="36" dur="500"/>
                                        <p:tgtEl>
                                          <p:spTgt spid="4">
                                            <p:graphicEl>
                                              <a:dgm id="{74053688-DFD0-4292-8CBB-C0EA5D898D38}"/>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4">
                                            <p:graphicEl>
                                              <a:dgm id="{31BBE038-03B0-492A-97A6-87D4AF2CB7E0}"/>
                                            </p:graphicEl>
                                          </p:spTgt>
                                        </p:tgtEl>
                                        <p:attrNameLst>
                                          <p:attrName>style.visibility</p:attrName>
                                        </p:attrNameLst>
                                      </p:cBhvr>
                                      <p:to>
                                        <p:strVal val="visible"/>
                                      </p:to>
                                    </p:set>
                                    <p:animEffect transition="in" filter="wipe(down)">
                                      <p:cBhvr>
                                        <p:cTn id="41" dur="500"/>
                                        <p:tgtEl>
                                          <p:spTgt spid="4">
                                            <p:graphicEl>
                                              <a:dgm id="{31BBE038-03B0-492A-97A6-87D4AF2CB7E0}"/>
                                            </p:graphicEl>
                                          </p:spTgt>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4">
                                            <p:graphicEl>
                                              <a:dgm id="{25DA1AA6-D2E3-45CF-8674-0A56DA829CF7}"/>
                                            </p:graphicEl>
                                          </p:spTgt>
                                        </p:tgtEl>
                                        <p:attrNameLst>
                                          <p:attrName>style.visibility</p:attrName>
                                        </p:attrNameLst>
                                      </p:cBhvr>
                                      <p:to>
                                        <p:strVal val="visible"/>
                                      </p:to>
                                    </p:set>
                                    <p:animEffect transition="in" filter="wipe(down)">
                                      <p:cBhvr>
                                        <p:cTn id="44" dur="500"/>
                                        <p:tgtEl>
                                          <p:spTgt spid="4">
                                            <p:graphicEl>
                                              <a:dgm id="{25DA1AA6-D2E3-45CF-8674-0A56DA829CF7}"/>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DA846F55-0F5D-403B-B1F6-4DBF8C7C1446}"/>
                                            </p:graphicEl>
                                          </p:spTgt>
                                        </p:tgtEl>
                                        <p:attrNameLst>
                                          <p:attrName>style.visibility</p:attrName>
                                        </p:attrNameLst>
                                      </p:cBhvr>
                                      <p:to>
                                        <p:strVal val="visible"/>
                                      </p:to>
                                    </p:set>
                                    <p:animEffect transition="in" filter="wipe(down)">
                                      <p:cBhvr>
                                        <p:cTn id="47" dur="500"/>
                                        <p:tgtEl>
                                          <p:spTgt spid="4">
                                            <p:graphicEl>
                                              <a:dgm id="{DA846F55-0F5D-403B-B1F6-4DBF8C7C144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305800" cy="1020762"/>
          </a:xfrm>
        </p:spPr>
        <p:txBody>
          <a:bodyPr>
            <a:normAutofit/>
          </a:bodyPr>
          <a:lstStyle/>
          <a:p>
            <a:r>
              <a:rPr lang="en-US" dirty="0" smtClean="0"/>
              <a:t>.</a:t>
            </a:r>
            <a:endParaRPr lang="en-US" dirty="0"/>
          </a:p>
        </p:txBody>
      </p:sp>
      <p:sp>
        <p:nvSpPr>
          <p:cNvPr id="3" name="Content Placeholder 2"/>
          <p:cNvSpPr>
            <a:spLocks noGrp="1"/>
          </p:cNvSpPr>
          <p:nvPr>
            <p:ph idx="1"/>
          </p:nvPr>
        </p:nvSpPr>
        <p:spPr>
          <a:xfrm>
            <a:off x="457200" y="1066800"/>
            <a:ext cx="8229600" cy="4525963"/>
          </a:xfrm>
          <a:ln>
            <a:solidFill>
              <a:schemeClr val="accent1"/>
            </a:solidFill>
          </a:ln>
        </p:spPr>
        <p:txBody>
          <a:bodyPr/>
          <a:lstStyle/>
          <a:p>
            <a:pPr marL="0" indent="0" algn="ctr">
              <a:buNone/>
            </a:pPr>
            <a:r>
              <a:rPr lang="en-US" sz="6600" dirty="0" err="1"/>
              <a:t>Ketentuan</a:t>
            </a:r>
            <a:r>
              <a:rPr lang="en-US" sz="6600" dirty="0"/>
              <a:t> yang </a:t>
            </a:r>
            <a:r>
              <a:rPr lang="en-US" sz="6600" dirty="0" err="1"/>
              <a:t>termasuk</a:t>
            </a:r>
            <a:r>
              <a:rPr lang="en-US" sz="6600" dirty="0"/>
              <a:t> </a:t>
            </a:r>
            <a:br>
              <a:rPr lang="en-US" sz="6600" dirty="0"/>
            </a:br>
            <a:r>
              <a:rPr lang="en-US" sz="6600" dirty="0" err="1"/>
              <a:t>dalam</a:t>
            </a:r>
            <a:r>
              <a:rPr lang="en-US" sz="6600" dirty="0"/>
              <a:t> </a:t>
            </a:r>
            <a:r>
              <a:rPr lang="en-US" sz="6600" dirty="0" err="1"/>
              <a:t>Sengketa</a:t>
            </a:r>
            <a:r>
              <a:rPr lang="en-US" sz="6600" dirty="0"/>
              <a:t> </a:t>
            </a:r>
            <a:r>
              <a:rPr lang="en-US" sz="6600" dirty="0" err="1"/>
              <a:t>Perpajakan</a:t>
            </a:r>
            <a:endParaRPr lang="en-US" sz="6600" dirty="0"/>
          </a:p>
        </p:txBody>
      </p:sp>
    </p:spTree>
    <p:extLst>
      <p:ext uri="{BB962C8B-B14F-4D97-AF65-F5344CB8AC3E}">
        <p14:creationId xmlns="" xmlns:p14="http://schemas.microsoft.com/office/powerpoint/2010/main" val="2908497685"/>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82594"/>
          </a:xfrm>
        </p:spPr>
        <p:txBody>
          <a:bodyPr>
            <a:normAutofit fontScale="90000"/>
          </a:bodyPr>
          <a:lstStyle/>
          <a:p>
            <a:r>
              <a:rPr lang="en-US" dirty="0" smtClean="0"/>
              <a:t>UU </a:t>
            </a:r>
            <a:r>
              <a:rPr lang="en-US" dirty="0" err="1" smtClean="0"/>
              <a:t>Terkait</a:t>
            </a:r>
            <a:endParaRPr lang="en-US" dirty="0"/>
          </a:p>
        </p:txBody>
      </p:sp>
      <p:graphicFrame>
        <p:nvGraphicFramePr>
          <p:cNvPr id="5" name="Content Placeholder 4"/>
          <p:cNvGraphicFramePr>
            <a:graphicFrameLocks noGrp="1"/>
          </p:cNvGraphicFramePr>
          <p:nvPr>
            <p:ph idx="1"/>
          </p:nvPr>
        </p:nvGraphicFramePr>
        <p:xfrm>
          <a:off x="457200" y="714356"/>
          <a:ext cx="8472518" cy="5786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25</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1A621A45-10E9-4B97-9EDB-C6F2F1C5EAEF}"/>
                                            </p:graphicEl>
                                          </p:spTgt>
                                        </p:tgtEl>
                                        <p:attrNameLst>
                                          <p:attrName>style.visibility</p:attrName>
                                        </p:attrNameLst>
                                      </p:cBhvr>
                                      <p:to>
                                        <p:strVal val="visible"/>
                                      </p:to>
                                    </p:set>
                                    <p:animEffect transition="in" filter="wipe(down)">
                                      <p:cBhvr>
                                        <p:cTn id="12" dur="500"/>
                                        <p:tgtEl>
                                          <p:spTgt spid="5">
                                            <p:graphicEl>
                                              <a:dgm id="{1A621A45-10E9-4B97-9EDB-C6F2F1C5EAE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graphicEl>
                                              <a:dgm id="{8E3D0B9B-1C4F-4275-BB41-B67FBA113BE4}"/>
                                            </p:graphicEl>
                                          </p:spTgt>
                                        </p:tgtEl>
                                        <p:attrNameLst>
                                          <p:attrName>style.visibility</p:attrName>
                                        </p:attrNameLst>
                                      </p:cBhvr>
                                      <p:to>
                                        <p:strVal val="visible"/>
                                      </p:to>
                                    </p:set>
                                    <p:animEffect transition="in" filter="wipe(down)">
                                      <p:cBhvr>
                                        <p:cTn id="17" dur="500"/>
                                        <p:tgtEl>
                                          <p:spTgt spid="5">
                                            <p:graphicEl>
                                              <a:dgm id="{8E3D0B9B-1C4F-4275-BB41-B67FBA113BE4}"/>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5">
                                            <p:graphicEl>
                                              <a:dgm id="{F83BC9E2-BF17-4CF6-9A90-79FC30499BFD}"/>
                                            </p:graphicEl>
                                          </p:spTgt>
                                        </p:tgtEl>
                                        <p:attrNameLst>
                                          <p:attrName>style.visibility</p:attrName>
                                        </p:attrNameLst>
                                      </p:cBhvr>
                                      <p:to>
                                        <p:strVal val="visible"/>
                                      </p:to>
                                    </p:set>
                                    <p:animEffect transition="in" filter="wipe(down)">
                                      <p:cBhvr>
                                        <p:cTn id="20" dur="500"/>
                                        <p:tgtEl>
                                          <p:spTgt spid="5">
                                            <p:graphicEl>
                                              <a:dgm id="{F83BC9E2-BF17-4CF6-9A90-79FC30499BF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5">
                                            <p:graphicEl>
                                              <a:dgm id="{D0ADE3FA-C018-4466-BFB7-0AD67C48A3FC}"/>
                                            </p:graphicEl>
                                          </p:spTgt>
                                        </p:tgtEl>
                                        <p:attrNameLst>
                                          <p:attrName>style.visibility</p:attrName>
                                        </p:attrNameLst>
                                      </p:cBhvr>
                                      <p:to>
                                        <p:strVal val="visible"/>
                                      </p:to>
                                    </p:set>
                                    <p:animEffect transition="in" filter="wipe(down)">
                                      <p:cBhvr>
                                        <p:cTn id="25" dur="500"/>
                                        <p:tgtEl>
                                          <p:spTgt spid="5">
                                            <p:graphicEl>
                                              <a:dgm id="{D0ADE3FA-C018-4466-BFB7-0AD67C48A3FC}"/>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
                                            <p:graphicEl>
                                              <a:dgm id="{AF48A93E-CD21-4456-903D-497803F5C31B}"/>
                                            </p:graphicEl>
                                          </p:spTgt>
                                        </p:tgtEl>
                                        <p:attrNameLst>
                                          <p:attrName>style.visibility</p:attrName>
                                        </p:attrNameLst>
                                      </p:cBhvr>
                                      <p:to>
                                        <p:strVal val="visible"/>
                                      </p:to>
                                    </p:set>
                                    <p:animEffect transition="in" filter="wipe(down)">
                                      <p:cBhvr>
                                        <p:cTn id="28" dur="500"/>
                                        <p:tgtEl>
                                          <p:spTgt spid="5">
                                            <p:graphicEl>
                                              <a:dgm id="{AF48A93E-CD21-4456-903D-497803F5C31B}"/>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5">
                                            <p:graphicEl>
                                              <a:dgm id="{7E0ADC08-1FAA-4CAC-8F3F-0D632638586B}"/>
                                            </p:graphicEl>
                                          </p:spTgt>
                                        </p:tgtEl>
                                        <p:attrNameLst>
                                          <p:attrName>style.visibility</p:attrName>
                                        </p:attrNameLst>
                                      </p:cBhvr>
                                      <p:to>
                                        <p:strVal val="visible"/>
                                      </p:to>
                                    </p:set>
                                    <p:animEffect transition="in" filter="wipe(down)">
                                      <p:cBhvr>
                                        <p:cTn id="33" dur="500"/>
                                        <p:tgtEl>
                                          <p:spTgt spid="5">
                                            <p:graphicEl>
                                              <a:dgm id="{7E0ADC08-1FAA-4CAC-8F3F-0D632638586B}"/>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
                                            <p:graphicEl>
                                              <a:dgm id="{0C6CF2A6-A058-41EA-8365-518CB28E7625}"/>
                                            </p:graphicEl>
                                          </p:spTgt>
                                        </p:tgtEl>
                                        <p:attrNameLst>
                                          <p:attrName>style.visibility</p:attrName>
                                        </p:attrNameLst>
                                      </p:cBhvr>
                                      <p:to>
                                        <p:strVal val="visible"/>
                                      </p:to>
                                    </p:set>
                                    <p:animEffect transition="in" filter="wipe(down)">
                                      <p:cBhvr>
                                        <p:cTn id="36" dur="500"/>
                                        <p:tgtEl>
                                          <p:spTgt spid="5">
                                            <p:graphicEl>
                                              <a:dgm id="{0C6CF2A6-A058-41EA-8365-518CB28E7625}"/>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5">
                                            <p:graphicEl>
                                              <a:dgm id="{1E8E1339-B43A-435F-BCB2-6216757DD545}"/>
                                            </p:graphicEl>
                                          </p:spTgt>
                                        </p:tgtEl>
                                        <p:attrNameLst>
                                          <p:attrName>style.visibility</p:attrName>
                                        </p:attrNameLst>
                                      </p:cBhvr>
                                      <p:to>
                                        <p:strVal val="visible"/>
                                      </p:to>
                                    </p:set>
                                    <p:animEffect transition="in" filter="wipe(down)">
                                      <p:cBhvr>
                                        <p:cTn id="41" dur="500"/>
                                        <p:tgtEl>
                                          <p:spTgt spid="5">
                                            <p:graphicEl>
                                              <a:dgm id="{1E8E1339-B43A-435F-BCB2-6216757DD545}"/>
                                            </p:graphicEl>
                                          </p:spTgt>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5">
                                            <p:graphicEl>
                                              <a:dgm id="{894A9972-6621-47E7-8CA2-0FD928A1109A}"/>
                                            </p:graphicEl>
                                          </p:spTgt>
                                        </p:tgtEl>
                                        <p:attrNameLst>
                                          <p:attrName>style.visibility</p:attrName>
                                        </p:attrNameLst>
                                      </p:cBhvr>
                                      <p:to>
                                        <p:strVal val="visible"/>
                                      </p:to>
                                    </p:set>
                                    <p:animEffect transition="in" filter="wipe(down)">
                                      <p:cBhvr>
                                        <p:cTn id="44" dur="500"/>
                                        <p:tgtEl>
                                          <p:spTgt spid="5">
                                            <p:graphicEl>
                                              <a:dgm id="{894A9972-6621-47E7-8CA2-0FD928A1109A}"/>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5">
                                            <p:graphicEl>
                                              <a:dgm id="{E9E6878D-879C-49B0-B10D-EBDEB9DBEC46}"/>
                                            </p:graphicEl>
                                          </p:spTgt>
                                        </p:tgtEl>
                                        <p:attrNameLst>
                                          <p:attrName>style.visibility</p:attrName>
                                        </p:attrNameLst>
                                      </p:cBhvr>
                                      <p:to>
                                        <p:strVal val="visible"/>
                                      </p:to>
                                    </p:set>
                                    <p:animEffect transition="in" filter="wipe(down)">
                                      <p:cBhvr>
                                        <p:cTn id="49" dur="500"/>
                                        <p:tgtEl>
                                          <p:spTgt spid="5">
                                            <p:graphicEl>
                                              <a:dgm id="{E9E6878D-879C-49B0-B10D-EBDEB9DBEC46}"/>
                                            </p:graphicEl>
                                          </p:spTgt>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5">
                                            <p:graphicEl>
                                              <a:dgm id="{8D2C102D-E769-4465-A594-249995D147A1}"/>
                                            </p:graphicEl>
                                          </p:spTgt>
                                        </p:tgtEl>
                                        <p:attrNameLst>
                                          <p:attrName>style.visibility</p:attrName>
                                        </p:attrNameLst>
                                      </p:cBhvr>
                                      <p:to>
                                        <p:strVal val="visible"/>
                                      </p:to>
                                    </p:set>
                                    <p:animEffect transition="in" filter="wipe(down)">
                                      <p:cBhvr>
                                        <p:cTn id="52" dur="500"/>
                                        <p:tgtEl>
                                          <p:spTgt spid="5">
                                            <p:graphicEl>
                                              <a:dgm id="{8D2C102D-E769-4465-A594-249995D147A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Sub>
          <a:bldDgm bld="lvl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82594"/>
          </a:xfrm>
        </p:spPr>
        <p:txBody>
          <a:bodyPr>
            <a:normAutofit fontScale="90000"/>
          </a:bodyPr>
          <a:lstStyle/>
          <a:p>
            <a:r>
              <a:rPr lang="en-US" dirty="0" smtClean="0"/>
              <a:t>UU </a:t>
            </a:r>
            <a:r>
              <a:rPr lang="en-US" dirty="0" err="1" smtClean="0"/>
              <a:t>Terkait</a:t>
            </a:r>
            <a:endParaRPr lang="en-US" dirty="0"/>
          </a:p>
        </p:txBody>
      </p:sp>
      <p:graphicFrame>
        <p:nvGraphicFramePr>
          <p:cNvPr id="5" name="Content Placeholder 4"/>
          <p:cNvGraphicFramePr>
            <a:graphicFrameLocks noGrp="1"/>
          </p:cNvGraphicFramePr>
          <p:nvPr>
            <p:ph idx="1"/>
          </p:nvPr>
        </p:nvGraphicFramePr>
        <p:xfrm>
          <a:off x="457200" y="714356"/>
          <a:ext cx="8472518" cy="5786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26</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1A621A45-10E9-4B97-9EDB-C6F2F1C5EAEF}"/>
                                            </p:graphicEl>
                                          </p:spTgt>
                                        </p:tgtEl>
                                        <p:attrNameLst>
                                          <p:attrName>style.visibility</p:attrName>
                                        </p:attrNameLst>
                                      </p:cBhvr>
                                      <p:to>
                                        <p:strVal val="visible"/>
                                      </p:to>
                                    </p:set>
                                    <p:animEffect transition="in" filter="wipe(down)">
                                      <p:cBhvr>
                                        <p:cTn id="12" dur="500"/>
                                        <p:tgtEl>
                                          <p:spTgt spid="5">
                                            <p:graphicEl>
                                              <a:dgm id="{1A621A45-10E9-4B97-9EDB-C6F2F1C5EAE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graphicEl>
                                              <a:dgm id="{8E3D0B9B-1C4F-4275-BB41-B67FBA113BE4}"/>
                                            </p:graphicEl>
                                          </p:spTgt>
                                        </p:tgtEl>
                                        <p:attrNameLst>
                                          <p:attrName>style.visibility</p:attrName>
                                        </p:attrNameLst>
                                      </p:cBhvr>
                                      <p:to>
                                        <p:strVal val="visible"/>
                                      </p:to>
                                    </p:set>
                                    <p:animEffect transition="in" filter="wipe(down)">
                                      <p:cBhvr>
                                        <p:cTn id="17" dur="500"/>
                                        <p:tgtEl>
                                          <p:spTgt spid="5">
                                            <p:graphicEl>
                                              <a:dgm id="{8E3D0B9B-1C4F-4275-BB41-B67FBA113BE4}"/>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5">
                                            <p:graphicEl>
                                              <a:dgm id="{F83BC9E2-BF17-4CF6-9A90-79FC30499BFD}"/>
                                            </p:graphicEl>
                                          </p:spTgt>
                                        </p:tgtEl>
                                        <p:attrNameLst>
                                          <p:attrName>style.visibility</p:attrName>
                                        </p:attrNameLst>
                                      </p:cBhvr>
                                      <p:to>
                                        <p:strVal val="visible"/>
                                      </p:to>
                                    </p:set>
                                    <p:animEffect transition="in" filter="wipe(down)">
                                      <p:cBhvr>
                                        <p:cTn id="20" dur="500"/>
                                        <p:tgtEl>
                                          <p:spTgt spid="5">
                                            <p:graphicEl>
                                              <a:dgm id="{F83BC9E2-BF17-4CF6-9A90-79FC30499BF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5">
                                            <p:graphicEl>
                                              <a:dgm id="{7E0ADC08-1FAA-4CAC-8F3F-0D632638586B}"/>
                                            </p:graphicEl>
                                          </p:spTgt>
                                        </p:tgtEl>
                                        <p:attrNameLst>
                                          <p:attrName>style.visibility</p:attrName>
                                        </p:attrNameLst>
                                      </p:cBhvr>
                                      <p:to>
                                        <p:strVal val="visible"/>
                                      </p:to>
                                    </p:set>
                                    <p:animEffect transition="in" filter="wipe(down)">
                                      <p:cBhvr>
                                        <p:cTn id="25" dur="500"/>
                                        <p:tgtEl>
                                          <p:spTgt spid="5">
                                            <p:graphicEl>
                                              <a:dgm id="{7E0ADC08-1FAA-4CAC-8F3F-0D632638586B}"/>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
                                            <p:graphicEl>
                                              <a:dgm id="{0C6CF2A6-A058-41EA-8365-518CB28E7625}"/>
                                            </p:graphicEl>
                                          </p:spTgt>
                                        </p:tgtEl>
                                        <p:attrNameLst>
                                          <p:attrName>style.visibility</p:attrName>
                                        </p:attrNameLst>
                                      </p:cBhvr>
                                      <p:to>
                                        <p:strVal val="visible"/>
                                      </p:to>
                                    </p:set>
                                    <p:animEffect transition="in" filter="wipe(down)">
                                      <p:cBhvr>
                                        <p:cTn id="28" dur="500"/>
                                        <p:tgtEl>
                                          <p:spTgt spid="5">
                                            <p:graphicEl>
                                              <a:dgm id="{0C6CF2A6-A058-41EA-8365-518CB28E762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5">
                                            <p:graphicEl>
                                              <a:dgm id="{1E8E1339-B43A-435F-BCB2-6216757DD545}"/>
                                            </p:graphicEl>
                                          </p:spTgt>
                                        </p:tgtEl>
                                        <p:attrNameLst>
                                          <p:attrName>style.visibility</p:attrName>
                                        </p:attrNameLst>
                                      </p:cBhvr>
                                      <p:to>
                                        <p:strVal val="visible"/>
                                      </p:to>
                                    </p:set>
                                    <p:animEffect transition="in" filter="wipe(down)">
                                      <p:cBhvr>
                                        <p:cTn id="33" dur="500"/>
                                        <p:tgtEl>
                                          <p:spTgt spid="5">
                                            <p:graphicEl>
                                              <a:dgm id="{1E8E1339-B43A-435F-BCB2-6216757DD545}"/>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
                                            <p:graphicEl>
                                              <a:dgm id="{894A9972-6621-47E7-8CA2-0FD928A1109A}"/>
                                            </p:graphicEl>
                                          </p:spTgt>
                                        </p:tgtEl>
                                        <p:attrNameLst>
                                          <p:attrName>style.visibility</p:attrName>
                                        </p:attrNameLst>
                                      </p:cBhvr>
                                      <p:to>
                                        <p:strVal val="visible"/>
                                      </p:to>
                                    </p:set>
                                    <p:animEffect transition="in" filter="wipe(down)">
                                      <p:cBhvr>
                                        <p:cTn id="36" dur="500"/>
                                        <p:tgtEl>
                                          <p:spTgt spid="5">
                                            <p:graphicEl>
                                              <a:dgm id="{894A9972-6621-47E7-8CA2-0FD928A110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Sub>
          <a:bldDgm bld="lvl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82594"/>
          </a:xfrm>
        </p:spPr>
        <p:txBody>
          <a:bodyPr>
            <a:normAutofit fontScale="90000"/>
          </a:bodyPr>
          <a:lstStyle/>
          <a:p>
            <a:r>
              <a:rPr lang="en-US" dirty="0" smtClean="0"/>
              <a:t>UU  PPN</a:t>
            </a:r>
            <a:endParaRPr lang="en-US" dirty="0"/>
          </a:p>
        </p:txBody>
      </p:sp>
      <p:graphicFrame>
        <p:nvGraphicFramePr>
          <p:cNvPr id="5" name="Content Placeholder 4"/>
          <p:cNvGraphicFramePr>
            <a:graphicFrameLocks noGrp="1"/>
          </p:cNvGraphicFramePr>
          <p:nvPr>
            <p:ph idx="1"/>
          </p:nvPr>
        </p:nvGraphicFramePr>
        <p:xfrm>
          <a:off x="457200" y="714356"/>
          <a:ext cx="8472518" cy="5786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27</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1A621A45-10E9-4B97-9EDB-C6F2F1C5EAEF}"/>
                                            </p:graphicEl>
                                          </p:spTgt>
                                        </p:tgtEl>
                                        <p:attrNameLst>
                                          <p:attrName>style.visibility</p:attrName>
                                        </p:attrNameLst>
                                      </p:cBhvr>
                                      <p:to>
                                        <p:strVal val="visible"/>
                                      </p:to>
                                    </p:set>
                                    <p:animEffect transition="in" filter="wipe(down)">
                                      <p:cBhvr>
                                        <p:cTn id="12" dur="500"/>
                                        <p:tgtEl>
                                          <p:spTgt spid="5">
                                            <p:graphicEl>
                                              <a:dgm id="{1A621A45-10E9-4B97-9EDB-C6F2F1C5EAE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graphicEl>
                                              <a:dgm id="{8E3D0B9B-1C4F-4275-BB41-B67FBA113BE4}"/>
                                            </p:graphicEl>
                                          </p:spTgt>
                                        </p:tgtEl>
                                        <p:attrNameLst>
                                          <p:attrName>style.visibility</p:attrName>
                                        </p:attrNameLst>
                                      </p:cBhvr>
                                      <p:to>
                                        <p:strVal val="visible"/>
                                      </p:to>
                                    </p:set>
                                    <p:animEffect transition="in" filter="wipe(down)">
                                      <p:cBhvr>
                                        <p:cTn id="17" dur="500"/>
                                        <p:tgtEl>
                                          <p:spTgt spid="5">
                                            <p:graphicEl>
                                              <a:dgm id="{8E3D0B9B-1C4F-4275-BB41-B67FBA113BE4}"/>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5">
                                            <p:graphicEl>
                                              <a:dgm id="{F83BC9E2-BF17-4CF6-9A90-79FC30499BFD}"/>
                                            </p:graphicEl>
                                          </p:spTgt>
                                        </p:tgtEl>
                                        <p:attrNameLst>
                                          <p:attrName>style.visibility</p:attrName>
                                        </p:attrNameLst>
                                      </p:cBhvr>
                                      <p:to>
                                        <p:strVal val="visible"/>
                                      </p:to>
                                    </p:set>
                                    <p:animEffect transition="in" filter="wipe(down)">
                                      <p:cBhvr>
                                        <p:cTn id="20" dur="500"/>
                                        <p:tgtEl>
                                          <p:spTgt spid="5">
                                            <p:graphicEl>
                                              <a:dgm id="{F83BC9E2-BF17-4CF6-9A90-79FC30499BF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5">
                                            <p:graphicEl>
                                              <a:dgm id="{7E0ADC08-1FAA-4CAC-8F3F-0D632638586B}"/>
                                            </p:graphicEl>
                                          </p:spTgt>
                                        </p:tgtEl>
                                        <p:attrNameLst>
                                          <p:attrName>style.visibility</p:attrName>
                                        </p:attrNameLst>
                                      </p:cBhvr>
                                      <p:to>
                                        <p:strVal val="visible"/>
                                      </p:to>
                                    </p:set>
                                    <p:animEffect transition="in" filter="wipe(down)">
                                      <p:cBhvr>
                                        <p:cTn id="25" dur="500"/>
                                        <p:tgtEl>
                                          <p:spTgt spid="5">
                                            <p:graphicEl>
                                              <a:dgm id="{7E0ADC08-1FAA-4CAC-8F3F-0D632638586B}"/>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
                                            <p:graphicEl>
                                              <a:dgm id="{0C6CF2A6-A058-41EA-8365-518CB28E7625}"/>
                                            </p:graphicEl>
                                          </p:spTgt>
                                        </p:tgtEl>
                                        <p:attrNameLst>
                                          <p:attrName>style.visibility</p:attrName>
                                        </p:attrNameLst>
                                      </p:cBhvr>
                                      <p:to>
                                        <p:strVal val="visible"/>
                                      </p:to>
                                    </p:set>
                                    <p:animEffect transition="in" filter="wipe(down)">
                                      <p:cBhvr>
                                        <p:cTn id="28" dur="500"/>
                                        <p:tgtEl>
                                          <p:spTgt spid="5">
                                            <p:graphicEl>
                                              <a:dgm id="{0C6CF2A6-A058-41EA-8365-518CB28E762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5">
                                            <p:graphicEl>
                                              <a:dgm id="{1E8E1339-B43A-435F-BCB2-6216757DD545}"/>
                                            </p:graphicEl>
                                          </p:spTgt>
                                        </p:tgtEl>
                                        <p:attrNameLst>
                                          <p:attrName>style.visibility</p:attrName>
                                        </p:attrNameLst>
                                      </p:cBhvr>
                                      <p:to>
                                        <p:strVal val="visible"/>
                                      </p:to>
                                    </p:set>
                                    <p:animEffect transition="in" filter="wipe(down)">
                                      <p:cBhvr>
                                        <p:cTn id="33" dur="500"/>
                                        <p:tgtEl>
                                          <p:spTgt spid="5">
                                            <p:graphicEl>
                                              <a:dgm id="{1E8E1339-B43A-435F-BCB2-6216757DD545}"/>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
                                            <p:graphicEl>
                                              <a:dgm id="{894A9972-6621-47E7-8CA2-0FD928A1109A}"/>
                                            </p:graphicEl>
                                          </p:spTgt>
                                        </p:tgtEl>
                                        <p:attrNameLst>
                                          <p:attrName>style.visibility</p:attrName>
                                        </p:attrNameLst>
                                      </p:cBhvr>
                                      <p:to>
                                        <p:strVal val="visible"/>
                                      </p:to>
                                    </p:set>
                                    <p:animEffect transition="in" filter="wipe(down)">
                                      <p:cBhvr>
                                        <p:cTn id="36" dur="500"/>
                                        <p:tgtEl>
                                          <p:spTgt spid="5">
                                            <p:graphicEl>
                                              <a:dgm id="{894A9972-6621-47E7-8CA2-0FD928A110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Sub>
          <a:bldDgm bld="lvl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14282" y="714356"/>
          <a:ext cx="8715436" cy="5786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28</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1A621A45-10E9-4B97-9EDB-C6F2F1C5EAEF}"/>
                                            </p:graphicEl>
                                          </p:spTgt>
                                        </p:tgtEl>
                                        <p:attrNameLst>
                                          <p:attrName>style.visibility</p:attrName>
                                        </p:attrNameLst>
                                      </p:cBhvr>
                                      <p:to>
                                        <p:strVal val="visible"/>
                                      </p:to>
                                    </p:set>
                                    <p:animEffect transition="in" filter="wipe(down)">
                                      <p:cBhvr>
                                        <p:cTn id="7" dur="500"/>
                                        <p:tgtEl>
                                          <p:spTgt spid="5">
                                            <p:graphicEl>
                                              <a:dgm id="{1A621A45-10E9-4B97-9EDB-C6F2F1C5EAE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8E3D0B9B-1C4F-4275-BB41-B67FBA113BE4}"/>
                                            </p:graphicEl>
                                          </p:spTgt>
                                        </p:tgtEl>
                                        <p:attrNameLst>
                                          <p:attrName>style.visibility</p:attrName>
                                        </p:attrNameLst>
                                      </p:cBhvr>
                                      <p:to>
                                        <p:strVal val="visible"/>
                                      </p:to>
                                    </p:set>
                                    <p:animEffect transition="in" filter="wipe(down)">
                                      <p:cBhvr>
                                        <p:cTn id="12" dur="500"/>
                                        <p:tgtEl>
                                          <p:spTgt spid="5">
                                            <p:graphicEl>
                                              <a:dgm id="{8E3D0B9B-1C4F-4275-BB41-B67FBA113BE4}"/>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F83BC9E2-BF17-4CF6-9A90-79FC30499BFD}"/>
                                            </p:graphicEl>
                                          </p:spTgt>
                                        </p:tgtEl>
                                        <p:attrNameLst>
                                          <p:attrName>style.visibility</p:attrName>
                                        </p:attrNameLst>
                                      </p:cBhvr>
                                      <p:to>
                                        <p:strVal val="visible"/>
                                      </p:to>
                                    </p:set>
                                    <p:animEffect transition="in" filter="wipe(down)">
                                      <p:cBhvr>
                                        <p:cTn id="15" dur="500"/>
                                        <p:tgtEl>
                                          <p:spTgt spid="5">
                                            <p:graphicEl>
                                              <a:dgm id="{F83BC9E2-BF17-4CF6-9A90-79FC30499BF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7E0ADC08-1FAA-4CAC-8F3F-0D632638586B}"/>
                                            </p:graphicEl>
                                          </p:spTgt>
                                        </p:tgtEl>
                                        <p:attrNameLst>
                                          <p:attrName>style.visibility</p:attrName>
                                        </p:attrNameLst>
                                      </p:cBhvr>
                                      <p:to>
                                        <p:strVal val="visible"/>
                                      </p:to>
                                    </p:set>
                                    <p:animEffect transition="in" filter="wipe(down)">
                                      <p:cBhvr>
                                        <p:cTn id="20" dur="500"/>
                                        <p:tgtEl>
                                          <p:spTgt spid="5">
                                            <p:graphicEl>
                                              <a:dgm id="{7E0ADC08-1FAA-4CAC-8F3F-0D632638586B}"/>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0C6CF2A6-A058-41EA-8365-518CB28E7625}"/>
                                            </p:graphicEl>
                                          </p:spTgt>
                                        </p:tgtEl>
                                        <p:attrNameLst>
                                          <p:attrName>style.visibility</p:attrName>
                                        </p:attrNameLst>
                                      </p:cBhvr>
                                      <p:to>
                                        <p:strVal val="visible"/>
                                      </p:to>
                                    </p:set>
                                    <p:animEffect transition="in" filter="wipe(down)">
                                      <p:cBhvr>
                                        <p:cTn id="23" dur="500"/>
                                        <p:tgtEl>
                                          <p:spTgt spid="5">
                                            <p:graphicEl>
                                              <a:dgm id="{0C6CF2A6-A058-41EA-8365-518CB28E762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1E8E1339-B43A-435F-BCB2-6216757DD545}"/>
                                            </p:graphicEl>
                                          </p:spTgt>
                                        </p:tgtEl>
                                        <p:attrNameLst>
                                          <p:attrName>style.visibility</p:attrName>
                                        </p:attrNameLst>
                                      </p:cBhvr>
                                      <p:to>
                                        <p:strVal val="visible"/>
                                      </p:to>
                                    </p:set>
                                    <p:animEffect transition="in" filter="wipe(down)">
                                      <p:cBhvr>
                                        <p:cTn id="28" dur="500"/>
                                        <p:tgtEl>
                                          <p:spTgt spid="5">
                                            <p:graphicEl>
                                              <a:dgm id="{1E8E1339-B43A-435F-BCB2-6216757DD545}"/>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894A9972-6621-47E7-8CA2-0FD928A1109A}"/>
                                            </p:graphicEl>
                                          </p:spTgt>
                                        </p:tgtEl>
                                        <p:attrNameLst>
                                          <p:attrName>style.visibility</p:attrName>
                                        </p:attrNameLst>
                                      </p:cBhvr>
                                      <p:to>
                                        <p:strVal val="visible"/>
                                      </p:to>
                                    </p:set>
                                    <p:animEffect transition="in" filter="wipe(down)">
                                      <p:cBhvr>
                                        <p:cTn id="31" dur="500"/>
                                        <p:tgtEl>
                                          <p:spTgt spid="5">
                                            <p:graphicEl>
                                              <a:dgm id="{894A9972-6621-47E7-8CA2-0FD928A110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81000"/>
          <a:ext cx="8229600" cy="5745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ED852DEB-7F78-46C6-AED5-3831E326E008}"/>
                                            </p:graphicEl>
                                          </p:spTgt>
                                        </p:tgtEl>
                                        <p:attrNameLst>
                                          <p:attrName>style.visibility</p:attrName>
                                        </p:attrNameLst>
                                      </p:cBhvr>
                                      <p:to>
                                        <p:strVal val="visible"/>
                                      </p:to>
                                    </p:set>
                                    <p:animEffect transition="in" filter="wipe(down)">
                                      <p:cBhvr>
                                        <p:cTn id="7" dur="500"/>
                                        <p:tgtEl>
                                          <p:spTgt spid="4">
                                            <p:graphicEl>
                                              <a:dgm id="{ED852DEB-7F78-46C6-AED5-3831E326E00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C2C30FE9-2657-4DC5-80B1-EF686F924975}"/>
                                            </p:graphicEl>
                                          </p:spTgt>
                                        </p:tgtEl>
                                        <p:attrNameLst>
                                          <p:attrName>style.visibility</p:attrName>
                                        </p:attrNameLst>
                                      </p:cBhvr>
                                      <p:to>
                                        <p:strVal val="visible"/>
                                      </p:to>
                                    </p:set>
                                    <p:animEffect transition="in" filter="wipe(down)">
                                      <p:cBhvr>
                                        <p:cTn id="12" dur="500"/>
                                        <p:tgtEl>
                                          <p:spTgt spid="4">
                                            <p:graphicEl>
                                              <a:dgm id="{C2C30FE9-2657-4DC5-80B1-EF686F924975}"/>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E44EC622-6DC5-4E15-BCD1-752FD3483735}"/>
                                            </p:graphicEl>
                                          </p:spTgt>
                                        </p:tgtEl>
                                        <p:attrNameLst>
                                          <p:attrName>style.visibility</p:attrName>
                                        </p:attrNameLst>
                                      </p:cBhvr>
                                      <p:to>
                                        <p:strVal val="visible"/>
                                      </p:to>
                                    </p:set>
                                    <p:animEffect transition="in" filter="wipe(down)">
                                      <p:cBhvr>
                                        <p:cTn id="15" dur="500"/>
                                        <p:tgtEl>
                                          <p:spTgt spid="4">
                                            <p:graphicEl>
                                              <a:dgm id="{E44EC622-6DC5-4E15-BCD1-752FD348373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1097FF7C-FE69-4F22-BDF0-7EB5FAD6B833}"/>
                                            </p:graphicEl>
                                          </p:spTgt>
                                        </p:tgtEl>
                                        <p:attrNameLst>
                                          <p:attrName>style.visibility</p:attrName>
                                        </p:attrNameLst>
                                      </p:cBhvr>
                                      <p:to>
                                        <p:strVal val="visible"/>
                                      </p:to>
                                    </p:set>
                                    <p:animEffect transition="in" filter="wipe(down)">
                                      <p:cBhvr>
                                        <p:cTn id="20" dur="500"/>
                                        <p:tgtEl>
                                          <p:spTgt spid="4">
                                            <p:graphicEl>
                                              <a:dgm id="{1097FF7C-FE69-4F22-BDF0-7EB5FAD6B833}"/>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F6E69D57-93C9-4937-8856-0FBC007805B5}"/>
                                            </p:graphicEl>
                                          </p:spTgt>
                                        </p:tgtEl>
                                        <p:attrNameLst>
                                          <p:attrName>style.visibility</p:attrName>
                                        </p:attrNameLst>
                                      </p:cBhvr>
                                      <p:to>
                                        <p:strVal val="visible"/>
                                      </p:to>
                                    </p:set>
                                    <p:animEffect transition="in" filter="wipe(down)">
                                      <p:cBhvr>
                                        <p:cTn id="23" dur="500"/>
                                        <p:tgtEl>
                                          <p:spTgt spid="4">
                                            <p:graphicEl>
                                              <a:dgm id="{F6E69D57-93C9-4937-8856-0FBC007805B5}"/>
                                            </p:graphic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4">
                                            <p:graphicEl>
                                              <a:dgm id="{BD129C72-DD2B-47F5-AEE2-4FEB9CE4A5F5}"/>
                                            </p:graphicEl>
                                          </p:spTgt>
                                        </p:tgtEl>
                                        <p:attrNameLst>
                                          <p:attrName>style.visibility</p:attrName>
                                        </p:attrNameLst>
                                      </p:cBhvr>
                                      <p:to>
                                        <p:strVal val="visible"/>
                                      </p:to>
                                    </p:set>
                                    <p:animEffect transition="in" filter="wipe(down)">
                                      <p:cBhvr>
                                        <p:cTn id="26" dur="500"/>
                                        <p:tgtEl>
                                          <p:spTgt spid="4">
                                            <p:graphicEl>
                                              <a:dgm id="{BD129C72-DD2B-47F5-AEE2-4FEB9CE4A5F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500063"/>
          <a:ext cx="8229600" cy="5626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85720" y="285728"/>
            <a:ext cx="2048959" cy="923330"/>
          </a:xfrm>
          <a:prstGeom prst="rect">
            <a:avLst/>
          </a:prstGeom>
          <a:noFill/>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Rekap</a:t>
            </a:r>
            <a:endParaRPr lang="en-US" sz="54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32CE5B09-9473-4EDE-B48D-943204896EE4}"/>
                                            </p:graphicEl>
                                          </p:spTgt>
                                        </p:tgtEl>
                                        <p:attrNameLst>
                                          <p:attrName>style.visibility</p:attrName>
                                        </p:attrNameLst>
                                      </p:cBhvr>
                                      <p:to>
                                        <p:strVal val="visible"/>
                                      </p:to>
                                    </p:set>
                                    <p:animEffect transition="in" filter="wipe(down)">
                                      <p:cBhvr>
                                        <p:cTn id="7" dur="500"/>
                                        <p:tgtEl>
                                          <p:spTgt spid="4">
                                            <p:graphicEl>
                                              <a:dgm id="{32CE5B09-9473-4EDE-B48D-943204896EE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90096E55-A7E3-4A7A-90BA-6646BE78F14B}"/>
                                            </p:graphicEl>
                                          </p:spTgt>
                                        </p:tgtEl>
                                        <p:attrNameLst>
                                          <p:attrName>style.visibility</p:attrName>
                                        </p:attrNameLst>
                                      </p:cBhvr>
                                      <p:to>
                                        <p:strVal val="visible"/>
                                      </p:to>
                                    </p:set>
                                    <p:animEffect transition="in" filter="wipe(down)">
                                      <p:cBhvr>
                                        <p:cTn id="12" dur="500"/>
                                        <p:tgtEl>
                                          <p:spTgt spid="4">
                                            <p:graphicEl>
                                              <a:dgm id="{90096E55-A7E3-4A7A-90BA-6646BE78F14B}"/>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54121E97-7C9D-442D-8B4F-174420EE2C3F}"/>
                                            </p:graphicEl>
                                          </p:spTgt>
                                        </p:tgtEl>
                                        <p:attrNameLst>
                                          <p:attrName>style.visibility</p:attrName>
                                        </p:attrNameLst>
                                      </p:cBhvr>
                                      <p:to>
                                        <p:strVal val="visible"/>
                                      </p:to>
                                    </p:set>
                                    <p:animEffect transition="in" filter="wipe(down)">
                                      <p:cBhvr>
                                        <p:cTn id="15" dur="500"/>
                                        <p:tgtEl>
                                          <p:spTgt spid="4">
                                            <p:graphicEl>
                                              <a:dgm id="{54121E97-7C9D-442D-8B4F-174420EE2C3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72D1EEAC-F752-4CA3-8668-862C2426F946}"/>
                                            </p:graphicEl>
                                          </p:spTgt>
                                        </p:tgtEl>
                                        <p:attrNameLst>
                                          <p:attrName>style.visibility</p:attrName>
                                        </p:attrNameLst>
                                      </p:cBhvr>
                                      <p:to>
                                        <p:strVal val="visible"/>
                                      </p:to>
                                    </p:set>
                                    <p:animEffect transition="in" filter="wipe(down)">
                                      <p:cBhvr>
                                        <p:cTn id="20" dur="500"/>
                                        <p:tgtEl>
                                          <p:spTgt spid="4">
                                            <p:graphicEl>
                                              <a:dgm id="{72D1EEAC-F752-4CA3-8668-862C2426F946}"/>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A04C2BE6-C0FF-4934-85D2-55F126455AE5}"/>
                                            </p:graphicEl>
                                          </p:spTgt>
                                        </p:tgtEl>
                                        <p:attrNameLst>
                                          <p:attrName>style.visibility</p:attrName>
                                        </p:attrNameLst>
                                      </p:cBhvr>
                                      <p:to>
                                        <p:strVal val="visible"/>
                                      </p:to>
                                    </p:set>
                                    <p:animEffect transition="in" filter="wipe(down)">
                                      <p:cBhvr>
                                        <p:cTn id="23" dur="500"/>
                                        <p:tgtEl>
                                          <p:spTgt spid="4">
                                            <p:graphicEl>
                                              <a:dgm id="{A04C2BE6-C0FF-4934-85D2-55F126455AE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A6FDE4ED-3FDF-4989-935D-CFAF6F589E77}"/>
                                            </p:graphicEl>
                                          </p:spTgt>
                                        </p:tgtEl>
                                        <p:attrNameLst>
                                          <p:attrName>style.visibility</p:attrName>
                                        </p:attrNameLst>
                                      </p:cBhvr>
                                      <p:to>
                                        <p:strVal val="visible"/>
                                      </p:to>
                                    </p:set>
                                    <p:animEffect transition="in" filter="wipe(down)">
                                      <p:cBhvr>
                                        <p:cTn id="28" dur="500"/>
                                        <p:tgtEl>
                                          <p:spTgt spid="4">
                                            <p:graphicEl>
                                              <a:dgm id="{A6FDE4ED-3FDF-4989-935D-CFAF6F589E77}"/>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C987192F-B1E2-4C79-9451-FAA6D7E4660C}"/>
                                            </p:graphicEl>
                                          </p:spTgt>
                                        </p:tgtEl>
                                        <p:attrNameLst>
                                          <p:attrName>style.visibility</p:attrName>
                                        </p:attrNameLst>
                                      </p:cBhvr>
                                      <p:to>
                                        <p:strVal val="visible"/>
                                      </p:to>
                                    </p:set>
                                    <p:animEffect transition="in" filter="wipe(down)">
                                      <p:cBhvr>
                                        <p:cTn id="31" dur="500"/>
                                        <p:tgtEl>
                                          <p:spTgt spid="4">
                                            <p:graphicEl>
                                              <a:dgm id="{C987192F-B1E2-4C79-9451-FAA6D7E4660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2E3E4190-1477-42E2-9B15-6A1EB00E7074}"/>
                                            </p:graphicEl>
                                          </p:spTgt>
                                        </p:tgtEl>
                                        <p:attrNameLst>
                                          <p:attrName>style.visibility</p:attrName>
                                        </p:attrNameLst>
                                      </p:cBhvr>
                                      <p:to>
                                        <p:strVal val="visible"/>
                                      </p:to>
                                    </p:set>
                                    <p:animEffect transition="in" filter="wipe(down)">
                                      <p:cBhvr>
                                        <p:cTn id="36" dur="500"/>
                                        <p:tgtEl>
                                          <p:spTgt spid="4">
                                            <p:graphicEl>
                                              <a:dgm id="{2E3E4190-1477-42E2-9B15-6A1EB00E7074}"/>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9E128414-BEEE-4993-BB45-400F1E67CD30}"/>
                                            </p:graphicEl>
                                          </p:spTgt>
                                        </p:tgtEl>
                                        <p:attrNameLst>
                                          <p:attrName>style.visibility</p:attrName>
                                        </p:attrNameLst>
                                      </p:cBhvr>
                                      <p:to>
                                        <p:strVal val="visible"/>
                                      </p:to>
                                    </p:set>
                                    <p:animEffect transition="in" filter="wipe(down)">
                                      <p:cBhvr>
                                        <p:cTn id="39" dur="500"/>
                                        <p:tgtEl>
                                          <p:spTgt spid="4">
                                            <p:graphicEl>
                                              <a:dgm id="{9E128414-BEEE-4993-BB45-400F1E67CD30}"/>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graphicEl>
                                              <a:dgm id="{E4F23192-1BA9-4155-B133-BFC7732A7BA1}"/>
                                            </p:graphicEl>
                                          </p:spTgt>
                                        </p:tgtEl>
                                        <p:attrNameLst>
                                          <p:attrName>style.visibility</p:attrName>
                                        </p:attrNameLst>
                                      </p:cBhvr>
                                      <p:to>
                                        <p:strVal val="visible"/>
                                      </p:to>
                                    </p:set>
                                    <p:animEffect transition="in" filter="wipe(down)">
                                      <p:cBhvr>
                                        <p:cTn id="42" dur="500"/>
                                        <p:tgtEl>
                                          <p:spTgt spid="4">
                                            <p:graphicEl>
                                              <a:dgm id="{E4F23192-1BA9-4155-B133-BFC7732A7BA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81000"/>
          <a:ext cx="8229600" cy="624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3124200" y="228600"/>
            <a:ext cx="2819400" cy="1676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4876800" y="2209800"/>
            <a:ext cx="3886200" cy="1905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609600" y="2133600"/>
            <a:ext cx="3276600" cy="17526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2438400" y="1143000"/>
            <a:ext cx="4876800" cy="4876800"/>
          </a:xfrm>
          <a:prstGeom prst="ellipse">
            <a:avLst/>
          </a:prstGeom>
          <a:noFill/>
          <a:ln w="57150">
            <a:solidFill>
              <a:schemeClr val="tx2">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838200" y="4800600"/>
            <a:ext cx="3505200" cy="2057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5181600" y="4800600"/>
            <a:ext cx="3505200" cy="2057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524000" y="2967335"/>
            <a:ext cx="6025046" cy="1754326"/>
          </a:xfrm>
          <a:prstGeom prst="rect">
            <a:avLst/>
          </a:prstGeom>
          <a:noFill/>
        </p:spPr>
        <p:txBody>
          <a:bodyPr wrap="none" lIns="91440" tIns="45720" rIns="91440" bIns="45720">
            <a:spAutoFit/>
          </a:bodyPr>
          <a:lstStyle/>
          <a:p>
            <a:pPr algn="ctr"/>
            <a:r>
              <a:rPr 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n-US" sz="5400" b="1" cap="none"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Siklus</a:t>
            </a:r>
            <a:r>
              <a:rPr 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n-US" sz="5400" b="1" cap="none"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Penyelesaian</a:t>
            </a:r>
            <a:endParaRPr 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a:p>
            <a:pPr algn="ctr"/>
            <a:r>
              <a:rPr lang="en-US" sz="5400" b="1"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Masalah</a:t>
            </a:r>
            <a:r>
              <a:rPr lang="en-US" sz="5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&amp;</a:t>
            </a:r>
            <a:r>
              <a:rPr lang="en-US" sz="5400" b="1"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Sengketa</a:t>
            </a:r>
            <a:endParaRPr 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780E49B6-07D4-40C9-8B29-304761C75591}"/>
                                            </p:graphicEl>
                                          </p:spTgt>
                                        </p:tgtEl>
                                        <p:attrNameLst>
                                          <p:attrName>style.visibility</p:attrName>
                                        </p:attrNameLst>
                                      </p:cBhvr>
                                      <p:to>
                                        <p:strVal val="visible"/>
                                      </p:to>
                                    </p:set>
                                    <p:animEffect transition="in" filter="wipe(down)">
                                      <p:cBhvr>
                                        <p:cTn id="7" dur="500"/>
                                        <p:tgtEl>
                                          <p:spTgt spid="4">
                                            <p:graphicEl>
                                              <a:dgm id="{780E49B6-07D4-40C9-8B29-304761C7559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C9342A40-040B-4910-AC92-719AFEEEE224}"/>
                                            </p:graphicEl>
                                          </p:spTgt>
                                        </p:tgtEl>
                                        <p:attrNameLst>
                                          <p:attrName>style.visibility</p:attrName>
                                        </p:attrNameLst>
                                      </p:cBhvr>
                                      <p:to>
                                        <p:strVal val="visible"/>
                                      </p:to>
                                    </p:set>
                                    <p:animEffect transition="in" filter="wipe(down)">
                                      <p:cBhvr>
                                        <p:cTn id="12" dur="500"/>
                                        <p:tgtEl>
                                          <p:spTgt spid="4">
                                            <p:graphicEl>
                                              <a:dgm id="{C9342A40-040B-4910-AC92-719AFEEEE224}"/>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C3EA28E8-F257-4CE9-BFDE-2813A9E89E62}"/>
                                            </p:graphicEl>
                                          </p:spTgt>
                                        </p:tgtEl>
                                        <p:attrNameLst>
                                          <p:attrName>style.visibility</p:attrName>
                                        </p:attrNameLst>
                                      </p:cBhvr>
                                      <p:to>
                                        <p:strVal val="visible"/>
                                      </p:to>
                                    </p:set>
                                    <p:animEffect transition="in" filter="wipe(down)">
                                      <p:cBhvr>
                                        <p:cTn id="15" dur="500"/>
                                        <p:tgtEl>
                                          <p:spTgt spid="4">
                                            <p:graphicEl>
                                              <a:dgm id="{C3EA28E8-F257-4CE9-BFDE-2813A9E89E6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3DE74C8A-8AF1-4B5B-8BFB-496AA63D31D8}"/>
                                            </p:graphicEl>
                                          </p:spTgt>
                                        </p:tgtEl>
                                        <p:attrNameLst>
                                          <p:attrName>style.visibility</p:attrName>
                                        </p:attrNameLst>
                                      </p:cBhvr>
                                      <p:to>
                                        <p:strVal val="visible"/>
                                      </p:to>
                                    </p:set>
                                    <p:animEffect transition="in" filter="wipe(down)">
                                      <p:cBhvr>
                                        <p:cTn id="20" dur="500"/>
                                        <p:tgtEl>
                                          <p:spTgt spid="4">
                                            <p:graphicEl>
                                              <a:dgm id="{3DE74C8A-8AF1-4B5B-8BFB-496AA63D31D8}"/>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C85DF208-9066-4CC3-AA3A-22EC2703F116}"/>
                                            </p:graphicEl>
                                          </p:spTgt>
                                        </p:tgtEl>
                                        <p:attrNameLst>
                                          <p:attrName>style.visibility</p:attrName>
                                        </p:attrNameLst>
                                      </p:cBhvr>
                                      <p:to>
                                        <p:strVal val="visible"/>
                                      </p:to>
                                    </p:set>
                                    <p:animEffect transition="in" filter="wipe(down)">
                                      <p:cBhvr>
                                        <p:cTn id="23" dur="500"/>
                                        <p:tgtEl>
                                          <p:spTgt spid="4">
                                            <p:graphicEl>
                                              <a:dgm id="{C85DF208-9066-4CC3-AA3A-22EC2703F11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393E3574-946A-4280-8118-27121C1DB9D7}"/>
                                            </p:graphicEl>
                                          </p:spTgt>
                                        </p:tgtEl>
                                        <p:attrNameLst>
                                          <p:attrName>style.visibility</p:attrName>
                                        </p:attrNameLst>
                                      </p:cBhvr>
                                      <p:to>
                                        <p:strVal val="visible"/>
                                      </p:to>
                                    </p:set>
                                    <p:animEffect transition="in" filter="wipe(down)">
                                      <p:cBhvr>
                                        <p:cTn id="28" dur="500"/>
                                        <p:tgtEl>
                                          <p:spTgt spid="4">
                                            <p:graphicEl>
                                              <a:dgm id="{393E3574-946A-4280-8118-27121C1DB9D7}"/>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E8B42789-3A53-443C-BB43-9885CD7B5B0A}"/>
                                            </p:graphicEl>
                                          </p:spTgt>
                                        </p:tgtEl>
                                        <p:attrNameLst>
                                          <p:attrName>style.visibility</p:attrName>
                                        </p:attrNameLst>
                                      </p:cBhvr>
                                      <p:to>
                                        <p:strVal val="visible"/>
                                      </p:to>
                                    </p:set>
                                    <p:animEffect transition="in" filter="wipe(down)">
                                      <p:cBhvr>
                                        <p:cTn id="31" dur="500"/>
                                        <p:tgtEl>
                                          <p:spTgt spid="4">
                                            <p:graphicEl>
                                              <a:dgm id="{E8B42789-3A53-443C-BB43-9885CD7B5B0A}"/>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601183BF-1A5E-4C95-8E41-134F83B0281C}"/>
                                            </p:graphicEl>
                                          </p:spTgt>
                                        </p:tgtEl>
                                        <p:attrNameLst>
                                          <p:attrName>style.visibility</p:attrName>
                                        </p:attrNameLst>
                                      </p:cBhvr>
                                      <p:to>
                                        <p:strVal val="visible"/>
                                      </p:to>
                                    </p:set>
                                    <p:animEffect transition="in" filter="wipe(down)">
                                      <p:cBhvr>
                                        <p:cTn id="36" dur="500"/>
                                        <p:tgtEl>
                                          <p:spTgt spid="4">
                                            <p:graphicEl>
                                              <a:dgm id="{601183BF-1A5E-4C95-8E41-134F83B0281C}"/>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D18221BF-18D5-48E6-96E0-EE7A67CD5729}"/>
                                            </p:graphicEl>
                                          </p:spTgt>
                                        </p:tgtEl>
                                        <p:attrNameLst>
                                          <p:attrName>style.visibility</p:attrName>
                                        </p:attrNameLst>
                                      </p:cBhvr>
                                      <p:to>
                                        <p:strVal val="visible"/>
                                      </p:to>
                                    </p:set>
                                    <p:animEffect transition="in" filter="wipe(down)">
                                      <p:cBhvr>
                                        <p:cTn id="39" dur="500"/>
                                        <p:tgtEl>
                                          <p:spTgt spid="4">
                                            <p:graphicEl>
                                              <a:dgm id="{D18221BF-18D5-48E6-96E0-EE7A67CD5729}"/>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graphicEl>
                                              <a:dgm id="{1AD5A7C1-B7AC-4F3F-87FC-A343E37732F9}"/>
                                            </p:graphicEl>
                                          </p:spTgt>
                                        </p:tgtEl>
                                        <p:attrNameLst>
                                          <p:attrName>style.visibility</p:attrName>
                                        </p:attrNameLst>
                                      </p:cBhvr>
                                      <p:to>
                                        <p:strVal val="visible"/>
                                      </p:to>
                                    </p:set>
                                    <p:animEffect transition="in" filter="wipe(down)">
                                      <p:cBhvr>
                                        <p:cTn id="42" dur="500"/>
                                        <p:tgtEl>
                                          <p:spTgt spid="4">
                                            <p:graphicEl>
                                              <a:dgm id="{1AD5A7C1-B7AC-4F3F-87FC-A343E37732F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down)">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wipe(down)">
                                      <p:cBhvr>
                                        <p:cTn id="52" dur="500"/>
                                        <p:tgtEl>
                                          <p:spTgt spid="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wipe(down)">
                                      <p:cBhvr>
                                        <p:cTn id="57" dur="500"/>
                                        <p:tgtEl>
                                          <p:spTgt spid="7"/>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500"/>
                                        <p:tgtEl>
                                          <p:spTgt spid="9"/>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wipe(down)">
                                      <p:cBhvr>
                                        <p:cTn id="72" dur="500"/>
                                        <p:tgtEl>
                                          <p:spTgt spid="10"/>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1">
                                            <p:txEl>
                                              <p:pRg st="0" end="0"/>
                                            </p:txEl>
                                          </p:spTgt>
                                        </p:tgtEl>
                                        <p:attrNameLst>
                                          <p:attrName>style.visibility</p:attrName>
                                        </p:attrNameLst>
                                      </p:cBhvr>
                                      <p:to>
                                        <p:strVal val="visible"/>
                                      </p:to>
                                    </p:set>
                                    <p:animEffect transition="in" filter="wipe(down)">
                                      <p:cBhvr>
                                        <p:cTn id="77" dur="500"/>
                                        <p:tgtEl>
                                          <p:spTgt spid="11">
                                            <p:txEl>
                                              <p:pRg st="0" end="0"/>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1">
                                            <p:txEl>
                                              <p:pRg st="1" end="1"/>
                                            </p:txEl>
                                          </p:spTgt>
                                        </p:tgtEl>
                                        <p:attrNameLst>
                                          <p:attrName>style.visibility</p:attrName>
                                        </p:attrNameLst>
                                      </p:cBhvr>
                                      <p:to>
                                        <p:strVal val="visible"/>
                                      </p:to>
                                    </p:set>
                                    <p:animEffect transition="in" filter="wipe(down)">
                                      <p:cBhvr>
                                        <p:cTn id="8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P spid="6" grpId="0" animBg="1"/>
      <p:bldP spid="7" grpId="0" animBg="1"/>
      <p:bldP spid="8" grpId="0" animBg="1"/>
      <p:bldP spid="9" grpId="0" animBg="1"/>
      <p:bldP spid="10" grpId="0" animBg="1"/>
      <p:bldP spid="11"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57200"/>
          <a:ext cx="8229600" cy="5668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DA119AE6-FB3D-484D-B0AD-E91BBAFAB74E}"/>
                                            </p:graphicEl>
                                          </p:spTgt>
                                        </p:tgtEl>
                                        <p:attrNameLst>
                                          <p:attrName>style.visibility</p:attrName>
                                        </p:attrNameLst>
                                      </p:cBhvr>
                                      <p:to>
                                        <p:strVal val="visible"/>
                                      </p:to>
                                    </p:set>
                                    <p:animEffect transition="in" filter="wipe(down)">
                                      <p:cBhvr>
                                        <p:cTn id="7" dur="500"/>
                                        <p:tgtEl>
                                          <p:spTgt spid="4">
                                            <p:graphicEl>
                                              <a:dgm id="{DA119AE6-FB3D-484D-B0AD-E91BBAFAB74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E5895DCD-1F34-4477-8118-088F870A39A8}"/>
                                            </p:graphicEl>
                                          </p:spTgt>
                                        </p:tgtEl>
                                        <p:attrNameLst>
                                          <p:attrName>style.visibility</p:attrName>
                                        </p:attrNameLst>
                                      </p:cBhvr>
                                      <p:to>
                                        <p:strVal val="visible"/>
                                      </p:to>
                                    </p:set>
                                    <p:animEffect transition="in" filter="wipe(down)">
                                      <p:cBhvr>
                                        <p:cTn id="12" dur="500"/>
                                        <p:tgtEl>
                                          <p:spTgt spid="4">
                                            <p:graphicEl>
                                              <a:dgm id="{E5895DCD-1F34-4477-8118-088F870A39A8}"/>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CA737A44-8F3C-47F7-BED9-87F857B4FE5A}"/>
                                            </p:graphicEl>
                                          </p:spTgt>
                                        </p:tgtEl>
                                        <p:attrNameLst>
                                          <p:attrName>style.visibility</p:attrName>
                                        </p:attrNameLst>
                                      </p:cBhvr>
                                      <p:to>
                                        <p:strVal val="visible"/>
                                      </p:to>
                                    </p:set>
                                    <p:animEffect transition="in" filter="wipe(down)">
                                      <p:cBhvr>
                                        <p:cTn id="15" dur="500"/>
                                        <p:tgtEl>
                                          <p:spTgt spid="4">
                                            <p:graphicEl>
                                              <a:dgm id="{CA737A44-8F3C-47F7-BED9-87F857B4FE5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20AEF643-5A6F-48B6-89F7-46099C9C6C5D}"/>
                                            </p:graphicEl>
                                          </p:spTgt>
                                        </p:tgtEl>
                                        <p:attrNameLst>
                                          <p:attrName>style.visibility</p:attrName>
                                        </p:attrNameLst>
                                      </p:cBhvr>
                                      <p:to>
                                        <p:strVal val="visible"/>
                                      </p:to>
                                    </p:set>
                                    <p:animEffect transition="in" filter="wipe(down)">
                                      <p:cBhvr>
                                        <p:cTn id="20" dur="500"/>
                                        <p:tgtEl>
                                          <p:spTgt spid="4">
                                            <p:graphicEl>
                                              <a:dgm id="{20AEF643-5A6F-48B6-89F7-46099C9C6C5D}"/>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F7E94497-3FB7-4CED-87D0-63E9410ED19C}"/>
                                            </p:graphicEl>
                                          </p:spTgt>
                                        </p:tgtEl>
                                        <p:attrNameLst>
                                          <p:attrName>style.visibility</p:attrName>
                                        </p:attrNameLst>
                                      </p:cBhvr>
                                      <p:to>
                                        <p:strVal val="visible"/>
                                      </p:to>
                                    </p:set>
                                    <p:animEffect transition="in" filter="wipe(down)">
                                      <p:cBhvr>
                                        <p:cTn id="23" dur="500"/>
                                        <p:tgtEl>
                                          <p:spTgt spid="4">
                                            <p:graphicEl>
                                              <a:dgm id="{F7E94497-3FB7-4CED-87D0-63E9410ED19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E3762ABB-7E44-46C1-8C50-EDCA5BBBBFD2}"/>
                                            </p:graphicEl>
                                          </p:spTgt>
                                        </p:tgtEl>
                                        <p:attrNameLst>
                                          <p:attrName>style.visibility</p:attrName>
                                        </p:attrNameLst>
                                      </p:cBhvr>
                                      <p:to>
                                        <p:strVal val="visible"/>
                                      </p:to>
                                    </p:set>
                                    <p:animEffect transition="in" filter="wipe(down)">
                                      <p:cBhvr>
                                        <p:cTn id="28" dur="500"/>
                                        <p:tgtEl>
                                          <p:spTgt spid="4">
                                            <p:graphicEl>
                                              <a:dgm id="{E3762ABB-7E44-46C1-8C50-EDCA5BBBBFD2}"/>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2CC9EFA5-72D1-45AF-8BD2-851CD7DFB260}"/>
                                            </p:graphicEl>
                                          </p:spTgt>
                                        </p:tgtEl>
                                        <p:attrNameLst>
                                          <p:attrName>style.visibility</p:attrName>
                                        </p:attrNameLst>
                                      </p:cBhvr>
                                      <p:to>
                                        <p:strVal val="visible"/>
                                      </p:to>
                                    </p:set>
                                    <p:animEffect transition="in" filter="wipe(down)">
                                      <p:cBhvr>
                                        <p:cTn id="31" dur="500"/>
                                        <p:tgtEl>
                                          <p:spTgt spid="4">
                                            <p:graphicEl>
                                              <a:dgm id="{2CC9EFA5-72D1-45AF-8BD2-851CD7DFB260}"/>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5B96A950-105B-4E82-BFC6-3AFED14DF20A}"/>
                                            </p:graphicEl>
                                          </p:spTgt>
                                        </p:tgtEl>
                                        <p:attrNameLst>
                                          <p:attrName>style.visibility</p:attrName>
                                        </p:attrNameLst>
                                      </p:cBhvr>
                                      <p:to>
                                        <p:strVal val="visible"/>
                                      </p:to>
                                    </p:set>
                                    <p:animEffect transition="in" filter="wipe(down)">
                                      <p:cBhvr>
                                        <p:cTn id="36" dur="500"/>
                                        <p:tgtEl>
                                          <p:spTgt spid="4">
                                            <p:graphicEl>
                                              <a:dgm id="{5B96A950-105B-4E82-BFC6-3AFED14DF20A}"/>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89F843DB-6203-4EBD-BC7D-CBCDE92EBB44}"/>
                                            </p:graphicEl>
                                          </p:spTgt>
                                        </p:tgtEl>
                                        <p:attrNameLst>
                                          <p:attrName>style.visibility</p:attrName>
                                        </p:attrNameLst>
                                      </p:cBhvr>
                                      <p:to>
                                        <p:strVal val="visible"/>
                                      </p:to>
                                    </p:set>
                                    <p:animEffect transition="in" filter="wipe(down)">
                                      <p:cBhvr>
                                        <p:cTn id="39" dur="500"/>
                                        <p:tgtEl>
                                          <p:spTgt spid="4">
                                            <p:graphicEl>
                                              <a:dgm id="{89F843DB-6203-4EBD-BC7D-CBCDE92EBB44}"/>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2B62517F-C51E-4342-98F1-39C02FADB17A}"/>
                                            </p:graphicEl>
                                          </p:spTgt>
                                        </p:tgtEl>
                                        <p:attrNameLst>
                                          <p:attrName>style.visibility</p:attrName>
                                        </p:attrNameLst>
                                      </p:cBhvr>
                                      <p:to>
                                        <p:strVal val="visible"/>
                                      </p:to>
                                    </p:set>
                                    <p:animEffect transition="in" filter="wipe(down)">
                                      <p:cBhvr>
                                        <p:cTn id="44" dur="500"/>
                                        <p:tgtEl>
                                          <p:spTgt spid="4">
                                            <p:graphicEl>
                                              <a:dgm id="{2B62517F-C51E-4342-98F1-39C02FADB17A}"/>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409BEC82-E7CC-42EC-B78A-4A0EFD6D7B07}"/>
                                            </p:graphicEl>
                                          </p:spTgt>
                                        </p:tgtEl>
                                        <p:attrNameLst>
                                          <p:attrName>style.visibility</p:attrName>
                                        </p:attrNameLst>
                                      </p:cBhvr>
                                      <p:to>
                                        <p:strVal val="visible"/>
                                      </p:to>
                                    </p:set>
                                    <p:animEffect transition="in" filter="wipe(down)">
                                      <p:cBhvr>
                                        <p:cTn id="47" dur="500"/>
                                        <p:tgtEl>
                                          <p:spTgt spid="4">
                                            <p:graphicEl>
                                              <a:dgm id="{409BEC82-E7CC-42EC-B78A-4A0EFD6D7B0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3043246"/>
          </a:xfrm>
          <a:ln>
            <a:solidFill>
              <a:schemeClr val="accent1"/>
            </a:solidFill>
          </a:ln>
        </p:spPr>
        <p:txBody>
          <a:bodyPr>
            <a:normAutofit fontScale="92500" lnSpcReduction="10000"/>
          </a:bodyPr>
          <a:lstStyle/>
          <a:p>
            <a:pPr algn="ctr">
              <a:buNone/>
            </a:pPr>
            <a:r>
              <a:rPr lang="en-US" sz="6600" dirty="0" smtClean="0"/>
              <a:t>KEPUTUSAN PEJABAT </a:t>
            </a:r>
          </a:p>
          <a:p>
            <a:pPr algn="ctr">
              <a:buNone/>
            </a:pPr>
            <a:r>
              <a:rPr lang="en-US" sz="6600" dirty="0" smtClean="0"/>
              <a:t>TATA USAHA NEGARA</a:t>
            </a:r>
          </a:p>
          <a:p>
            <a:pPr algn="ctr">
              <a:buNone/>
            </a:pPr>
            <a:r>
              <a:rPr lang="en-US" sz="6600" dirty="0" smtClean="0"/>
              <a:t>(</a:t>
            </a:r>
            <a:r>
              <a:rPr lang="en-US" sz="6600" i="1" dirty="0" err="1" smtClean="0"/>
              <a:t>Beshickking</a:t>
            </a:r>
            <a:r>
              <a:rPr lang="en-US" sz="6600" i="1" dirty="0" smtClean="0"/>
              <a:t>)</a:t>
            </a:r>
            <a:endParaRPr lang="en-US" sz="6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rmAutofit fontScale="90000"/>
          </a:bodyPr>
          <a:lstStyle/>
          <a:p>
            <a:r>
              <a:rPr lang="en-US" dirty="0" err="1" smtClean="0"/>
              <a:t>Apa</a:t>
            </a:r>
            <a:r>
              <a:rPr lang="en-US" dirty="0" smtClean="0"/>
              <a:t> </a:t>
            </a:r>
            <a:r>
              <a:rPr lang="en-US" dirty="0" err="1" smtClean="0"/>
              <a:t>Keputusan</a:t>
            </a:r>
            <a:r>
              <a:rPr lang="en-US" dirty="0" smtClean="0"/>
              <a:t> ?</a:t>
            </a:r>
            <a:endParaRPr lang="en-US" dirty="0"/>
          </a:p>
        </p:txBody>
      </p:sp>
      <p:sp>
        <p:nvSpPr>
          <p:cNvPr id="3" name="Content Placeholder 2"/>
          <p:cNvSpPr>
            <a:spLocks noGrp="1"/>
          </p:cNvSpPr>
          <p:nvPr>
            <p:ph idx="1"/>
          </p:nvPr>
        </p:nvSpPr>
        <p:spPr>
          <a:xfrm>
            <a:off x="457200" y="914400"/>
            <a:ext cx="8229600" cy="5791200"/>
          </a:xfrm>
          <a:ln/>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514350" indent="-514350">
              <a:buAutoNum type="arabicPeriod"/>
            </a:pPr>
            <a:r>
              <a:rPr lang="en-US" dirty="0" smtClean="0"/>
              <a:t>Utrecht   </a:t>
            </a:r>
            <a:r>
              <a:rPr lang="en-US" dirty="0" err="1" smtClean="0"/>
              <a:t>penetapan</a:t>
            </a:r>
            <a:r>
              <a:rPr lang="en-US" dirty="0" smtClean="0"/>
              <a:t>/</a:t>
            </a:r>
            <a:r>
              <a:rPr lang="en-US" dirty="0" err="1" smtClean="0"/>
              <a:t>ketetapan</a:t>
            </a:r>
            <a:r>
              <a:rPr lang="en-US" dirty="0" smtClean="0"/>
              <a:t>’ </a:t>
            </a:r>
            <a:r>
              <a:rPr lang="en-US" dirty="0" err="1" smtClean="0"/>
              <a:t>sebagai</a:t>
            </a:r>
            <a:r>
              <a:rPr lang="en-US" dirty="0" smtClean="0"/>
              <a:t> </a:t>
            </a:r>
            <a:r>
              <a:rPr lang="en-US" i="1" dirty="0" err="1" smtClean="0"/>
              <a:t>beshickking</a:t>
            </a:r>
            <a:r>
              <a:rPr lang="en-US" i="1" dirty="0" smtClean="0"/>
              <a:t> ,(</a:t>
            </a:r>
            <a:r>
              <a:rPr lang="en-US" dirty="0" smtClean="0"/>
              <a:t>per </a:t>
            </a:r>
            <a:r>
              <a:rPr lang="en-US" dirty="0" err="1" smtClean="0"/>
              <a:t>buatan</a:t>
            </a:r>
            <a:r>
              <a:rPr lang="en-US" dirty="0" smtClean="0"/>
              <a:t> </a:t>
            </a:r>
            <a:r>
              <a:rPr lang="en-US" dirty="0" err="1" smtClean="0"/>
              <a:t>hukum</a:t>
            </a:r>
            <a:r>
              <a:rPr lang="en-US" dirty="0" smtClean="0"/>
              <a:t> </a:t>
            </a:r>
            <a:r>
              <a:rPr lang="en-US" dirty="0" err="1" smtClean="0"/>
              <a:t>administrasi</a:t>
            </a:r>
            <a:r>
              <a:rPr lang="en-US" dirty="0" smtClean="0"/>
              <a:t> </a:t>
            </a:r>
            <a:r>
              <a:rPr lang="en-US" dirty="0" err="1" smtClean="0"/>
              <a:t>negara</a:t>
            </a:r>
            <a:r>
              <a:rPr lang="en-US" dirty="0" smtClean="0"/>
              <a:t> </a:t>
            </a:r>
            <a:r>
              <a:rPr lang="en-US" dirty="0" err="1" smtClean="0"/>
              <a:t>publik</a:t>
            </a:r>
            <a:r>
              <a:rPr lang="en-US" dirty="0" smtClean="0"/>
              <a:t> </a:t>
            </a:r>
            <a:r>
              <a:rPr lang="en-US" dirty="0" err="1" smtClean="0"/>
              <a:t>yg</a:t>
            </a:r>
            <a:r>
              <a:rPr lang="en-US" dirty="0" smtClean="0"/>
              <a:t> </a:t>
            </a:r>
            <a:r>
              <a:rPr lang="en-US" dirty="0" err="1" smtClean="0"/>
              <a:t>bersegi</a:t>
            </a:r>
            <a:r>
              <a:rPr lang="en-US" dirty="0" smtClean="0"/>
              <a:t> </a:t>
            </a:r>
            <a:r>
              <a:rPr lang="en-US" dirty="0" err="1" smtClean="0"/>
              <a:t>satu</a:t>
            </a:r>
            <a:r>
              <a:rPr lang="en-US" dirty="0" smtClean="0"/>
              <a:t> </a:t>
            </a:r>
            <a:r>
              <a:rPr lang="en-US" dirty="0" err="1" smtClean="0"/>
              <a:t>atau</a:t>
            </a:r>
            <a:r>
              <a:rPr lang="en-US" dirty="0" smtClean="0"/>
              <a:t> </a:t>
            </a:r>
            <a:r>
              <a:rPr lang="en-US" dirty="0" err="1" smtClean="0"/>
              <a:t>perbuatan</a:t>
            </a:r>
            <a:r>
              <a:rPr lang="en-US" dirty="0" smtClean="0"/>
              <a:t> </a:t>
            </a:r>
            <a:r>
              <a:rPr lang="en-US" dirty="0" err="1" smtClean="0"/>
              <a:t>sepihak</a:t>
            </a:r>
            <a:r>
              <a:rPr lang="en-US" dirty="0" smtClean="0"/>
              <a:t> </a:t>
            </a:r>
            <a:r>
              <a:rPr lang="en-US" dirty="0" err="1" smtClean="0"/>
              <a:t>dari</a:t>
            </a:r>
            <a:r>
              <a:rPr lang="en-US" dirty="0" smtClean="0"/>
              <a:t> </a:t>
            </a:r>
            <a:r>
              <a:rPr lang="en-US" dirty="0" err="1" smtClean="0"/>
              <a:t>pemerintah</a:t>
            </a:r>
            <a:r>
              <a:rPr lang="en-US" dirty="0" smtClean="0"/>
              <a:t> </a:t>
            </a:r>
            <a:r>
              <a:rPr lang="en-US" dirty="0" err="1" smtClean="0"/>
              <a:t>dan</a:t>
            </a:r>
            <a:r>
              <a:rPr lang="en-US" dirty="0" smtClean="0"/>
              <a:t> </a:t>
            </a:r>
            <a:r>
              <a:rPr lang="en-US" dirty="0" err="1" smtClean="0"/>
              <a:t>bukan</a:t>
            </a:r>
            <a:r>
              <a:rPr lang="en-US" dirty="0" smtClean="0"/>
              <a:t> me-</a:t>
            </a:r>
            <a:r>
              <a:rPr lang="en-US" dirty="0" err="1" smtClean="0"/>
              <a:t>rupakan</a:t>
            </a:r>
            <a:r>
              <a:rPr lang="en-US" dirty="0" smtClean="0"/>
              <a:t> </a:t>
            </a:r>
            <a:r>
              <a:rPr lang="en-US" dirty="0" err="1" smtClean="0"/>
              <a:t>hasil</a:t>
            </a:r>
            <a:r>
              <a:rPr lang="en-US" dirty="0" smtClean="0"/>
              <a:t> </a:t>
            </a:r>
            <a:r>
              <a:rPr lang="en-US" dirty="0" err="1" smtClean="0"/>
              <a:t>perse</a:t>
            </a:r>
            <a:r>
              <a:rPr lang="en-US" dirty="0" smtClean="0"/>
              <a:t> </a:t>
            </a:r>
            <a:r>
              <a:rPr lang="en-US" dirty="0" err="1" smtClean="0"/>
              <a:t>tujuan</a:t>
            </a:r>
            <a:r>
              <a:rPr lang="en-US" dirty="0" smtClean="0"/>
              <a:t> </a:t>
            </a:r>
            <a:r>
              <a:rPr lang="en-US" dirty="0" err="1" smtClean="0"/>
              <a:t>dua</a:t>
            </a:r>
            <a:r>
              <a:rPr lang="en-US" dirty="0" smtClean="0"/>
              <a:t> </a:t>
            </a:r>
            <a:r>
              <a:rPr lang="en-US" dirty="0" err="1" smtClean="0"/>
              <a:t>belah</a:t>
            </a:r>
            <a:r>
              <a:rPr lang="en-US" dirty="0" smtClean="0"/>
              <a:t> </a:t>
            </a:r>
            <a:r>
              <a:rPr lang="en-US" dirty="0" err="1" smtClean="0"/>
              <a:t>pihak</a:t>
            </a:r>
            <a:endParaRPr lang="en-US" dirty="0" smtClean="0"/>
          </a:p>
          <a:p>
            <a:pPr marL="514350" lvl="0" indent="-514350">
              <a:buFont typeface="Arial" pitchFamily="34" charset="0"/>
              <a:buAutoNum type="arabicPeriod"/>
            </a:pPr>
            <a:r>
              <a:rPr lang="en-US" dirty="0" smtClean="0"/>
              <a:t>Samuel Elion –journal management science  -`1989 page 1) :</a:t>
            </a:r>
            <a:r>
              <a:rPr lang="en-US" i="1" dirty="0" smtClean="0"/>
              <a:t>Decision process is describe as series of steps , starting with information output and analysis  and culminating in resolution,, namely as selection from several alternatives.</a:t>
            </a:r>
            <a:r>
              <a:rPr lang="en-US" dirty="0" smtClean="0"/>
              <a:t> </a:t>
            </a:r>
          </a:p>
          <a:p>
            <a:pPr marL="514350" indent="-514350">
              <a:buFont typeface="Arial" pitchFamily="34" charset="0"/>
              <a:buAutoNum type="arabicPeriod"/>
            </a:pPr>
            <a:r>
              <a:rPr lang="en-US" dirty="0" err="1" smtClean="0"/>
              <a:t>Keputusan</a:t>
            </a:r>
            <a:r>
              <a:rPr lang="en-US" dirty="0" smtClean="0"/>
              <a:t> : Ps 16, 17C, 25, 36, </a:t>
            </a:r>
            <a:r>
              <a:rPr lang="en-US" dirty="0" err="1" smtClean="0"/>
              <a:t>imbalan</a:t>
            </a:r>
            <a:r>
              <a:rPr lang="en-US" dirty="0" smtClean="0"/>
              <a:t> </a:t>
            </a:r>
            <a:r>
              <a:rPr lang="en-US" dirty="0" err="1" smtClean="0"/>
              <a:t>bunga</a:t>
            </a:r>
            <a:endParaRPr lang="en-US" dirty="0" smtClean="0"/>
          </a:p>
          <a:p>
            <a:pPr marL="514350" lvl="0" indent="-514350">
              <a:buNone/>
            </a:pPr>
            <a:r>
              <a:rPr lang="en-US" dirty="0" smtClean="0"/>
              <a:t>      (UU KUP)</a:t>
            </a:r>
          </a:p>
          <a:p>
            <a:pPr marL="514350" indent="-514350">
              <a:buAutoNum type="arabicPeriod"/>
            </a:pPr>
            <a:endParaRPr lang="en-US" dirty="0" smtClean="0"/>
          </a:p>
          <a:p>
            <a:pPr lvl="0">
              <a:buNone/>
            </a:pPr>
            <a:endParaRPr lang="en-US" dirty="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4525963"/>
          </a:xfrm>
          <a:ln>
            <a:solidFill>
              <a:schemeClr val="tx2">
                <a:lumMod val="60000"/>
                <a:lumOff val="40000"/>
              </a:schemeClr>
            </a:solidFill>
          </a:ln>
        </p:spPr>
        <p:txBody>
          <a:bodyPr/>
          <a:lstStyle/>
          <a:p>
            <a:r>
              <a:rPr lang="id-ID" dirty="0" smtClean="0"/>
              <a:t>“Keputusan Tata Usaha Negara adalah suatu penetapan tertulis yang dikeluarkan oleh Badan atau Pejabat Tata Usaha Negara yang berisi tindakan hukum Tata Usaha Negara berdasarkan peraturan perundang-undangan yang berlaku, yang bersifat konkret, individual, dan final, yang menimbulkan akibat hukum bagi seseorang atau badan hukum perdata.</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67000"/>
            <a:ext cx="8229600" cy="1676400"/>
          </a:xfrm>
        </p:spPr>
        <p:txBody>
          <a:bodyPr>
            <a:normAutofit/>
          </a:bodyPr>
          <a:lstStyle/>
          <a:p>
            <a:r>
              <a:rPr lang="en-US" sz="5400" dirty="0" err="1" smtClean="0"/>
              <a:t>PenyelesaianAdministrasi</a:t>
            </a:r>
            <a:endParaRPr lang="en-US" sz="5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04800"/>
          <a:ext cx="8229600" cy="5821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Up-Down Arrow 4"/>
          <p:cNvSpPr/>
          <p:nvPr/>
        </p:nvSpPr>
        <p:spPr>
          <a:xfrm>
            <a:off x="4267200" y="1828800"/>
            <a:ext cx="304800" cy="16002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96F7BD52-20C5-4436-852E-2E0C1B39807C}"/>
                                            </p:graphicEl>
                                          </p:spTgt>
                                        </p:tgtEl>
                                        <p:attrNameLst>
                                          <p:attrName>style.visibility</p:attrName>
                                        </p:attrNameLst>
                                      </p:cBhvr>
                                      <p:to>
                                        <p:strVal val="visible"/>
                                      </p:to>
                                    </p:set>
                                    <p:animEffect transition="in" filter="wipe(down)">
                                      <p:cBhvr>
                                        <p:cTn id="7" dur="500"/>
                                        <p:tgtEl>
                                          <p:spTgt spid="4">
                                            <p:graphicEl>
                                              <a:dgm id="{96F7BD52-20C5-4436-852E-2E0C1B39807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6E4D775B-FB2E-4413-BBFD-7785230A9361}"/>
                                            </p:graphicEl>
                                          </p:spTgt>
                                        </p:tgtEl>
                                        <p:attrNameLst>
                                          <p:attrName>style.visibility</p:attrName>
                                        </p:attrNameLst>
                                      </p:cBhvr>
                                      <p:to>
                                        <p:strVal val="visible"/>
                                      </p:to>
                                    </p:set>
                                    <p:animEffect transition="in" filter="wipe(down)">
                                      <p:cBhvr>
                                        <p:cTn id="12" dur="500"/>
                                        <p:tgtEl>
                                          <p:spTgt spid="4">
                                            <p:graphicEl>
                                              <a:dgm id="{6E4D775B-FB2E-4413-BBFD-7785230A9361}"/>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0D40FD4B-5BFE-4F99-ABF5-AD52DF32A3EB}"/>
                                            </p:graphicEl>
                                          </p:spTgt>
                                        </p:tgtEl>
                                        <p:attrNameLst>
                                          <p:attrName>style.visibility</p:attrName>
                                        </p:attrNameLst>
                                      </p:cBhvr>
                                      <p:to>
                                        <p:strVal val="visible"/>
                                      </p:to>
                                    </p:set>
                                    <p:animEffect transition="in" filter="wipe(down)">
                                      <p:cBhvr>
                                        <p:cTn id="15" dur="500"/>
                                        <p:tgtEl>
                                          <p:spTgt spid="4">
                                            <p:graphicEl>
                                              <a:dgm id="{0D40FD4B-5BFE-4F99-ABF5-AD52DF32A3E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7508F673-6542-441C-8C07-7A28B9CFB949}"/>
                                            </p:graphicEl>
                                          </p:spTgt>
                                        </p:tgtEl>
                                        <p:attrNameLst>
                                          <p:attrName>style.visibility</p:attrName>
                                        </p:attrNameLst>
                                      </p:cBhvr>
                                      <p:to>
                                        <p:strVal val="visible"/>
                                      </p:to>
                                    </p:set>
                                    <p:animEffect transition="in" filter="wipe(down)">
                                      <p:cBhvr>
                                        <p:cTn id="20" dur="500"/>
                                        <p:tgtEl>
                                          <p:spTgt spid="4">
                                            <p:graphicEl>
                                              <a:dgm id="{7508F673-6542-441C-8C07-7A28B9CFB949}"/>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B6E5B767-01F5-4FDD-94FF-DADFA2F40296}"/>
                                            </p:graphicEl>
                                          </p:spTgt>
                                        </p:tgtEl>
                                        <p:attrNameLst>
                                          <p:attrName>style.visibility</p:attrName>
                                        </p:attrNameLst>
                                      </p:cBhvr>
                                      <p:to>
                                        <p:strVal val="visible"/>
                                      </p:to>
                                    </p:set>
                                    <p:animEffect transition="in" filter="wipe(down)">
                                      <p:cBhvr>
                                        <p:cTn id="23" dur="500"/>
                                        <p:tgtEl>
                                          <p:spTgt spid="4">
                                            <p:graphicEl>
                                              <a:dgm id="{B6E5B767-01F5-4FDD-94FF-DADFA2F4029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221436D2-4866-4CAF-95A8-D111791D9CC7}"/>
                                            </p:graphicEl>
                                          </p:spTgt>
                                        </p:tgtEl>
                                        <p:attrNameLst>
                                          <p:attrName>style.visibility</p:attrName>
                                        </p:attrNameLst>
                                      </p:cBhvr>
                                      <p:to>
                                        <p:strVal val="visible"/>
                                      </p:to>
                                    </p:set>
                                    <p:animEffect transition="in" filter="wipe(down)">
                                      <p:cBhvr>
                                        <p:cTn id="28" dur="500"/>
                                        <p:tgtEl>
                                          <p:spTgt spid="4">
                                            <p:graphicEl>
                                              <a:dgm id="{221436D2-4866-4CAF-95A8-D111791D9CC7}"/>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7C6C6E16-A048-4254-9AD1-0B6D85A10AE3}"/>
                                            </p:graphicEl>
                                          </p:spTgt>
                                        </p:tgtEl>
                                        <p:attrNameLst>
                                          <p:attrName>style.visibility</p:attrName>
                                        </p:attrNameLst>
                                      </p:cBhvr>
                                      <p:to>
                                        <p:strVal val="visible"/>
                                      </p:to>
                                    </p:set>
                                    <p:animEffect transition="in" filter="wipe(down)">
                                      <p:cBhvr>
                                        <p:cTn id="31" dur="500"/>
                                        <p:tgtEl>
                                          <p:spTgt spid="4">
                                            <p:graphicEl>
                                              <a:dgm id="{7C6C6E16-A048-4254-9AD1-0B6D85A10AE3}"/>
                                            </p:graphic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
                                            <p:graphicEl>
                                              <a:dgm id="{998DE622-289F-48C1-9DCC-A6D25C164201}"/>
                                            </p:graphicEl>
                                          </p:spTgt>
                                        </p:tgtEl>
                                        <p:attrNameLst>
                                          <p:attrName>style.visibility</p:attrName>
                                        </p:attrNameLst>
                                      </p:cBhvr>
                                      <p:to>
                                        <p:strVal val="visible"/>
                                      </p:to>
                                    </p:set>
                                    <p:animEffect transition="in" filter="wipe(down)">
                                      <p:cBhvr>
                                        <p:cTn id="34" dur="500"/>
                                        <p:tgtEl>
                                          <p:spTgt spid="4">
                                            <p:graphicEl>
                                              <a:dgm id="{998DE622-289F-48C1-9DCC-A6D25C164201}"/>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81000"/>
          <a:ext cx="8229600" cy="57451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0" name="Straight Arrow Connector 9"/>
          <p:cNvCxnSpPr/>
          <p:nvPr/>
        </p:nvCxnSpPr>
        <p:spPr>
          <a:xfrm rot="5400000" flipH="1" flipV="1">
            <a:off x="3961606" y="4876803"/>
            <a:ext cx="1219996" cy="791"/>
          </a:xfrm>
          <a:prstGeom prst="straightConnector1">
            <a:avLst/>
          </a:prstGeom>
          <a:ln w="38100">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3200400" y="4267200"/>
            <a:ext cx="1219200" cy="381000"/>
          </a:xfrm>
          <a:prstGeom prst="straightConnector1">
            <a:avLst/>
          </a:prstGeom>
          <a:ln w="38100">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3581400" y="3124200"/>
            <a:ext cx="1828800" cy="12192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907379" y="3236893"/>
            <a:ext cx="1198021" cy="95410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2800"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n-US" sz="2800"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upaya</a:t>
            </a:r>
            <a:endParaRPr lang="en-US" sz="2800"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en-US" sz="280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hukum</a:t>
            </a:r>
            <a:endParaRPr lang="en-US" sz="2800"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 name="Rectangle 8"/>
          <p:cNvSpPr/>
          <p:nvPr/>
        </p:nvSpPr>
        <p:spPr>
          <a:xfrm>
            <a:off x="533400" y="457200"/>
            <a:ext cx="1320170" cy="646331"/>
          </a:xfrm>
          <a:prstGeom prst="rect">
            <a:avLst/>
          </a:prstGeom>
          <a:noFill/>
        </p:spPr>
        <p:txBody>
          <a:bodyPr wrap="none" lIns="91440" tIns="45720" rIns="91440" bIns="45720">
            <a:spAutoFit/>
          </a:bodyPr>
          <a:lstStyle/>
          <a:p>
            <a:pPr algn="ctr"/>
            <a:r>
              <a:rPr lang="en-US" sz="36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en-US" sz="3600" b="1" cap="none" spc="0"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Pajak</a:t>
            </a:r>
            <a:endParaRPr lang="en-US" sz="36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06371B0C-EB89-4A0A-B05D-B5E68498F266}"/>
                                            </p:graphicEl>
                                          </p:spTgt>
                                        </p:tgtEl>
                                        <p:attrNameLst>
                                          <p:attrName>style.visibility</p:attrName>
                                        </p:attrNameLst>
                                      </p:cBhvr>
                                      <p:to>
                                        <p:strVal val="visible"/>
                                      </p:to>
                                    </p:set>
                                    <p:animEffect transition="in" filter="wipe(down)">
                                      <p:cBhvr>
                                        <p:cTn id="7" dur="500"/>
                                        <p:tgtEl>
                                          <p:spTgt spid="4">
                                            <p:graphicEl>
                                              <a:dgm id="{06371B0C-EB89-4A0A-B05D-B5E68498F26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3B05ED77-FEB4-4903-9EFD-8DFE9D47A0F2}"/>
                                            </p:graphicEl>
                                          </p:spTgt>
                                        </p:tgtEl>
                                        <p:attrNameLst>
                                          <p:attrName>style.visibility</p:attrName>
                                        </p:attrNameLst>
                                      </p:cBhvr>
                                      <p:to>
                                        <p:strVal val="visible"/>
                                      </p:to>
                                    </p:set>
                                    <p:animEffect transition="in" filter="wipe(down)">
                                      <p:cBhvr>
                                        <p:cTn id="12" dur="500"/>
                                        <p:tgtEl>
                                          <p:spTgt spid="4">
                                            <p:graphicEl>
                                              <a:dgm id="{3B05ED77-FEB4-4903-9EFD-8DFE9D47A0F2}"/>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A0B40653-0D0A-40E0-94DB-49E95D448F61}"/>
                                            </p:graphicEl>
                                          </p:spTgt>
                                        </p:tgtEl>
                                        <p:attrNameLst>
                                          <p:attrName>style.visibility</p:attrName>
                                        </p:attrNameLst>
                                      </p:cBhvr>
                                      <p:to>
                                        <p:strVal val="visible"/>
                                      </p:to>
                                    </p:set>
                                    <p:animEffect transition="in" filter="wipe(down)">
                                      <p:cBhvr>
                                        <p:cTn id="15" dur="500"/>
                                        <p:tgtEl>
                                          <p:spTgt spid="4">
                                            <p:graphicEl>
                                              <a:dgm id="{A0B40653-0D0A-40E0-94DB-49E95D448F6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42559B58-BB2D-4B1A-ADBC-B01937E8C446}"/>
                                            </p:graphicEl>
                                          </p:spTgt>
                                        </p:tgtEl>
                                        <p:attrNameLst>
                                          <p:attrName>style.visibility</p:attrName>
                                        </p:attrNameLst>
                                      </p:cBhvr>
                                      <p:to>
                                        <p:strVal val="visible"/>
                                      </p:to>
                                    </p:set>
                                    <p:animEffect transition="in" filter="wipe(down)">
                                      <p:cBhvr>
                                        <p:cTn id="20" dur="500"/>
                                        <p:tgtEl>
                                          <p:spTgt spid="4">
                                            <p:graphicEl>
                                              <a:dgm id="{42559B58-BB2D-4B1A-ADBC-B01937E8C446}"/>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BE3ABB4B-E3C6-4D87-BFCB-167332A12DC6}"/>
                                            </p:graphicEl>
                                          </p:spTgt>
                                        </p:tgtEl>
                                        <p:attrNameLst>
                                          <p:attrName>style.visibility</p:attrName>
                                        </p:attrNameLst>
                                      </p:cBhvr>
                                      <p:to>
                                        <p:strVal val="visible"/>
                                      </p:to>
                                    </p:set>
                                    <p:animEffect transition="in" filter="wipe(down)">
                                      <p:cBhvr>
                                        <p:cTn id="23" dur="500"/>
                                        <p:tgtEl>
                                          <p:spTgt spid="4">
                                            <p:graphicEl>
                                              <a:dgm id="{BE3ABB4B-E3C6-4D87-BFCB-167332A12DC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A8AF57C0-1980-46D8-9BB0-1C8F880F10A8}"/>
                                            </p:graphicEl>
                                          </p:spTgt>
                                        </p:tgtEl>
                                        <p:attrNameLst>
                                          <p:attrName>style.visibility</p:attrName>
                                        </p:attrNameLst>
                                      </p:cBhvr>
                                      <p:to>
                                        <p:strVal val="visible"/>
                                      </p:to>
                                    </p:set>
                                    <p:animEffect transition="in" filter="wipe(down)">
                                      <p:cBhvr>
                                        <p:cTn id="28" dur="500"/>
                                        <p:tgtEl>
                                          <p:spTgt spid="4">
                                            <p:graphicEl>
                                              <a:dgm id="{A8AF57C0-1980-46D8-9BB0-1C8F880F10A8}"/>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57B09E01-02DC-436D-B07E-7485926E716D}"/>
                                            </p:graphicEl>
                                          </p:spTgt>
                                        </p:tgtEl>
                                        <p:attrNameLst>
                                          <p:attrName>style.visibility</p:attrName>
                                        </p:attrNameLst>
                                      </p:cBhvr>
                                      <p:to>
                                        <p:strVal val="visible"/>
                                      </p:to>
                                    </p:set>
                                    <p:animEffect transition="in" filter="wipe(down)">
                                      <p:cBhvr>
                                        <p:cTn id="31" dur="500"/>
                                        <p:tgtEl>
                                          <p:spTgt spid="4">
                                            <p:graphicEl>
                                              <a:dgm id="{57B09E01-02DC-436D-B07E-7485926E716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BD2B534D-4D86-4DFF-BE96-B7DCD2C21F4F}"/>
                                            </p:graphicEl>
                                          </p:spTgt>
                                        </p:tgtEl>
                                        <p:attrNameLst>
                                          <p:attrName>style.visibility</p:attrName>
                                        </p:attrNameLst>
                                      </p:cBhvr>
                                      <p:to>
                                        <p:strVal val="visible"/>
                                      </p:to>
                                    </p:set>
                                    <p:animEffect transition="in" filter="wipe(down)">
                                      <p:cBhvr>
                                        <p:cTn id="36" dur="500"/>
                                        <p:tgtEl>
                                          <p:spTgt spid="4">
                                            <p:graphicEl>
                                              <a:dgm id="{BD2B534D-4D86-4DFF-BE96-B7DCD2C21F4F}"/>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E1C1DBFA-DA34-4027-ADD3-987607F8240C}"/>
                                            </p:graphicEl>
                                          </p:spTgt>
                                        </p:tgtEl>
                                        <p:attrNameLst>
                                          <p:attrName>style.visibility</p:attrName>
                                        </p:attrNameLst>
                                      </p:cBhvr>
                                      <p:to>
                                        <p:strVal val="visible"/>
                                      </p:to>
                                    </p:set>
                                    <p:animEffect transition="in" filter="wipe(down)">
                                      <p:cBhvr>
                                        <p:cTn id="39" dur="500"/>
                                        <p:tgtEl>
                                          <p:spTgt spid="4">
                                            <p:graphicEl>
                                              <a:dgm id="{E1C1DBFA-DA34-4027-ADD3-987607F8240C}"/>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3BA9C248-BF65-42E3-80B7-95E800D75094}"/>
                                            </p:graphicEl>
                                          </p:spTgt>
                                        </p:tgtEl>
                                        <p:attrNameLst>
                                          <p:attrName>style.visibility</p:attrName>
                                        </p:attrNameLst>
                                      </p:cBhvr>
                                      <p:to>
                                        <p:strVal val="visible"/>
                                      </p:to>
                                    </p:set>
                                    <p:animEffect transition="in" filter="wipe(down)">
                                      <p:cBhvr>
                                        <p:cTn id="44" dur="500"/>
                                        <p:tgtEl>
                                          <p:spTgt spid="4">
                                            <p:graphicEl>
                                              <a:dgm id="{3BA9C248-BF65-42E3-80B7-95E800D75094}"/>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797DA890-0208-4982-819F-D89B433FFACC}"/>
                                            </p:graphicEl>
                                          </p:spTgt>
                                        </p:tgtEl>
                                        <p:attrNameLst>
                                          <p:attrName>style.visibility</p:attrName>
                                        </p:attrNameLst>
                                      </p:cBhvr>
                                      <p:to>
                                        <p:strVal val="visible"/>
                                      </p:to>
                                    </p:set>
                                    <p:animEffect transition="in" filter="wipe(down)">
                                      <p:cBhvr>
                                        <p:cTn id="47" dur="500"/>
                                        <p:tgtEl>
                                          <p:spTgt spid="4">
                                            <p:graphicEl>
                                              <a:dgm id="{797DA890-0208-4982-819F-D89B433FFACC}"/>
                                            </p:graphicEl>
                                          </p:spTgt>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4">
                                            <p:graphicEl>
                                              <a:dgm id="{66AF92DF-69C4-4E0C-8F9E-3DEFAF28CA5C}"/>
                                            </p:graphicEl>
                                          </p:spTgt>
                                        </p:tgtEl>
                                        <p:attrNameLst>
                                          <p:attrName>style.visibility</p:attrName>
                                        </p:attrNameLst>
                                      </p:cBhvr>
                                      <p:to>
                                        <p:strVal val="visible"/>
                                      </p:to>
                                    </p:set>
                                    <p:animEffect transition="in" filter="wipe(down)">
                                      <p:cBhvr>
                                        <p:cTn id="50" dur="500"/>
                                        <p:tgtEl>
                                          <p:spTgt spid="4">
                                            <p:graphicEl>
                                              <a:dgm id="{66AF92DF-69C4-4E0C-8F9E-3DEFAF28CA5C}"/>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2000"/>
                                        <p:tgtEl>
                                          <p:spTgt spid="7"/>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wipe(down)">
                                      <p:cBhvr>
                                        <p:cTn id="65" dur="500"/>
                                        <p:tgtEl>
                                          <p:spTgt spid="12"/>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8">
                                            <p:txEl>
                                              <p:pRg st="0" end="0"/>
                                            </p:txEl>
                                          </p:spTgt>
                                        </p:tgtEl>
                                        <p:attrNameLst>
                                          <p:attrName>style.visibility</p:attrName>
                                        </p:attrNameLst>
                                      </p:cBhvr>
                                      <p:to>
                                        <p:strVal val="visible"/>
                                      </p:to>
                                    </p:set>
                                    <p:animEffect transition="in" filter="wipe(down)">
                                      <p:cBhvr>
                                        <p:cTn id="70" dur="500"/>
                                        <p:tgtEl>
                                          <p:spTgt spid="8">
                                            <p:txEl>
                                              <p:pRg st="0" end="0"/>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8">
                                            <p:txEl>
                                              <p:pRg st="1" end="1"/>
                                            </p:txEl>
                                          </p:spTgt>
                                        </p:tgtEl>
                                        <p:attrNameLst>
                                          <p:attrName>style.visibility</p:attrName>
                                        </p:attrNameLst>
                                      </p:cBhvr>
                                      <p:to>
                                        <p:strVal val="visible"/>
                                      </p:to>
                                    </p:set>
                                    <p:animEffect transition="in" filter="wipe(down)">
                                      <p:cBhvr>
                                        <p:cTn id="75" dur="500"/>
                                        <p:tgtEl>
                                          <p:spTgt spid="8">
                                            <p:txEl>
                                              <p:pRg st="1" end="1"/>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9">
                                            <p:txEl>
                                              <p:pRg st="0" end="0"/>
                                            </p:txEl>
                                          </p:spTgt>
                                        </p:tgtEl>
                                        <p:attrNameLst>
                                          <p:attrName>style.visibility</p:attrName>
                                        </p:attrNameLst>
                                      </p:cBhvr>
                                      <p:to>
                                        <p:strVal val="visible"/>
                                      </p:to>
                                    </p:set>
                                    <p:animEffect transition="in" filter="wipe(down)">
                                      <p:cBhvr>
                                        <p:cTn id="8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7" grpId="0" animBg="1"/>
      <p:bldP spid="8" grpId="0" build="p"/>
      <p:bldP spid="9"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81000"/>
          <a:ext cx="8229600" cy="5745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33400" y="685800"/>
            <a:ext cx="1887954"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r>
              <a:rPr lang="en-US" sz="54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Pajak</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7BD22B42-154C-4BB9-873B-77C20981C614}"/>
                                            </p:graphicEl>
                                          </p:spTgt>
                                        </p:tgtEl>
                                        <p:attrNameLst>
                                          <p:attrName>style.visibility</p:attrName>
                                        </p:attrNameLst>
                                      </p:cBhvr>
                                      <p:to>
                                        <p:strVal val="visible"/>
                                      </p:to>
                                    </p:set>
                                    <p:animEffect transition="in" filter="wipe(down)">
                                      <p:cBhvr>
                                        <p:cTn id="7" dur="500"/>
                                        <p:tgtEl>
                                          <p:spTgt spid="4">
                                            <p:graphicEl>
                                              <a:dgm id="{7BD22B42-154C-4BB9-873B-77C20981C61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A6252C88-ED41-4BFB-8FBB-5795EB471418}"/>
                                            </p:graphicEl>
                                          </p:spTgt>
                                        </p:tgtEl>
                                        <p:attrNameLst>
                                          <p:attrName>style.visibility</p:attrName>
                                        </p:attrNameLst>
                                      </p:cBhvr>
                                      <p:to>
                                        <p:strVal val="visible"/>
                                      </p:to>
                                    </p:set>
                                    <p:animEffect transition="in" filter="wipe(down)">
                                      <p:cBhvr>
                                        <p:cTn id="12" dur="500"/>
                                        <p:tgtEl>
                                          <p:spTgt spid="4">
                                            <p:graphicEl>
                                              <a:dgm id="{A6252C88-ED41-4BFB-8FBB-5795EB471418}"/>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F0872F3E-0C0C-4901-B60A-3C4835419A1C}"/>
                                            </p:graphicEl>
                                          </p:spTgt>
                                        </p:tgtEl>
                                        <p:attrNameLst>
                                          <p:attrName>style.visibility</p:attrName>
                                        </p:attrNameLst>
                                      </p:cBhvr>
                                      <p:to>
                                        <p:strVal val="visible"/>
                                      </p:to>
                                    </p:set>
                                    <p:animEffect transition="in" filter="wipe(down)">
                                      <p:cBhvr>
                                        <p:cTn id="15" dur="500"/>
                                        <p:tgtEl>
                                          <p:spTgt spid="4">
                                            <p:graphicEl>
                                              <a:dgm id="{F0872F3E-0C0C-4901-B60A-3C4835419A1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5180E92C-F1B0-4179-9155-597C92E4E2E2}"/>
                                            </p:graphicEl>
                                          </p:spTgt>
                                        </p:tgtEl>
                                        <p:attrNameLst>
                                          <p:attrName>style.visibility</p:attrName>
                                        </p:attrNameLst>
                                      </p:cBhvr>
                                      <p:to>
                                        <p:strVal val="visible"/>
                                      </p:to>
                                    </p:set>
                                    <p:animEffect transition="in" filter="wipe(down)">
                                      <p:cBhvr>
                                        <p:cTn id="20" dur="500"/>
                                        <p:tgtEl>
                                          <p:spTgt spid="4">
                                            <p:graphicEl>
                                              <a:dgm id="{5180E92C-F1B0-4179-9155-597C92E4E2E2}"/>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BCD6D89F-5F08-4151-B836-93E1C5CD2FC7}"/>
                                            </p:graphicEl>
                                          </p:spTgt>
                                        </p:tgtEl>
                                        <p:attrNameLst>
                                          <p:attrName>style.visibility</p:attrName>
                                        </p:attrNameLst>
                                      </p:cBhvr>
                                      <p:to>
                                        <p:strVal val="visible"/>
                                      </p:to>
                                    </p:set>
                                    <p:animEffect transition="in" filter="wipe(down)">
                                      <p:cBhvr>
                                        <p:cTn id="23" dur="500"/>
                                        <p:tgtEl>
                                          <p:spTgt spid="4">
                                            <p:graphicEl>
                                              <a:dgm id="{BCD6D89F-5F08-4151-B836-93E1C5CD2FC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6E809E6F-B1BC-495E-8A3C-B1653BD5CC25}"/>
                                            </p:graphicEl>
                                          </p:spTgt>
                                        </p:tgtEl>
                                        <p:attrNameLst>
                                          <p:attrName>style.visibility</p:attrName>
                                        </p:attrNameLst>
                                      </p:cBhvr>
                                      <p:to>
                                        <p:strVal val="visible"/>
                                      </p:to>
                                    </p:set>
                                    <p:animEffect transition="in" filter="wipe(down)">
                                      <p:cBhvr>
                                        <p:cTn id="28" dur="500"/>
                                        <p:tgtEl>
                                          <p:spTgt spid="4">
                                            <p:graphicEl>
                                              <a:dgm id="{6E809E6F-B1BC-495E-8A3C-B1653BD5CC25}"/>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583820BC-B703-4E97-ABA9-396BAE0BA69F}"/>
                                            </p:graphicEl>
                                          </p:spTgt>
                                        </p:tgtEl>
                                        <p:attrNameLst>
                                          <p:attrName>style.visibility</p:attrName>
                                        </p:attrNameLst>
                                      </p:cBhvr>
                                      <p:to>
                                        <p:strVal val="visible"/>
                                      </p:to>
                                    </p:set>
                                    <p:animEffect transition="in" filter="wipe(down)">
                                      <p:cBhvr>
                                        <p:cTn id="31" dur="500"/>
                                        <p:tgtEl>
                                          <p:spTgt spid="4">
                                            <p:graphicEl>
                                              <a:dgm id="{583820BC-B703-4E97-ABA9-396BAE0BA69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4123A930-F114-47F1-9F85-F1A6B2D63FC4}"/>
                                            </p:graphicEl>
                                          </p:spTgt>
                                        </p:tgtEl>
                                        <p:attrNameLst>
                                          <p:attrName>style.visibility</p:attrName>
                                        </p:attrNameLst>
                                      </p:cBhvr>
                                      <p:to>
                                        <p:strVal val="visible"/>
                                      </p:to>
                                    </p:set>
                                    <p:animEffect transition="in" filter="wipe(down)">
                                      <p:cBhvr>
                                        <p:cTn id="36" dur="500"/>
                                        <p:tgtEl>
                                          <p:spTgt spid="4">
                                            <p:graphicEl>
                                              <a:dgm id="{4123A930-F114-47F1-9F85-F1A6B2D63FC4}"/>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D1F92C85-C5E9-4D15-A0A5-B5D414AACEFB}"/>
                                            </p:graphicEl>
                                          </p:spTgt>
                                        </p:tgtEl>
                                        <p:attrNameLst>
                                          <p:attrName>style.visibility</p:attrName>
                                        </p:attrNameLst>
                                      </p:cBhvr>
                                      <p:to>
                                        <p:strVal val="visible"/>
                                      </p:to>
                                    </p:set>
                                    <p:animEffect transition="in" filter="wipe(down)">
                                      <p:cBhvr>
                                        <p:cTn id="39" dur="500"/>
                                        <p:tgtEl>
                                          <p:spTgt spid="4">
                                            <p:graphicEl>
                                              <a:dgm id="{D1F92C85-C5E9-4D15-A0A5-B5D414AACEF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F22DC9E4-76C7-4C4A-A6F4-F7BE16D1A07C}"/>
                                            </p:graphicEl>
                                          </p:spTgt>
                                        </p:tgtEl>
                                        <p:attrNameLst>
                                          <p:attrName>style.visibility</p:attrName>
                                        </p:attrNameLst>
                                      </p:cBhvr>
                                      <p:to>
                                        <p:strVal val="visible"/>
                                      </p:to>
                                    </p:set>
                                    <p:animEffect transition="in" filter="wipe(down)">
                                      <p:cBhvr>
                                        <p:cTn id="44" dur="500"/>
                                        <p:tgtEl>
                                          <p:spTgt spid="4">
                                            <p:graphicEl>
                                              <a:dgm id="{F22DC9E4-76C7-4C4A-A6F4-F7BE16D1A07C}"/>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B7BAB7BF-3C0F-4DB7-801E-9E563E482FDE}"/>
                                            </p:graphicEl>
                                          </p:spTgt>
                                        </p:tgtEl>
                                        <p:attrNameLst>
                                          <p:attrName>style.visibility</p:attrName>
                                        </p:attrNameLst>
                                      </p:cBhvr>
                                      <p:to>
                                        <p:strVal val="visible"/>
                                      </p:to>
                                    </p:set>
                                    <p:animEffect transition="in" filter="wipe(down)">
                                      <p:cBhvr>
                                        <p:cTn id="47" dur="500"/>
                                        <p:tgtEl>
                                          <p:spTgt spid="4">
                                            <p:graphicEl>
                                              <a:dgm id="{B7BAB7BF-3C0F-4DB7-801E-9E563E482FDE}"/>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0" end="0"/>
                                            </p:txEl>
                                          </p:spTgt>
                                        </p:tgtEl>
                                        <p:attrNameLst>
                                          <p:attrName>style.visibility</p:attrName>
                                        </p:attrNameLst>
                                      </p:cBhvr>
                                      <p:to>
                                        <p:strVal val="visible"/>
                                      </p:to>
                                    </p:set>
                                    <p:animEffect transition="in" filter="wipe(down)">
                                      <p:cBhvr>
                                        <p:cTn id="5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04800"/>
          <a:ext cx="8229600" cy="5821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685800" y="457200"/>
            <a:ext cx="1709700" cy="646331"/>
          </a:xfrm>
          <a:prstGeom prst="rect">
            <a:avLst/>
          </a:prstGeom>
          <a:noFill/>
        </p:spPr>
        <p:txBody>
          <a:bodyPr wrap="none" lIns="91440" tIns="45720" rIns="91440" bIns="45720">
            <a:spAutoFit/>
          </a:bodyPr>
          <a:lstStyle/>
          <a:p>
            <a:pPr algn="ctr"/>
            <a:r>
              <a:rPr lang="en-US" sz="36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en-US" sz="3600" b="1" cap="none" spc="0"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Pabean</a:t>
            </a:r>
            <a:endParaRPr lang="en-US" sz="36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6" name="Rectangle 5"/>
          <p:cNvSpPr/>
          <p:nvPr/>
        </p:nvSpPr>
        <p:spPr>
          <a:xfrm>
            <a:off x="3124200" y="2514600"/>
            <a:ext cx="2733761" cy="1785104"/>
          </a:xfrm>
          <a:prstGeom prst="rect">
            <a:avLst/>
          </a:prstGeom>
          <a:noFill/>
        </p:spPr>
        <p:txBody>
          <a:bodyPr wrap="none" lIns="91440" tIns="45720" rIns="91440" bIns="45720">
            <a:spAutoFit/>
          </a:bodyPr>
          <a:lstStyle/>
          <a:p>
            <a:pPr algn="ctr"/>
            <a:r>
              <a:rPr 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n-US" sz="2800" b="1" cap="none"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Pemberitahuan</a:t>
            </a:r>
            <a:endParaRPr lang="en-US" sz="28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a:p>
            <a:pPr algn="ctr"/>
            <a:r>
              <a:rPr lang="en-US" sz="2800" b="1"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Penetapan</a:t>
            </a:r>
            <a:endParaRPr lang="en-U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a:p>
            <a:pPr algn="ctr"/>
            <a:r>
              <a:rPr lang="en-US" sz="2800" b="1" cap="none"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Penagihan</a:t>
            </a:r>
            <a:endParaRPr lang="en-US" sz="28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48999676-40AD-453B-92F8-9B6EB7D7DA76}"/>
                                            </p:graphicEl>
                                          </p:spTgt>
                                        </p:tgtEl>
                                        <p:attrNameLst>
                                          <p:attrName>style.visibility</p:attrName>
                                        </p:attrNameLst>
                                      </p:cBhvr>
                                      <p:to>
                                        <p:strVal val="visible"/>
                                      </p:to>
                                    </p:set>
                                    <p:animEffect transition="in" filter="wipe(down)">
                                      <p:cBhvr>
                                        <p:cTn id="7" dur="500"/>
                                        <p:tgtEl>
                                          <p:spTgt spid="4">
                                            <p:graphicEl>
                                              <a:dgm id="{48999676-40AD-453B-92F8-9B6EB7D7DA7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638CE20B-9E11-4113-8DB4-9B5EC7C44305}"/>
                                            </p:graphicEl>
                                          </p:spTgt>
                                        </p:tgtEl>
                                        <p:attrNameLst>
                                          <p:attrName>style.visibility</p:attrName>
                                        </p:attrNameLst>
                                      </p:cBhvr>
                                      <p:to>
                                        <p:strVal val="visible"/>
                                      </p:to>
                                    </p:set>
                                    <p:animEffect transition="in" filter="wipe(down)">
                                      <p:cBhvr>
                                        <p:cTn id="12" dur="500"/>
                                        <p:tgtEl>
                                          <p:spTgt spid="4">
                                            <p:graphicEl>
                                              <a:dgm id="{638CE20B-9E11-4113-8DB4-9B5EC7C44305}"/>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5BC70695-A758-4144-B095-E185BDA8F4DF}"/>
                                            </p:graphicEl>
                                          </p:spTgt>
                                        </p:tgtEl>
                                        <p:attrNameLst>
                                          <p:attrName>style.visibility</p:attrName>
                                        </p:attrNameLst>
                                      </p:cBhvr>
                                      <p:to>
                                        <p:strVal val="visible"/>
                                      </p:to>
                                    </p:set>
                                    <p:animEffect transition="in" filter="wipe(down)">
                                      <p:cBhvr>
                                        <p:cTn id="15" dur="500"/>
                                        <p:tgtEl>
                                          <p:spTgt spid="4">
                                            <p:graphicEl>
                                              <a:dgm id="{5BC70695-A758-4144-B095-E185BDA8F4D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30DCBC33-9802-49AE-BC13-F54F3A2BF349}"/>
                                            </p:graphicEl>
                                          </p:spTgt>
                                        </p:tgtEl>
                                        <p:attrNameLst>
                                          <p:attrName>style.visibility</p:attrName>
                                        </p:attrNameLst>
                                      </p:cBhvr>
                                      <p:to>
                                        <p:strVal val="visible"/>
                                      </p:to>
                                    </p:set>
                                    <p:animEffect transition="in" filter="wipe(down)">
                                      <p:cBhvr>
                                        <p:cTn id="20" dur="500"/>
                                        <p:tgtEl>
                                          <p:spTgt spid="4">
                                            <p:graphicEl>
                                              <a:dgm id="{30DCBC33-9802-49AE-BC13-F54F3A2BF349}"/>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B767918A-F34D-46B5-A2BF-F1FA98B8E274}"/>
                                            </p:graphicEl>
                                          </p:spTgt>
                                        </p:tgtEl>
                                        <p:attrNameLst>
                                          <p:attrName>style.visibility</p:attrName>
                                        </p:attrNameLst>
                                      </p:cBhvr>
                                      <p:to>
                                        <p:strVal val="visible"/>
                                      </p:to>
                                    </p:set>
                                    <p:animEffect transition="in" filter="wipe(down)">
                                      <p:cBhvr>
                                        <p:cTn id="23" dur="500"/>
                                        <p:tgtEl>
                                          <p:spTgt spid="4">
                                            <p:graphicEl>
                                              <a:dgm id="{B767918A-F34D-46B5-A2BF-F1FA98B8E2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C56BD514-C330-486F-8FB4-2519DC77ACD4}"/>
                                            </p:graphicEl>
                                          </p:spTgt>
                                        </p:tgtEl>
                                        <p:attrNameLst>
                                          <p:attrName>style.visibility</p:attrName>
                                        </p:attrNameLst>
                                      </p:cBhvr>
                                      <p:to>
                                        <p:strVal val="visible"/>
                                      </p:to>
                                    </p:set>
                                    <p:animEffect transition="in" filter="wipe(down)">
                                      <p:cBhvr>
                                        <p:cTn id="28" dur="500"/>
                                        <p:tgtEl>
                                          <p:spTgt spid="4">
                                            <p:graphicEl>
                                              <a:dgm id="{C56BD514-C330-486F-8FB4-2519DC77ACD4}"/>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7779DB9E-43BA-4D6F-9C22-D76F6EB43FCD}"/>
                                            </p:graphicEl>
                                          </p:spTgt>
                                        </p:tgtEl>
                                        <p:attrNameLst>
                                          <p:attrName>style.visibility</p:attrName>
                                        </p:attrNameLst>
                                      </p:cBhvr>
                                      <p:to>
                                        <p:strVal val="visible"/>
                                      </p:to>
                                    </p:set>
                                    <p:animEffect transition="in" filter="wipe(down)">
                                      <p:cBhvr>
                                        <p:cTn id="31" dur="500"/>
                                        <p:tgtEl>
                                          <p:spTgt spid="4">
                                            <p:graphicEl>
                                              <a:dgm id="{7779DB9E-43BA-4D6F-9C22-D76F6EB43FC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359BFA04-6397-4002-A505-C79EAE763017}"/>
                                            </p:graphicEl>
                                          </p:spTgt>
                                        </p:tgtEl>
                                        <p:attrNameLst>
                                          <p:attrName>style.visibility</p:attrName>
                                        </p:attrNameLst>
                                      </p:cBhvr>
                                      <p:to>
                                        <p:strVal val="visible"/>
                                      </p:to>
                                    </p:set>
                                    <p:animEffect transition="in" filter="wipe(down)">
                                      <p:cBhvr>
                                        <p:cTn id="36" dur="500"/>
                                        <p:tgtEl>
                                          <p:spTgt spid="4">
                                            <p:graphicEl>
                                              <a:dgm id="{359BFA04-6397-4002-A505-C79EAE763017}"/>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905C3C7E-5423-4D60-B4CD-DCADE282290C}"/>
                                            </p:graphicEl>
                                          </p:spTgt>
                                        </p:tgtEl>
                                        <p:attrNameLst>
                                          <p:attrName>style.visibility</p:attrName>
                                        </p:attrNameLst>
                                      </p:cBhvr>
                                      <p:to>
                                        <p:strVal val="visible"/>
                                      </p:to>
                                    </p:set>
                                    <p:animEffect transition="in" filter="wipe(down)">
                                      <p:cBhvr>
                                        <p:cTn id="39" dur="500"/>
                                        <p:tgtEl>
                                          <p:spTgt spid="4">
                                            <p:graphicEl>
                                              <a:dgm id="{905C3C7E-5423-4D60-B4CD-DCADE282290C}"/>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graphicEl>
                                              <a:dgm id="{102D7E31-4482-45EB-BE28-65FCEEBFAEE7}"/>
                                            </p:graphicEl>
                                          </p:spTgt>
                                        </p:tgtEl>
                                        <p:attrNameLst>
                                          <p:attrName>style.visibility</p:attrName>
                                        </p:attrNameLst>
                                      </p:cBhvr>
                                      <p:to>
                                        <p:strVal val="visible"/>
                                      </p:to>
                                    </p:set>
                                    <p:animEffect transition="in" filter="wipe(down)">
                                      <p:cBhvr>
                                        <p:cTn id="42" dur="500"/>
                                        <p:tgtEl>
                                          <p:spTgt spid="4">
                                            <p:graphicEl>
                                              <a:dgm id="{102D7E31-4482-45EB-BE28-65FCEEBFAEE7}"/>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5">
                                            <p:txEl>
                                              <p:pRg st="0" end="0"/>
                                            </p:txEl>
                                          </p:spTgt>
                                        </p:tgtEl>
                                        <p:attrNameLst>
                                          <p:attrName>style.visibility</p:attrName>
                                        </p:attrNameLst>
                                      </p:cBhvr>
                                      <p:to>
                                        <p:strVal val="visible"/>
                                      </p:to>
                                    </p:set>
                                    <p:animEffect transition="in" filter="wipe(down)">
                                      <p:cBhvr>
                                        <p:cTn id="47" dur="500"/>
                                        <p:tgtEl>
                                          <p:spTgt spid="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Effect transition="in" filter="wipe(down)">
                                      <p:cBhvr>
                                        <p:cTn id="52" dur="500"/>
                                        <p:tgtEl>
                                          <p:spTgt spid="6">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6">
                                            <p:txEl>
                                              <p:pRg st="1" end="1"/>
                                            </p:txEl>
                                          </p:spTgt>
                                        </p:tgtEl>
                                        <p:attrNameLst>
                                          <p:attrName>style.visibility</p:attrName>
                                        </p:attrNameLst>
                                      </p:cBhvr>
                                      <p:to>
                                        <p:strVal val="visible"/>
                                      </p:to>
                                    </p:set>
                                    <p:animEffect transition="in" filter="wipe(down)">
                                      <p:cBhvr>
                                        <p:cTn id="57" dur="500"/>
                                        <p:tgtEl>
                                          <p:spTgt spid="6">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6">
                                            <p:txEl>
                                              <p:pRg st="2" end="2"/>
                                            </p:txEl>
                                          </p:spTgt>
                                        </p:tgtEl>
                                        <p:attrNameLst>
                                          <p:attrName>style.visibility</p:attrName>
                                        </p:attrNameLst>
                                      </p:cBhvr>
                                      <p:to>
                                        <p:strVal val="visible"/>
                                      </p:to>
                                    </p:set>
                                    <p:animEffect transition="in" filter="wipe(down)">
                                      <p:cBhvr>
                                        <p:cTn id="6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build="p"/>
      <p:bldP spid="6"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09801"/>
            <a:ext cx="8229600" cy="1600200"/>
          </a:xfrm>
        </p:spPr>
        <p:txBody>
          <a:bodyPr>
            <a:normAutofit/>
          </a:bodyPr>
          <a:lstStyle/>
          <a:p>
            <a:r>
              <a:rPr lang="en-US" sz="7200" dirty="0" smtClean="0"/>
              <a:t> </a:t>
            </a:r>
            <a:r>
              <a:rPr lang="en-US" sz="7200" dirty="0" err="1" smtClean="0"/>
              <a:t>Upaya</a:t>
            </a:r>
            <a:r>
              <a:rPr lang="en-US" sz="7200" dirty="0" smtClean="0"/>
              <a:t> </a:t>
            </a:r>
            <a:r>
              <a:rPr lang="en-US" sz="7200" dirty="0" err="1" smtClean="0"/>
              <a:t>Administrasi</a:t>
            </a:r>
            <a:endParaRPr lang="en-US" sz="7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rmAutofit fontScale="90000"/>
          </a:bodyPr>
          <a:lstStyle/>
          <a:p>
            <a:r>
              <a:rPr lang="en-US" dirty="0" smtClean="0"/>
              <a:t>UPAYA ADMINISTRASI</a:t>
            </a:r>
            <a:endParaRPr lang="en-US" dirty="0"/>
          </a:p>
        </p:txBody>
      </p:sp>
      <p:sp>
        <p:nvSpPr>
          <p:cNvPr id="3" name="Content Placeholder 2"/>
          <p:cNvSpPr>
            <a:spLocks noGrp="1"/>
          </p:cNvSpPr>
          <p:nvPr>
            <p:ph idx="1"/>
          </p:nvPr>
        </p:nvSpPr>
        <p:spPr>
          <a:xfrm>
            <a:off x="457200" y="1214422"/>
            <a:ext cx="8229600" cy="4643470"/>
          </a:xfrm>
          <a:ln>
            <a:solidFill>
              <a:schemeClr val="accent1"/>
            </a:solidFill>
          </a:ln>
        </p:spPr>
        <p:txBody>
          <a:bodyPr>
            <a:normAutofit lnSpcReduction="10000"/>
          </a:bodyPr>
          <a:lstStyle/>
          <a:p>
            <a:pPr>
              <a:buNone/>
            </a:pPr>
            <a:r>
              <a:rPr lang="en-US" dirty="0" err="1" smtClean="0"/>
              <a:t>Keberatan</a:t>
            </a:r>
            <a:r>
              <a:rPr lang="en-US" dirty="0" smtClean="0"/>
              <a:t> :</a:t>
            </a:r>
          </a:p>
          <a:p>
            <a:pPr>
              <a:buFont typeface="Arial" charset="0"/>
              <a:buChar char="•"/>
            </a:pPr>
            <a:r>
              <a:rPr lang="en-US" dirty="0" err="1" smtClean="0"/>
              <a:t>Terhadap</a:t>
            </a:r>
            <a:r>
              <a:rPr lang="en-US" dirty="0" smtClean="0"/>
              <a:t> </a:t>
            </a:r>
            <a:r>
              <a:rPr lang="en-US" dirty="0" err="1" smtClean="0"/>
              <a:t>suatu</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penetapan</a:t>
            </a:r>
            <a:r>
              <a:rPr lang="en-US" dirty="0" smtClean="0"/>
              <a:t> </a:t>
            </a:r>
            <a:r>
              <a:rPr lang="en-US" dirty="0" err="1" smtClean="0"/>
              <a:t>Tarif</a:t>
            </a:r>
            <a:r>
              <a:rPr lang="en-US" dirty="0" smtClean="0"/>
              <a:t> </a:t>
            </a:r>
            <a:r>
              <a:rPr lang="en-US" dirty="0" err="1" smtClean="0"/>
              <a:t>dan</a:t>
            </a:r>
            <a:r>
              <a:rPr lang="en-US" dirty="0" smtClean="0"/>
              <a:t> </a:t>
            </a:r>
            <a:r>
              <a:rPr lang="en-US" dirty="0" err="1" smtClean="0"/>
              <a:t>Nilai</a:t>
            </a:r>
            <a:r>
              <a:rPr lang="en-US" dirty="0" smtClean="0"/>
              <a:t> </a:t>
            </a:r>
            <a:r>
              <a:rPr lang="en-US" dirty="0" err="1" smtClean="0"/>
              <a:t>Pabean</a:t>
            </a:r>
            <a:r>
              <a:rPr lang="en-US" dirty="0" smtClean="0"/>
              <a:t> </a:t>
            </a:r>
          </a:p>
          <a:p>
            <a:pPr>
              <a:buFont typeface="Arial" charset="0"/>
              <a:buChar char="•"/>
            </a:pPr>
            <a:r>
              <a:rPr lang="en-US" dirty="0" err="1" smtClean="0"/>
              <a:t>Fokus</a:t>
            </a:r>
            <a:r>
              <a:rPr lang="en-US" dirty="0" smtClean="0"/>
              <a:t> </a:t>
            </a:r>
            <a:r>
              <a:rPr lang="en-US" dirty="0" err="1" smtClean="0"/>
              <a:t>kepada</a:t>
            </a:r>
            <a:r>
              <a:rPr lang="en-US" dirty="0" smtClean="0"/>
              <a:t> </a:t>
            </a:r>
            <a:r>
              <a:rPr lang="en-US" dirty="0" err="1" smtClean="0"/>
              <a:t>penghitungan</a:t>
            </a:r>
            <a:r>
              <a:rPr lang="en-US" dirty="0" smtClean="0"/>
              <a:t> </a:t>
            </a:r>
            <a:r>
              <a:rPr lang="en-US" dirty="0" err="1" smtClean="0"/>
              <a:t>pajak</a:t>
            </a:r>
            <a:r>
              <a:rPr lang="en-US" dirty="0" smtClean="0"/>
              <a:t> yang </a:t>
            </a:r>
            <a:r>
              <a:rPr lang="en-US" dirty="0" err="1" smtClean="0"/>
              <a:t>dikoreksi</a:t>
            </a:r>
            <a:r>
              <a:rPr lang="en-US" dirty="0" smtClean="0"/>
              <a:t> </a:t>
            </a:r>
            <a:r>
              <a:rPr lang="en-US" dirty="0" err="1" smtClean="0"/>
              <a:t>dan</a:t>
            </a:r>
            <a:r>
              <a:rPr lang="en-US" dirty="0" smtClean="0"/>
              <a:t> </a:t>
            </a:r>
            <a:r>
              <a:rPr lang="en-US" dirty="0" err="1" smtClean="0"/>
              <a:t>sanksi</a:t>
            </a:r>
            <a:r>
              <a:rPr lang="en-US" dirty="0" smtClean="0"/>
              <a:t> </a:t>
            </a:r>
            <a:r>
              <a:rPr lang="en-US" dirty="0" err="1" smtClean="0"/>
              <a:t>administrasi</a:t>
            </a:r>
            <a:endParaRPr lang="en-US" dirty="0" smtClean="0"/>
          </a:p>
          <a:p>
            <a:pPr>
              <a:buFont typeface="Arial" charset="0"/>
              <a:buChar char="•"/>
            </a:pPr>
            <a:r>
              <a:rPr lang="en-US" dirty="0" err="1" smtClean="0"/>
              <a:t>Diajukan</a:t>
            </a:r>
            <a:r>
              <a:rPr lang="en-US" dirty="0" smtClean="0"/>
              <a:t> </a:t>
            </a:r>
            <a:r>
              <a:rPr lang="en-US" dirty="0" err="1" smtClean="0"/>
              <a:t>melalui</a:t>
            </a:r>
            <a:r>
              <a:rPr lang="en-US" dirty="0" smtClean="0"/>
              <a:t> </a:t>
            </a:r>
            <a:r>
              <a:rPr lang="en-US" dirty="0" err="1" smtClean="0"/>
              <a:t>surat</a:t>
            </a:r>
            <a:r>
              <a:rPr lang="en-US" dirty="0" smtClean="0"/>
              <a:t> </a:t>
            </a:r>
            <a:r>
              <a:rPr lang="en-US" dirty="0" err="1" smtClean="0"/>
              <a:t>permohonan</a:t>
            </a:r>
            <a:r>
              <a:rPr lang="en-US" dirty="0" smtClean="0"/>
              <a:t> </a:t>
            </a:r>
            <a:r>
              <a:rPr lang="en-US" dirty="0" err="1" smtClean="0"/>
              <a:t>kepada</a:t>
            </a:r>
            <a:r>
              <a:rPr lang="en-US" dirty="0" smtClean="0"/>
              <a:t> </a:t>
            </a:r>
            <a:r>
              <a:rPr lang="en-US" dirty="0" err="1" smtClean="0"/>
              <a:t>pejabat</a:t>
            </a:r>
            <a:r>
              <a:rPr lang="en-US" dirty="0" smtClean="0"/>
              <a:t>  </a:t>
            </a:r>
            <a:r>
              <a:rPr lang="en-US" dirty="0" err="1" smtClean="0"/>
              <a:t>Perpajakan</a:t>
            </a:r>
            <a:endParaRPr lang="en-US" dirty="0" smtClean="0"/>
          </a:p>
          <a:p>
            <a:pPr>
              <a:buFont typeface="Arial" charset="0"/>
              <a:buChar char="•"/>
            </a:pPr>
            <a:r>
              <a:rPr lang="en-US" dirty="0" err="1" smtClean="0"/>
              <a:t>Atau</a:t>
            </a:r>
            <a:r>
              <a:rPr lang="en-US" dirty="0" smtClean="0"/>
              <a:t> </a:t>
            </a:r>
            <a:r>
              <a:rPr lang="en-US" dirty="0" err="1" smtClean="0"/>
              <a:t>pemotongan</a:t>
            </a:r>
            <a:r>
              <a:rPr lang="en-US" dirty="0" smtClean="0"/>
              <a:t> </a:t>
            </a:r>
            <a:r>
              <a:rPr lang="en-US" dirty="0" err="1" smtClean="0"/>
              <a:t>atau</a:t>
            </a:r>
            <a:r>
              <a:rPr lang="en-US" dirty="0" smtClean="0"/>
              <a:t> </a:t>
            </a:r>
            <a:r>
              <a:rPr lang="en-US" dirty="0" err="1" smtClean="0"/>
              <a:t>pemungutan</a:t>
            </a:r>
            <a:r>
              <a:rPr lang="en-US" dirty="0" smtClean="0"/>
              <a:t> </a:t>
            </a:r>
            <a:r>
              <a:rPr lang="en-US" dirty="0" err="1" smtClean="0"/>
              <a:t>pajak</a:t>
            </a:r>
            <a:r>
              <a:rPr lang="en-US" dirty="0" smtClean="0"/>
              <a:t> </a:t>
            </a:r>
            <a:r>
              <a:rPr lang="en-US" dirty="0" err="1" smtClean="0"/>
              <a:t>oleh</a:t>
            </a:r>
            <a:r>
              <a:rPr lang="en-US" dirty="0" smtClean="0"/>
              <a:t> </a:t>
            </a:r>
            <a:r>
              <a:rPr lang="en-US" dirty="0" err="1" smtClean="0"/>
              <a:t>pihak</a:t>
            </a:r>
            <a:r>
              <a:rPr lang="en-US" dirty="0" smtClean="0"/>
              <a:t> </a:t>
            </a:r>
            <a:r>
              <a:rPr lang="en-US" dirty="0" err="1" smtClean="0"/>
              <a:t>ketiga</a:t>
            </a:r>
            <a:endParaRPr lang="en-US" dirty="0"/>
          </a:p>
        </p:txBody>
      </p:sp>
      <p:sp>
        <p:nvSpPr>
          <p:cNvPr id="4" name="Slide Number Placeholder 3"/>
          <p:cNvSpPr>
            <a:spLocks noGrp="1"/>
          </p:cNvSpPr>
          <p:nvPr>
            <p:ph type="sldNum" sz="quarter" idx="12"/>
          </p:nvPr>
        </p:nvSpPr>
        <p:spPr/>
        <p:txBody>
          <a:bodyPr/>
          <a:lstStyle/>
          <a:p>
            <a:fld id="{D48A06EB-650C-4C53-8D60-ECC8A0512136}" type="slidenum">
              <a:rPr lang="id-ID" smtClean="0"/>
              <a:pPr/>
              <a:t>42</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500063"/>
          <a:ext cx="8229600" cy="5626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 name="Straight Connector 4"/>
          <p:cNvCxnSpPr/>
          <p:nvPr/>
        </p:nvCxnSpPr>
        <p:spPr>
          <a:xfrm flipV="1">
            <a:off x="5486400" y="3810000"/>
            <a:ext cx="914400" cy="7620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rot="19547271">
            <a:off x="1890918" y="3346419"/>
            <a:ext cx="6238183"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r>
              <a:rPr lang="en-US" sz="3600" b="1" dirty="0" err="1" smtClean="0">
                <a:ln w="10541" cmpd="sng">
                  <a:solidFill>
                    <a:schemeClr val="accent1">
                      <a:shade val="88000"/>
                      <a:satMod val="110000"/>
                    </a:schemeClr>
                  </a:solidFill>
                  <a:prstDash val="solid"/>
                </a:ln>
                <a:solidFill>
                  <a:srgbClr val="FF0000"/>
                </a:solidFill>
              </a:rPr>
              <a:t>Penyelesaian</a:t>
            </a:r>
            <a:r>
              <a:rPr lang="en-US" sz="3600" b="1" dirty="0" smtClean="0">
                <a:ln w="10541" cmpd="sng">
                  <a:solidFill>
                    <a:schemeClr val="accent1">
                      <a:shade val="88000"/>
                      <a:satMod val="110000"/>
                    </a:schemeClr>
                  </a:solidFill>
                  <a:prstDash val="solid"/>
                </a:ln>
                <a:solidFill>
                  <a:srgbClr val="FF0000"/>
                </a:solidFill>
              </a:rPr>
              <a:t> </a:t>
            </a:r>
            <a:r>
              <a:rPr lang="en-US" sz="3600" b="1" dirty="0" err="1" smtClean="0">
                <a:ln w="10541" cmpd="sng">
                  <a:solidFill>
                    <a:schemeClr val="accent1">
                      <a:shade val="88000"/>
                      <a:satMod val="110000"/>
                    </a:schemeClr>
                  </a:solidFill>
                  <a:prstDash val="solid"/>
                </a:ln>
                <a:solidFill>
                  <a:srgbClr val="FF0000"/>
                </a:solidFill>
              </a:rPr>
              <a:t>administrasi</a:t>
            </a:r>
            <a:endParaRPr lang="en-US" sz="5400" b="1" cap="none" spc="0" dirty="0">
              <a:ln w="10541" cmpd="sng">
                <a:solidFill>
                  <a:schemeClr val="accent1">
                    <a:shade val="88000"/>
                    <a:satMod val="110000"/>
                  </a:schemeClr>
                </a:solidFill>
                <a:prstDash val="solid"/>
              </a:ln>
              <a:solidFill>
                <a:srgbClr val="FF0000"/>
              </a:solidFill>
              <a:effectLst/>
            </a:endParaRPr>
          </a:p>
        </p:txBody>
      </p:sp>
      <p:sp>
        <p:nvSpPr>
          <p:cNvPr id="6" name="Oval 5"/>
          <p:cNvSpPr/>
          <p:nvPr/>
        </p:nvSpPr>
        <p:spPr>
          <a:xfrm>
            <a:off x="4267200" y="2177143"/>
            <a:ext cx="3429000" cy="3156857"/>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B7E7D669-C056-4807-977F-3A860DAA2176}"/>
                                            </p:graphicEl>
                                          </p:spTgt>
                                        </p:tgtEl>
                                        <p:attrNameLst>
                                          <p:attrName>style.visibility</p:attrName>
                                        </p:attrNameLst>
                                      </p:cBhvr>
                                      <p:to>
                                        <p:strVal val="visible"/>
                                      </p:to>
                                    </p:set>
                                    <p:animEffect transition="in" filter="wipe(down)">
                                      <p:cBhvr>
                                        <p:cTn id="7" dur="500"/>
                                        <p:tgtEl>
                                          <p:spTgt spid="4">
                                            <p:graphicEl>
                                              <a:dgm id="{B7E7D669-C056-4807-977F-3A860DAA217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282C0E49-FE05-42B4-94CF-A3C07A7AA8D7}"/>
                                            </p:graphicEl>
                                          </p:spTgt>
                                        </p:tgtEl>
                                        <p:attrNameLst>
                                          <p:attrName>style.visibility</p:attrName>
                                        </p:attrNameLst>
                                      </p:cBhvr>
                                      <p:to>
                                        <p:strVal val="visible"/>
                                      </p:to>
                                    </p:set>
                                    <p:animEffect transition="in" filter="wipe(down)">
                                      <p:cBhvr>
                                        <p:cTn id="12" dur="500"/>
                                        <p:tgtEl>
                                          <p:spTgt spid="4">
                                            <p:graphicEl>
                                              <a:dgm id="{282C0E49-FE05-42B4-94CF-A3C07A7AA8D7}"/>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C6038715-F0E2-47A2-89C9-AD5EFD47EC0F}"/>
                                            </p:graphicEl>
                                          </p:spTgt>
                                        </p:tgtEl>
                                        <p:attrNameLst>
                                          <p:attrName>style.visibility</p:attrName>
                                        </p:attrNameLst>
                                      </p:cBhvr>
                                      <p:to>
                                        <p:strVal val="visible"/>
                                      </p:to>
                                    </p:set>
                                    <p:animEffect transition="in" filter="wipe(down)">
                                      <p:cBhvr>
                                        <p:cTn id="15" dur="500"/>
                                        <p:tgtEl>
                                          <p:spTgt spid="4">
                                            <p:graphicEl>
                                              <a:dgm id="{C6038715-F0E2-47A2-89C9-AD5EFD47EC0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F2292656-6C08-43C6-82A3-6228F5376143}"/>
                                            </p:graphicEl>
                                          </p:spTgt>
                                        </p:tgtEl>
                                        <p:attrNameLst>
                                          <p:attrName>style.visibility</p:attrName>
                                        </p:attrNameLst>
                                      </p:cBhvr>
                                      <p:to>
                                        <p:strVal val="visible"/>
                                      </p:to>
                                    </p:set>
                                    <p:animEffect transition="in" filter="wipe(down)">
                                      <p:cBhvr>
                                        <p:cTn id="20" dur="500"/>
                                        <p:tgtEl>
                                          <p:spTgt spid="4">
                                            <p:graphicEl>
                                              <a:dgm id="{F2292656-6C08-43C6-82A3-6228F5376143}"/>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21156D7F-3977-43AD-9D7D-C4B6ACD6E5F8}"/>
                                            </p:graphicEl>
                                          </p:spTgt>
                                        </p:tgtEl>
                                        <p:attrNameLst>
                                          <p:attrName>style.visibility</p:attrName>
                                        </p:attrNameLst>
                                      </p:cBhvr>
                                      <p:to>
                                        <p:strVal val="visible"/>
                                      </p:to>
                                    </p:set>
                                    <p:animEffect transition="in" filter="wipe(down)">
                                      <p:cBhvr>
                                        <p:cTn id="23" dur="500"/>
                                        <p:tgtEl>
                                          <p:spTgt spid="4">
                                            <p:graphicEl>
                                              <a:dgm id="{21156D7F-3977-43AD-9D7D-C4B6ACD6E5F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87922569-5BB0-4874-B6CE-370CE857550C}"/>
                                            </p:graphicEl>
                                          </p:spTgt>
                                        </p:tgtEl>
                                        <p:attrNameLst>
                                          <p:attrName>style.visibility</p:attrName>
                                        </p:attrNameLst>
                                      </p:cBhvr>
                                      <p:to>
                                        <p:strVal val="visible"/>
                                      </p:to>
                                    </p:set>
                                    <p:animEffect transition="in" filter="wipe(down)">
                                      <p:cBhvr>
                                        <p:cTn id="28" dur="500"/>
                                        <p:tgtEl>
                                          <p:spTgt spid="4">
                                            <p:graphicEl>
                                              <a:dgm id="{87922569-5BB0-4874-B6CE-370CE857550C}"/>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5E0008FE-048E-4046-9E6C-CAA6EBFC8151}"/>
                                            </p:graphicEl>
                                          </p:spTgt>
                                        </p:tgtEl>
                                        <p:attrNameLst>
                                          <p:attrName>style.visibility</p:attrName>
                                        </p:attrNameLst>
                                      </p:cBhvr>
                                      <p:to>
                                        <p:strVal val="visible"/>
                                      </p:to>
                                    </p:set>
                                    <p:animEffect transition="in" filter="wipe(down)">
                                      <p:cBhvr>
                                        <p:cTn id="31" dur="500"/>
                                        <p:tgtEl>
                                          <p:spTgt spid="4">
                                            <p:graphicEl>
                                              <a:dgm id="{5E0008FE-048E-4046-9E6C-CAA6EBFC815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BE8FC4DA-58DC-42CD-A1C2-A5192F225D6D}"/>
                                            </p:graphicEl>
                                          </p:spTgt>
                                        </p:tgtEl>
                                        <p:attrNameLst>
                                          <p:attrName>style.visibility</p:attrName>
                                        </p:attrNameLst>
                                      </p:cBhvr>
                                      <p:to>
                                        <p:strVal val="visible"/>
                                      </p:to>
                                    </p:set>
                                    <p:animEffect transition="in" filter="wipe(down)">
                                      <p:cBhvr>
                                        <p:cTn id="36" dur="500"/>
                                        <p:tgtEl>
                                          <p:spTgt spid="4">
                                            <p:graphicEl>
                                              <a:dgm id="{BE8FC4DA-58DC-42CD-A1C2-A5192F225D6D}"/>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C232251A-DD39-4B4A-B230-F6F0658C4FCF}"/>
                                            </p:graphicEl>
                                          </p:spTgt>
                                        </p:tgtEl>
                                        <p:attrNameLst>
                                          <p:attrName>style.visibility</p:attrName>
                                        </p:attrNameLst>
                                      </p:cBhvr>
                                      <p:to>
                                        <p:strVal val="visible"/>
                                      </p:to>
                                    </p:set>
                                    <p:animEffect transition="in" filter="wipe(down)">
                                      <p:cBhvr>
                                        <p:cTn id="39" dur="500"/>
                                        <p:tgtEl>
                                          <p:spTgt spid="4">
                                            <p:graphicEl>
                                              <a:dgm id="{C232251A-DD39-4B4A-B230-F6F0658C4FCF}"/>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AEF7BE91-A530-4A35-8F19-229FD65BE130}"/>
                                            </p:graphicEl>
                                          </p:spTgt>
                                        </p:tgtEl>
                                        <p:attrNameLst>
                                          <p:attrName>style.visibility</p:attrName>
                                        </p:attrNameLst>
                                      </p:cBhvr>
                                      <p:to>
                                        <p:strVal val="visible"/>
                                      </p:to>
                                    </p:set>
                                    <p:animEffect transition="in" filter="wipe(down)">
                                      <p:cBhvr>
                                        <p:cTn id="44" dur="500"/>
                                        <p:tgtEl>
                                          <p:spTgt spid="4">
                                            <p:graphicEl>
                                              <a:dgm id="{AEF7BE91-A530-4A35-8F19-229FD65BE130}"/>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2A7C20A1-C80F-49A4-B0F2-BFB6797AB55A}"/>
                                            </p:graphicEl>
                                          </p:spTgt>
                                        </p:tgtEl>
                                        <p:attrNameLst>
                                          <p:attrName>style.visibility</p:attrName>
                                        </p:attrNameLst>
                                      </p:cBhvr>
                                      <p:to>
                                        <p:strVal val="visible"/>
                                      </p:to>
                                    </p:set>
                                    <p:animEffect transition="in" filter="wipe(down)">
                                      <p:cBhvr>
                                        <p:cTn id="47" dur="500"/>
                                        <p:tgtEl>
                                          <p:spTgt spid="4">
                                            <p:graphicEl>
                                              <a:dgm id="{2A7C20A1-C80F-49A4-B0F2-BFB6797AB55A}"/>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wipe(down)">
                                      <p:cBhvr>
                                        <p:cTn id="52" dur="500"/>
                                        <p:tgtEl>
                                          <p:spTgt spid="5"/>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7">
                                            <p:txEl>
                                              <p:pRg st="0" end="0"/>
                                            </p:txEl>
                                          </p:spTgt>
                                        </p:tgtEl>
                                        <p:attrNameLst>
                                          <p:attrName>style.visibility</p:attrName>
                                        </p:attrNameLst>
                                      </p:cBhvr>
                                      <p:to>
                                        <p:strVal val="visible"/>
                                      </p:to>
                                    </p:set>
                                    <p:anim calcmode="lin" valueType="num">
                                      <p:cBhvr additive="base">
                                        <p:cTn id="5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down)">
                                      <p:cBhvr>
                                        <p:cTn id="6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P spid="7" grpId="0" build="p"/>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609600"/>
          <a:ext cx="8229600" cy="5516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 name="Straight Connector 4"/>
          <p:cNvCxnSpPr/>
          <p:nvPr/>
        </p:nvCxnSpPr>
        <p:spPr>
          <a:xfrm rot="16200000" flipV="1">
            <a:off x="3467100" y="3924300"/>
            <a:ext cx="2133600" cy="76200"/>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10800000">
            <a:off x="3352800" y="2895600"/>
            <a:ext cx="1143000" cy="1588"/>
          </a:xfrm>
          <a:prstGeom prst="line">
            <a:avLst/>
          </a:prstGeom>
          <a:ln w="19050">
            <a:solidFill>
              <a:srgbClr val="FF00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flipH="1" flipV="1">
            <a:off x="3620294" y="4305300"/>
            <a:ext cx="1447006" cy="794"/>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10800000" flipV="1">
            <a:off x="3276600" y="3497942"/>
            <a:ext cx="1077686" cy="7257"/>
          </a:xfrm>
          <a:prstGeom prst="straightConnector1">
            <a:avLst/>
          </a:prstGeom>
          <a:ln w="28575">
            <a:prstDash val="sysDash"/>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8EAD282C-0FD7-4A61-8C66-059A4B237A61}"/>
                                            </p:graphicEl>
                                          </p:spTgt>
                                        </p:tgtEl>
                                        <p:attrNameLst>
                                          <p:attrName>style.visibility</p:attrName>
                                        </p:attrNameLst>
                                      </p:cBhvr>
                                      <p:to>
                                        <p:strVal val="visible"/>
                                      </p:to>
                                    </p:set>
                                    <p:animEffect transition="in" filter="wipe(down)">
                                      <p:cBhvr>
                                        <p:cTn id="7" dur="500"/>
                                        <p:tgtEl>
                                          <p:spTgt spid="4">
                                            <p:graphicEl>
                                              <a:dgm id="{8EAD282C-0FD7-4A61-8C66-059A4B237A6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7465722A-5C67-4BA8-AFE0-62E1E787A9A9}"/>
                                            </p:graphicEl>
                                          </p:spTgt>
                                        </p:tgtEl>
                                        <p:attrNameLst>
                                          <p:attrName>style.visibility</p:attrName>
                                        </p:attrNameLst>
                                      </p:cBhvr>
                                      <p:to>
                                        <p:strVal val="visible"/>
                                      </p:to>
                                    </p:set>
                                    <p:animEffect transition="in" filter="wipe(down)">
                                      <p:cBhvr>
                                        <p:cTn id="12" dur="500"/>
                                        <p:tgtEl>
                                          <p:spTgt spid="4">
                                            <p:graphicEl>
                                              <a:dgm id="{7465722A-5C67-4BA8-AFE0-62E1E787A9A9}"/>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5D7242B0-A16F-4110-9465-37CBA2B92DDB}"/>
                                            </p:graphicEl>
                                          </p:spTgt>
                                        </p:tgtEl>
                                        <p:attrNameLst>
                                          <p:attrName>style.visibility</p:attrName>
                                        </p:attrNameLst>
                                      </p:cBhvr>
                                      <p:to>
                                        <p:strVal val="visible"/>
                                      </p:to>
                                    </p:set>
                                    <p:animEffect transition="in" filter="wipe(down)">
                                      <p:cBhvr>
                                        <p:cTn id="15" dur="500"/>
                                        <p:tgtEl>
                                          <p:spTgt spid="4">
                                            <p:graphicEl>
                                              <a:dgm id="{5D7242B0-A16F-4110-9465-37CBA2B92DD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AD08BB09-792E-4131-B3C0-38896DEA380B}"/>
                                            </p:graphicEl>
                                          </p:spTgt>
                                        </p:tgtEl>
                                        <p:attrNameLst>
                                          <p:attrName>style.visibility</p:attrName>
                                        </p:attrNameLst>
                                      </p:cBhvr>
                                      <p:to>
                                        <p:strVal val="visible"/>
                                      </p:to>
                                    </p:set>
                                    <p:animEffect transition="in" filter="wipe(down)">
                                      <p:cBhvr>
                                        <p:cTn id="20" dur="500"/>
                                        <p:tgtEl>
                                          <p:spTgt spid="4">
                                            <p:graphicEl>
                                              <a:dgm id="{AD08BB09-792E-4131-B3C0-38896DEA380B}"/>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F21BB6B3-8B74-4568-85FF-E5D0E6289AC7}"/>
                                            </p:graphicEl>
                                          </p:spTgt>
                                        </p:tgtEl>
                                        <p:attrNameLst>
                                          <p:attrName>style.visibility</p:attrName>
                                        </p:attrNameLst>
                                      </p:cBhvr>
                                      <p:to>
                                        <p:strVal val="visible"/>
                                      </p:to>
                                    </p:set>
                                    <p:animEffect transition="in" filter="wipe(down)">
                                      <p:cBhvr>
                                        <p:cTn id="23" dur="500"/>
                                        <p:tgtEl>
                                          <p:spTgt spid="4">
                                            <p:graphicEl>
                                              <a:dgm id="{F21BB6B3-8B74-4568-85FF-E5D0E6289AC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09948B49-AE82-4CC3-B430-699820E9C565}"/>
                                            </p:graphicEl>
                                          </p:spTgt>
                                        </p:tgtEl>
                                        <p:attrNameLst>
                                          <p:attrName>style.visibility</p:attrName>
                                        </p:attrNameLst>
                                      </p:cBhvr>
                                      <p:to>
                                        <p:strVal val="visible"/>
                                      </p:to>
                                    </p:set>
                                    <p:animEffect transition="in" filter="wipe(down)">
                                      <p:cBhvr>
                                        <p:cTn id="28" dur="500"/>
                                        <p:tgtEl>
                                          <p:spTgt spid="4">
                                            <p:graphicEl>
                                              <a:dgm id="{09948B49-AE82-4CC3-B430-699820E9C565}"/>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6D99A99D-FA83-490F-A284-A1131B5CE84E}"/>
                                            </p:graphicEl>
                                          </p:spTgt>
                                        </p:tgtEl>
                                        <p:attrNameLst>
                                          <p:attrName>style.visibility</p:attrName>
                                        </p:attrNameLst>
                                      </p:cBhvr>
                                      <p:to>
                                        <p:strVal val="visible"/>
                                      </p:to>
                                    </p:set>
                                    <p:animEffect transition="in" filter="wipe(down)">
                                      <p:cBhvr>
                                        <p:cTn id="31" dur="500"/>
                                        <p:tgtEl>
                                          <p:spTgt spid="4">
                                            <p:graphicEl>
                                              <a:dgm id="{6D99A99D-FA83-490F-A284-A1131B5CE84E}"/>
                                            </p:graphic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
                                            <p:graphicEl>
                                              <a:dgm id="{9BE6F75D-0661-420E-BBE4-5FFEE9966BD2}"/>
                                            </p:graphicEl>
                                          </p:spTgt>
                                        </p:tgtEl>
                                        <p:attrNameLst>
                                          <p:attrName>style.visibility</p:attrName>
                                        </p:attrNameLst>
                                      </p:cBhvr>
                                      <p:to>
                                        <p:strVal val="visible"/>
                                      </p:to>
                                    </p:set>
                                    <p:animEffect transition="in" filter="wipe(down)">
                                      <p:cBhvr>
                                        <p:cTn id="34" dur="500"/>
                                        <p:tgtEl>
                                          <p:spTgt spid="4">
                                            <p:graphicEl>
                                              <a:dgm id="{9BE6F75D-0661-420E-BBE4-5FFEE9966BD2}"/>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down)">
                                      <p:cBhvr>
                                        <p:cTn id="44" dur="5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down)">
                                      <p:cBhvr>
                                        <p:cTn id="49" dur="5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down)">
                                      <p:cBhvr>
                                        <p:cTn id="5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Autofit/>
          </a:bodyPr>
          <a:lstStyle/>
          <a:p>
            <a:r>
              <a:rPr lang="en-US" sz="3600" dirty="0" smtClean="0"/>
              <a:t/>
            </a:r>
            <a:br>
              <a:rPr lang="en-US" sz="3600" dirty="0" smtClean="0"/>
            </a:br>
            <a:r>
              <a:rPr lang="en-US" sz="3600" dirty="0" err="1" smtClean="0"/>
              <a:t>Fungsi</a:t>
            </a:r>
            <a:r>
              <a:rPr lang="en-US" sz="3600" dirty="0" smtClean="0"/>
              <a:t> </a:t>
            </a:r>
            <a:r>
              <a:rPr lang="en-US" sz="3600" dirty="0" err="1" smtClean="0"/>
              <a:t>Surat</a:t>
            </a:r>
            <a:r>
              <a:rPr lang="en-US" sz="3600" dirty="0" smtClean="0"/>
              <a:t> </a:t>
            </a:r>
            <a:r>
              <a:rPr lang="en-US" sz="3600" dirty="0" err="1" smtClean="0"/>
              <a:t>Ketetapan</a:t>
            </a:r>
            <a:r>
              <a:rPr lang="en-US" sz="3600" dirty="0" smtClean="0"/>
              <a:t> </a:t>
            </a:r>
            <a:r>
              <a:rPr lang="en-US" sz="3600" dirty="0" err="1" smtClean="0"/>
              <a:t>Pajak</a:t>
            </a:r>
            <a:r>
              <a:rPr lang="en-US" sz="3600" dirty="0" smtClean="0"/>
              <a:t/>
            </a:r>
            <a:br>
              <a:rPr lang="en-US" sz="3600" dirty="0" smtClean="0"/>
            </a:br>
            <a:endParaRPr lang="en-US" sz="3600" dirty="0"/>
          </a:p>
        </p:txBody>
      </p:sp>
      <p:sp>
        <p:nvSpPr>
          <p:cNvPr id="3" name="Content Placeholder 2"/>
          <p:cNvSpPr>
            <a:spLocks noGrp="1"/>
          </p:cNvSpPr>
          <p:nvPr>
            <p:ph idx="1"/>
          </p:nvPr>
        </p:nvSpPr>
        <p:spPr>
          <a:xfrm>
            <a:off x="457200" y="914400"/>
            <a:ext cx="8229600" cy="5638800"/>
          </a:xfrm>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a:buNone/>
            </a:pPr>
            <a:endParaRPr lang="en-US" dirty="0" smtClean="0"/>
          </a:p>
          <a:p>
            <a:pPr>
              <a:buNone/>
            </a:pPr>
            <a:r>
              <a:rPr lang="en-US" dirty="0" err="1" smtClean="0"/>
              <a:t>a.Sarana</a:t>
            </a:r>
            <a:r>
              <a:rPr lang="en-US" dirty="0" smtClean="0"/>
              <a:t> </a:t>
            </a:r>
            <a:r>
              <a:rPr lang="en-US" dirty="0" err="1" smtClean="0"/>
              <a:t>untuk</a:t>
            </a:r>
            <a:r>
              <a:rPr lang="en-US" dirty="0" smtClean="0"/>
              <a:t> </a:t>
            </a:r>
            <a:r>
              <a:rPr lang="en-US" dirty="0" err="1" smtClean="0"/>
              <a:t>melakukan</a:t>
            </a:r>
            <a:r>
              <a:rPr lang="en-US" dirty="0" smtClean="0"/>
              <a:t> </a:t>
            </a:r>
            <a:r>
              <a:rPr lang="en-US" dirty="0" err="1" smtClean="0"/>
              <a:t>koreksi</a:t>
            </a:r>
            <a:r>
              <a:rPr lang="en-US" dirty="0" smtClean="0"/>
              <a:t> </a:t>
            </a:r>
            <a:r>
              <a:rPr lang="en-US" dirty="0" err="1" smtClean="0"/>
              <a:t>fiskal</a:t>
            </a:r>
            <a:r>
              <a:rPr lang="en-US" dirty="0" smtClean="0"/>
              <a:t> </a:t>
            </a:r>
            <a:r>
              <a:rPr lang="en-US" dirty="0" err="1" smtClean="0"/>
              <a:t>terhadap</a:t>
            </a:r>
            <a:r>
              <a:rPr lang="en-US" dirty="0" smtClean="0"/>
              <a:t> WP </a:t>
            </a:r>
            <a:r>
              <a:rPr lang="en-US" dirty="0" err="1" smtClean="0"/>
              <a:t>tertentu</a:t>
            </a:r>
            <a:r>
              <a:rPr lang="en-US" dirty="0" smtClean="0"/>
              <a:t> yang </a:t>
            </a:r>
            <a:r>
              <a:rPr lang="en-US" dirty="0" err="1" smtClean="0"/>
              <a:t>nyata-nyata</a:t>
            </a:r>
            <a:r>
              <a:rPr lang="en-US" dirty="0" smtClean="0"/>
              <a:t> </a:t>
            </a:r>
            <a:r>
              <a:rPr lang="en-US" dirty="0" err="1" smtClean="0"/>
              <a:t>atau</a:t>
            </a:r>
            <a:r>
              <a:rPr lang="en-US" dirty="0" smtClean="0"/>
              <a:t> </a:t>
            </a:r>
            <a:r>
              <a:rPr lang="en-US" dirty="0" err="1" smtClean="0"/>
              <a:t>berdasarkan</a:t>
            </a:r>
            <a:r>
              <a:rPr lang="en-US" dirty="0" smtClean="0"/>
              <a:t> </a:t>
            </a:r>
            <a:r>
              <a:rPr lang="en-US" dirty="0" err="1" smtClean="0"/>
              <a:t>hasil</a:t>
            </a:r>
            <a:r>
              <a:rPr lang="en-US" dirty="0" smtClean="0"/>
              <a:t> </a:t>
            </a:r>
            <a:r>
              <a:rPr lang="en-US" dirty="0" err="1" smtClean="0"/>
              <a:t>pemeriksaan</a:t>
            </a:r>
            <a:r>
              <a:rPr lang="en-US" dirty="0" smtClean="0"/>
              <a:t> </a:t>
            </a:r>
            <a:r>
              <a:rPr lang="en-US" dirty="0" err="1" smtClean="0"/>
              <a:t>tidak</a:t>
            </a:r>
            <a:r>
              <a:rPr lang="en-US" dirty="0" smtClean="0"/>
              <a:t> </a:t>
            </a:r>
            <a:r>
              <a:rPr lang="en-US" dirty="0" err="1" smtClean="0"/>
              <a:t>memenuhi</a:t>
            </a:r>
            <a:r>
              <a:rPr lang="en-US" dirty="0" smtClean="0"/>
              <a:t> </a:t>
            </a:r>
            <a:r>
              <a:rPr lang="en-US" dirty="0" err="1" smtClean="0"/>
              <a:t>kewajiban</a:t>
            </a:r>
            <a:r>
              <a:rPr lang="en-US" dirty="0" smtClean="0"/>
              <a:t> formal </a:t>
            </a:r>
            <a:r>
              <a:rPr lang="en-US" dirty="0" err="1" smtClean="0"/>
              <a:t>dan</a:t>
            </a:r>
            <a:r>
              <a:rPr lang="en-US" dirty="0" smtClean="0"/>
              <a:t> </a:t>
            </a:r>
            <a:r>
              <a:rPr lang="en-US" dirty="0" err="1" smtClean="0"/>
              <a:t>atau</a:t>
            </a:r>
            <a:r>
              <a:rPr lang="en-US" dirty="0" smtClean="0"/>
              <a:t> </a:t>
            </a:r>
            <a:r>
              <a:rPr lang="en-US" dirty="0" err="1" smtClean="0"/>
              <a:t>kewajiban</a:t>
            </a:r>
            <a:r>
              <a:rPr lang="en-US" dirty="0" smtClean="0"/>
              <a:t> </a:t>
            </a:r>
            <a:r>
              <a:rPr lang="en-US" dirty="0" err="1" smtClean="0"/>
              <a:t>materiil</a:t>
            </a:r>
            <a:r>
              <a:rPr lang="en-US" dirty="0" smtClean="0"/>
              <a:t> </a:t>
            </a:r>
            <a:r>
              <a:rPr lang="en-US" dirty="0" err="1" smtClean="0"/>
              <a:t>dalam</a:t>
            </a:r>
            <a:r>
              <a:rPr lang="en-US" dirty="0" smtClean="0"/>
              <a:t> </a:t>
            </a:r>
            <a:r>
              <a:rPr lang="en-US" dirty="0" err="1" smtClean="0"/>
              <a:t>memenuhi</a:t>
            </a:r>
            <a:r>
              <a:rPr lang="en-US" dirty="0" smtClean="0"/>
              <a:t> </a:t>
            </a:r>
            <a:r>
              <a:rPr lang="en-US" dirty="0" err="1" smtClean="0"/>
              <a:t>ketentuan</a:t>
            </a:r>
            <a:r>
              <a:rPr lang="en-US" dirty="0" smtClean="0"/>
              <a:t> </a:t>
            </a:r>
            <a:r>
              <a:rPr lang="en-US" dirty="0" err="1" smtClean="0"/>
              <a:t>perpajakan</a:t>
            </a:r>
            <a:r>
              <a:rPr lang="en-US" dirty="0" smtClean="0"/>
              <a:t>.</a:t>
            </a:r>
          </a:p>
          <a:p>
            <a:pPr>
              <a:buNone/>
            </a:pPr>
            <a:r>
              <a:rPr lang="en-US" dirty="0" err="1" smtClean="0"/>
              <a:t>b.Sarana</a:t>
            </a:r>
            <a:r>
              <a:rPr lang="en-US" dirty="0" smtClean="0"/>
              <a:t> </a:t>
            </a:r>
            <a:r>
              <a:rPr lang="en-US" dirty="0" err="1" smtClean="0"/>
              <a:t>untuk</a:t>
            </a:r>
            <a:r>
              <a:rPr lang="en-US" dirty="0" smtClean="0"/>
              <a:t> </a:t>
            </a:r>
            <a:r>
              <a:rPr lang="en-US" dirty="0" err="1" smtClean="0"/>
              <a:t>mengenakan</a:t>
            </a:r>
            <a:r>
              <a:rPr lang="en-US" dirty="0" smtClean="0"/>
              <a:t> </a:t>
            </a:r>
            <a:r>
              <a:rPr lang="en-US" dirty="0" err="1" smtClean="0"/>
              <a:t>sanksi</a:t>
            </a:r>
            <a:r>
              <a:rPr lang="en-US" dirty="0" smtClean="0"/>
              <a:t> </a:t>
            </a:r>
            <a:r>
              <a:rPr lang="en-US" dirty="0" err="1" smtClean="0"/>
              <a:t>administrasi</a:t>
            </a:r>
            <a:r>
              <a:rPr lang="en-US" dirty="0" smtClean="0"/>
              <a:t> </a:t>
            </a:r>
            <a:r>
              <a:rPr lang="en-US" dirty="0" err="1" smtClean="0"/>
              <a:t>perpajakan</a:t>
            </a:r>
            <a:r>
              <a:rPr lang="en-US" dirty="0" smtClean="0"/>
              <a:t>.</a:t>
            </a:r>
          </a:p>
          <a:p>
            <a:pPr>
              <a:buNone/>
            </a:pPr>
            <a:r>
              <a:rPr lang="en-US" dirty="0" err="1" smtClean="0"/>
              <a:t>c.Sarana</a:t>
            </a:r>
            <a:r>
              <a:rPr lang="en-US" dirty="0" smtClean="0"/>
              <a:t> </a:t>
            </a:r>
            <a:r>
              <a:rPr lang="en-US" dirty="0" err="1" smtClean="0"/>
              <a:t>administrasi</a:t>
            </a:r>
            <a:r>
              <a:rPr lang="en-US" dirty="0" smtClean="0"/>
              <a:t> </a:t>
            </a:r>
            <a:r>
              <a:rPr lang="en-US" dirty="0" err="1" smtClean="0"/>
              <a:t>untuk</a:t>
            </a:r>
            <a:r>
              <a:rPr lang="en-US" dirty="0" smtClean="0"/>
              <a:t> </a:t>
            </a:r>
            <a:r>
              <a:rPr lang="en-US" dirty="0" err="1" smtClean="0"/>
              <a:t>melakukan</a:t>
            </a:r>
            <a:r>
              <a:rPr lang="en-US" dirty="0" smtClean="0"/>
              <a:t> </a:t>
            </a:r>
            <a:r>
              <a:rPr lang="en-US" dirty="0" err="1" smtClean="0"/>
              <a:t>penagihan</a:t>
            </a:r>
            <a:r>
              <a:rPr lang="en-US" dirty="0" smtClean="0"/>
              <a:t> </a:t>
            </a:r>
            <a:r>
              <a:rPr lang="en-US" dirty="0" err="1" smtClean="0"/>
              <a:t>pajak</a:t>
            </a:r>
            <a:r>
              <a:rPr lang="en-US" dirty="0" smtClean="0"/>
              <a:t>.</a:t>
            </a:r>
          </a:p>
          <a:p>
            <a:pPr>
              <a:buNone/>
            </a:pPr>
            <a:r>
              <a:rPr lang="en-US" dirty="0" err="1" smtClean="0"/>
              <a:t>d.Sarana</a:t>
            </a:r>
            <a:r>
              <a:rPr lang="en-US" dirty="0" smtClean="0"/>
              <a:t> </a:t>
            </a:r>
            <a:r>
              <a:rPr lang="en-US" dirty="0" err="1" smtClean="0"/>
              <a:t>untuk</a:t>
            </a:r>
            <a:r>
              <a:rPr lang="en-US" dirty="0" smtClean="0"/>
              <a:t> </a:t>
            </a:r>
            <a:r>
              <a:rPr lang="en-US" dirty="0" err="1" smtClean="0"/>
              <a:t>mengembalikan</a:t>
            </a:r>
            <a:r>
              <a:rPr lang="en-US" dirty="0" smtClean="0"/>
              <a:t> </a:t>
            </a:r>
            <a:r>
              <a:rPr lang="en-US" dirty="0" err="1" smtClean="0"/>
              <a:t>kelebihan</a:t>
            </a:r>
            <a:r>
              <a:rPr lang="en-US" dirty="0" smtClean="0"/>
              <a:t> </a:t>
            </a:r>
            <a:r>
              <a:rPr lang="en-US" dirty="0" err="1" smtClean="0"/>
              <a:t>pajak</a:t>
            </a:r>
            <a:r>
              <a:rPr lang="en-US" dirty="0" smtClean="0"/>
              <a:t> </a:t>
            </a:r>
            <a:r>
              <a:rPr lang="en-US" dirty="0" err="1" smtClean="0"/>
              <a:t>dalam</a:t>
            </a:r>
            <a:r>
              <a:rPr lang="en-US" dirty="0" smtClean="0"/>
              <a:t> </a:t>
            </a:r>
            <a:r>
              <a:rPr lang="en-US" dirty="0" err="1" smtClean="0"/>
              <a:t>hal</a:t>
            </a:r>
            <a:r>
              <a:rPr lang="en-US" dirty="0" smtClean="0"/>
              <a:t> </a:t>
            </a:r>
            <a:r>
              <a:rPr lang="en-US" dirty="0" err="1" smtClean="0"/>
              <a:t>lebih</a:t>
            </a:r>
            <a:r>
              <a:rPr lang="en-US" dirty="0" smtClean="0"/>
              <a:t> </a:t>
            </a:r>
            <a:r>
              <a:rPr lang="en-US" dirty="0" err="1" smtClean="0"/>
              <a:t>bayar</a:t>
            </a:r>
            <a:endParaRPr lang="en-US" dirty="0" smtClean="0"/>
          </a:p>
          <a:p>
            <a:pPr>
              <a:buNone/>
            </a:pPr>
            <a:r>
              <a:rPr lang="en-US" dirty="0" err="1" smtClean="0"/>
              <a:t>e.Sarana</a:t>
            </a:r>
            <a:r>
              <a:rPr lang="en-US" dirty="0" smtClean="0"/>
              <a:t> </a:t>
            </a:r>
            <a:r>
              <a:rPr lang="en-US" dirty="0" err="1" smtClean="0"/>
              <a:t>untuk</a:t>
            </a:r>
            <a:r>
              <a:rPr lang="en-US" dirty="0" smtClean="0"/>
              <a:t> </a:t>
            </a:r>
            <a:r>
              <a:rPr lang="en-US" dirty="0" err="1" smtClean="0"/>
              <a:t>memberitahukan</a:t>
            </a:r>
            <a:r>
              <a:rPr lang="en-US" dirty="0" smtClean="0"/>
              <a:t> </a:t>
            </a:r>
            <a:r>
              <a:rPr lang="en-US" dirty="0" err="1" smtClean="0"/>
              <a:t>jumlah</a:t>
            </a:r>
            <a:r>
              <a:rPr lang="en-US" dirty="0" smtClean="0"/>
              <a:t> </a:t>
            </a:r>
            <a:r>
              <a:rPr lang="en-US" dirty="0" err="1" smtClean="0"/>
              <a:t>pajak</a:t>
            </a:r>
            <a:r>
              <a:rPr lang="en-US" dirty="0" smtClean="0"/>
              <a:t> yang </a:t>
            </a:r>
            <a:r>
              <a:rPr lang="en-US" dirty="0" err="1" smtClean="0"/>
              <a:t>terutang</a:t>
            </a:r>
            <a:endParaRPr lang="en-US" dirty="0" smtClean="0"/>
          </a:p>
          <a:p>
            <a:endParaRPr lang="en-US"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rmAutofit fontScale="90000"/>
          </a:bodyPr>
          <a:lstStyle/>
          <a:p>
            <a:r>
              <a:rPr lang="en-US" dirty="0" err="1" smtClean="0"/>
              <a:t>Jenis</a:t>
            </a:r>
            <a:r>
              <a:rPr lang="en-US" dirty="0" smtClean="0"/>
              <a:t> SKP</a:t>
            </a:r>
            <a:endParaRPr lang="en-US" dirty="0"/>
          </a:p>
        </p:txBody>
      </p:sp>
      <p:sp>
        <p:nvSpPr>
          <p:cNvPr id="3" name="Content Placeholder 2"/>
          <p:cNvSpPr>
            <a:spLocks noGrp="1"/>
          </p:cNvSpPr>
          <p:nvPr>
            <p:ph idx="1"/>
          </p:nvPr>
        </p:nvSpPr>
        <p:spPr>
          <a:xfrm>
            <a:off x="457200" y="914400"/>
            <a:ext cx="8229600" cy="5733143"/>
          </a:xfrm>
        </p:spPr>
        <p:style>
          <a:lnRef idx="2">
            <a:schemeClr val="accent2"/>
          </a:lnRef>
          <a:fillRef idx="1">
            <a:schemeClr val="lt1"/>
          </a:fillRef>
          <a:effectRef idx="0">
            <a:schemeClr val="accent2"/>
          </a:effectRef>
          <a:fontRef idx="minor">
            <a:schemeClr val="dk1"/>
          </a:fontRef>
        </p:style>
        <p:txBody>
          <a:bodyPr>
            <a:normAutofit fontScale="25000" lnSpcReduction="20000"/>
          </a:bodyPr>
          <a:lstStyle/>
          <a:p>
            <a:pPr>
              <a:buNone/>
            </a:pPr>
            <a:endParaRPr lang="en-US" sz="5900" dirty="0" smtClean="0"/>
          </a:p>
          <a:p>
            <a:pPr>
              <a:buNone/>
            </a:pPr>
            <a:r>
              <a:rPr lang="en-US" sz="11200" dirty="0" smtClean="0"/>
              <a:t>.a.  SKPKB</a:t>
            </a:r>
          </a:p>
          <a:p>
            <a:pPr>
              <a:buNone/>
            </a:pPr>
            <a:r>
              <a:rPr lang="en-US" sz="11200" dirty="0" smtClean="0"/>
              <a:t>b.  </a:t>
            </a:r>
            <a:r>
              <a:rPr lang="en-US" sz="11200" dirty="0" err="1" smtClean="0"/>
              <a:t>Surat</a:t>
            </a:r>
            <a:r>
              <a:rPr lang="en-US" sz="11200" dirty="0" smtClean="0"/>
              <a:t> </a:t>
            </a:r>
            <a:r>
              <a:rPr lang="en-US" sz="11200" dirty="0" err="1" smtClean="0"/>
              <a:t>Ketetapan</a:t>
            </a:r>
            <a:r>
              <a:rPr lang="en-US" sz="11200" dirty="0" smtClean="0"/>
              <a:t> </a:t>
            </a:r>
            <a:r>
              <a:rPr lang="en-US" sz="11200" dirty="0" err="1" smtClean="0"/>
              <a:t>Pajak</a:t>
            </a:r>
            <a:r>
              <a:rPr lang="en-US" sz="11200" dirty="0" smtClean="0"/>
              <a:t> </a:t>
            </a:r>
            <a:r>
              <a:rPr lang="en-US" sz="11200" dirty="0" err="1" smtClean="0"/>
              <a:t>Kurang</a:t>
            </a:r>
            <a:r>
              <a:rPr lang="en-US" sz="11200" dirty="0" smtClean="0"/>
              <a:t> Bayar </a:t>
            </a:r>
            <a:r>
              <a:rPr lang="en-US" sz="11200" dirty="0" err="1" smtClean="0"/>
              <a:t>Tambahan</a:t>
            </a:r>
            <a:r>
              <a:rPr lang="en-US" sz="11200" dirty="0" smtClean="0"/>
              <a:t> (SKPKBT) </a:t>
            </a:r>
            <a:r>
              <a:rPr lang="en-US" sz="11200" dirty="0" err="1" smtClean="0"/>
              <a:t>Adalah</a:t>
            </a:r>
            <a:r>
              <a:rPr lang="en-US" sz="11200" dirty="0" smtClean="0"/>
              <a:t> </a:t>
            </a:r>
            <a:r>
              <a:rPr lang="en-US" sz="11200" dirty="0" err="1" smtClean="0"/>
              <a:t>surat</a:t>
            </a:r>
            <a:r>
              <a:rPr lang="en-US" sz="11200" dirty="0" smtClean="0"/>
              <a:t> </a:t>
            </a:r>
            <a:r>
              <a:rPr lang="en-US" sz="11200" dirty="0" err="1" smtClean="0"/>
              <a:t>ketetapan</a:t>
            </a:r>
            <a:r>
              <a:rPr lang="en-US" sz="11200" dirty="0" smtClean="0"/>
              <a:t> </a:t>
            </a:r>
            <a:r>
              <a:rPr lang="en-US" sz="11200" dirty="0" err="1" smtClean="0"/>
              <a:t>pajak</a:t>
            </a:r>
            <a:r>
              <a:rPr lang="en-US" sz="11200" dirty="0" smtClean="0"/>
              <a:t> yang</a:t>
            </a:r>
          </a:p>
          <a:p>
            <a:pPr>
              <a:buNone/>
            </a:pPr>
            <a:r>
              <a:rPr lang="en-US" sz="11200" dirty="0" smtClean="0"/>
              <a:t>      </a:t>
            </a:r>
            <a:r>
              <a:rPr lang="en-US" sz="11200" dirty="0" err="1" smtClean="0"/>
              <a:t>menentukan</a:t>
            </a:r>
            <a:r>
              <a:rPr lang="en-US" sz="11200" dirty="0" smtClean="0"/>
              <a:t> </a:t>
            </a:r>
            <a:r>
              <a:rPr lang="en-US" sz="11200" dirty="0" err="1" smtClean="0"/>
              <a:t>tambahan</a:t>
            </a:r>
            <a:r>
              <a:rPr lang="en-US" sz="11200" dirty="0" smtClean="0"/>
              <a:t> </a:t>
            </a:r>
            <a:r>
              <a:rPr lang="en-US" sz="11200" dirty="0" err="1" smtClean="0"/>
              <a:t>atas</a:t>
            </a:r>
            <a:r>
              <a:rPr lang="en-US" sz="11200" dirty="0" smtClean="0"/>
              <a:t> </a:t>
            </a:r>
            <a:r>
              <a:rPr lang="en-US" sz="11200" dirty="0" err="1" smtClean="0"/>
              <a:t>jumlah</a:t>
            </a:r>
            <a:r>
              <a:rPr lang="en-US" sz="11200" dirty="0" smtClean="0"/>
              <a:t> </a:t>
            </a:r>
            <a:r>
              <a:rPr lang="en-US" sz="11200" dirty="0" err="1" smtClean="0"/>
              <a:t>pajak</a:t>
            </a:r>
            <a:r>
              <a:rPr lang="en-US" sz="11200" dirty="0" smtClean="0"/>
              <a:t> yang </a:t>
            </a:r>
            <a:r>
              <a:rPr lang="en-US" sz="11200" dirty="0" err="1" smtClean="0"/>
              <a:t>telah</a:t>
            </a:r>
            <a:r>
              <a:rPr lang="en-US" sz="11200" dirty="0" smtClean="0"/>
              <a:t> </a:t>
            </a:r>
            <a:r>
              <a:rPr lang="en-US" sz="11200" dirty="0" err="1" smtClean="0"/>
              <a:t>ditetapkan</a:t>
            </a:r>
            <a:r>
              <a:rPr lang="en-US" sz="11200" dirty="0" smtClean="0"/>
              <a:t> </a:t>
            </a:r>
            <a:r>
              <a:rPr lang="en-US" sz="11200" dirty="0" err="1" smtClean="0"/>
              <a:t>sebelumnya</a:t>
            </a:r>
            <a:r>
              <a:rPr lang="en-US" sz="11200" dirty="0" smtClean="0"/>
              <a:t>.</a:t>
            </a:r>
          </a:p>
          <a:p>
            <a:pPr>
              <a:buNone/>
            </a:pPr>
            <a:r>
              <a:rPr lang="en-US" sz="11200" dirty="0" smtClean="0"/>
              <a:t>c.   </a:t>
            </a:r>
            <a:r>
              <a:rPr lang="en-US" sz="11200" dirty="0" err="1" smtClean="0"/>
              <a:t>Surat</a:t>
            </a:r>
            <a:r>
              <a:rPr lang="en-US" sz="11200" dirty="0" smtClean="0"/>
              <a:t> </a:t>
            </a:r>
            <a:r>
              <a:rPr lang="en-US" sz="11200" dirty="0" err="1" smtClean="0"/>
              <a:t>Ketetapan</a:t>
            </a:r>
            <a:r>
              <a:rPr lang="en-US" sz="11200" dirty="0" smtClean="0"/>
              <a:t> </a:t>
            </a:r>
            <a:r>
              <a:rPr lang="en-US" sz="11200" dirty="0" err="1" smtClean="0"/>
              <a:t>Pajak</a:t>
            </a:r>
            <a:r>
              <a:rPr lang="en-US" sz="11200" dirty="0" smtClean="0"/>
              <a:t> </a:t>
            </a:r>
            <a:r>
              <a:rPr lang="en-US" sz="11200" dirty="0" err="1" smtClean="0"/>
              <a:t>Lebih</a:t>
            </a:r>
            <a:r>
              <a:rPr lang="en-US" sz="11200" dirty="0" smtClean="0"/>
              <a:t> Bayar (SKPLB) </a:t>
            </a:r>
            <a:r>
              <a:rPr lang="en-US" sz="11200" dirty="0" err="1" smtClean="0"/>
              <a:t>adalah</a:t>
            </a:r>
            <a:r>
              <a:rPr lang="en-US" sz="11200" dirty="0" smtClean="0"/>
              <a:t> </a:t>
            </a:r>
            <a:r>
              <a:rPr lang="en-US" sz="11200" dirty="0" err="1" smtClean="0"/>
              <a:t>surat</a:t>
            </a:r>
            <a:r>
              <a:rPr lang="en-US" sz="11200" dirty="0" smtClean="0"/>
              <a:t> </a:t>
            </a:r>
            <a:r>
              <a:rPr lang="en-US" sz="11200" dirty="0" err="1" smtClean="0"/>
              <a:t>ketetapan</a:t>
            </a:r>
            <a:r>
              <a:rPr lang="en-US" sz="11200" dirty="0" smtClean="0"/>
              <a:t> </a:t>
            </a:r>
            <a:r>
              <a:rPr lang="en-US" sz="11200" dirty="0" err="1" smtClean="0"/>
              <a:t>pajak</a:t>
            </a:r>
            <a:r>
              <a:rPr lang="en-US" sz="11200" dirty="0" smtClean="0"/>
              <a:t> yang </a:t>
            </a:r>
            <a:r>
              <a:rPr lang="en-US" sz="11200" dirty="0" err="1" smtClean="0"/>
              <a:t>menentukan</a:t>
            </a:r>
            <a:r>
              <a:rPr lang="en-US" sz="11200" dirty="0" smtClean="0"/>
              <a:t> </a:t>
            </a:r>
            <a:r>
              <a:rPr lang="en-US" sz="11200" dirty="0" err="1" smtClean="0"/>
              <a:t>jumlah</a:t>
            </a:r>
            <a:r>
              <a:rPr lang="en-US" sz="11200" dirty="0" smtClean="0"/>
              <a:t> </a:t>
            </a:r>
          </a:p>
          <a:p>
            <a:pPr>
              <a:buNone/>
            </a:pPr>
            <a:r>
              <a:rPr lang="en-US" sz="11200" dirty="0" smtClean="0"/>
              <a:t>      </a:t>
            </a:r>
            <a:r>
              <a:rPr lang="en-US" sz="11200" dirty="0" err="1" smtClean="0"/>
              <a:t>kelebihan</a:t>
            </a:r>
            <a:r>
              <a:rPr lang="en-US" sz="11200" dirty="0" smtClean="0"/>
              <a:t> </a:t>
            </a:r>
            <a:r>
              <a:rPr lang="en-US" sz="11200" dirty="0" err="1" smtClean="0"/>
              <a:t>pembayaran</a:t>
            </a:r>
            <a:r>
              <a:rPr lang="en-US" sz="11200" dirty="0" smtClean="0"/>
              <a:t> </a:t>
            </a:r>
            <a:r>
              <a:rPr lang="en-US" sz="11200" dirty="0" err="1" smtClean="0"/>
              <a:t>pajak</a:t>
            </a:r>
            <a:r>
              <a:rPr lang="en-US" sz="11200" dirty="0" smtClean="0"/>
              <a:t> </a:t>
            </a:r>
            <a:r>
              <a:rPr lang="en-US" sz="11200" dirty="0" err="1" smtClean="0"/>
              <a:t>karena</a:t>
            </a:r>
            <a:r>
              <a:rPr lang="en-US" sz="11200" dirty="0" smtClean="0"/>
              <a:t> </a:t>
            </a:r>
            <a:r>
              <a:rPr lang="en-US" sz="11200" dirty="0" err="1" smtClean="0"/>
              <a:t>jumlah</a:t>
            </a:r>
            <a:r>
              <a:rPr lang="en-US" sz="11200" dirty="0" smtClean="0"/>
              <a:t> </a:t>
            </a:r>
            <a:r>
              <a:rPr lang="en-US" sz="11200" dirty="0" err="1" smtClean="0"/>
              <a:t>kredit</a:t>
            </a:r>
            <a:r>
              <a:rPr lang="en-US" sz="11200" dirty="0" smtClean="0"/>
              <a:t> </a:t>
            </a:r>
            <a:r>
              <a:rPr lang="en-US" sz="11200" dirty="0" err="1" smtClean="0"/>
              <a:t>pajak</a:t>
            </a:r>
            <a:r>
              <a:rPr lang="en-US" sz="11200" dirty="0" smtClean="0"/>
              <a:t> </a:t>
            </a:r>
            <a:r>
              <a:rPr lang="en-US" sz="11200" dirty="0" err="1" smtClean="0"/>
              <a:t>lebih</a:t>
            </a:r>
            <a:r>
              <a:rPr lang="en-US" sz="11200" dirty="0" smtClean="0"/>
              <a:t> </a:t>
            </a:r>
            <a:r>
              <a:rPr lang="en-US" sz="11200" dirty="0" err="1" smtClean="0"/>
              <a:t>besar</a:t>
            </a:r>
            <a:r>
              <a:rPr lang="en-US" sz="11200" dirty="0" smtClean="0"/>
              <a:t> </a:t>
            </a:r>
            <a:r>
              <a:rPr lang="en-US" sz="11200" dirty="0" err="1" smtClean="0"/>
              <a:t>daripada</a:t>
            </a:r>
            <a:r>
              <a:rPr lang="en-US" sz="11200" dirty="0" smtClean="0"/>
              <a:t> </a:t>
            </a:r>
            <a:r>
              <a:rPr lang="en-US" sz="11200" dirty="0" err="1" smtClean="0"/>
              <a:t>pajak</a:t>
            </a:r>
            <a:r>
              <a:rPr lang="en-US" sz="11200" dirty="0" smtClean="0"/>
              <a:t> yang </a:t>
            </a:r>
            <a:r>
              <a:rPr lang="en-US" sz="11200" dirty="0" err="1" smtClean="0"/>
              <a:t>terutang</a:t>
            </a:r>
            <a:r>
              <a:rPr lang="en-US" sz="11200" dirty="0" smtClean="0"/>
              <a:t> </a:t>
            </a:r>
            <a:r>
              <a:rPr lang="en-US" sz="11200" dirty="0" err="1" smtClean="0"/>
              <a:t>atau</a:t>
            </a:r>
            <a:r>
              <a:rPr lang="en-US" sz="11200" dirty="0" smtClean="0"/>
              <a:t> </a:t>
            </a:r>
            <a:r>
              <a:rPr lang="en-US" sz="11200" dirty="0" err="1" smtClean="0"/>
              <a:t>tidak</a:t>
            </a:r>
            <a:r>
              <a:rPr lang="en-US" sz="11200" dirty="0" smtClean="0"/>
              <a:t> </a:t>
            </a:r>
            <a:r>
              <a:rPr lang="en-US" sz="11200" dirty="0" err="1" smtClean="0"/>
              <a:t>seharusnya</a:t>
            </a:r>
            <a:r>
              <a:rPr lang="en-US" sz="11200" dirty="0" smtClean="0"/>
              <a:t> </a:t>
            </a:r>
            <a:r>
              <a:rPr lang="en-US" sz="11200" dirty="0" err="1" smtClean="0"/>
              <a:t>terutang</a:t>
            </a:r>
            <a:r>
              <a:rPr lang="en-US" sz="11200" dirty="0" smtClean="0"/>
              <a:t>.</a:t>
            </a:r>
          </a:p>
          <a:p>
            <a:pPr>
              <a:buNone/>
            </a:pPr>
            <a:r>
              <a:rPr lang="en-US" sz="11200" dirty="0" smtClean="0"/>
              <a:t>d.  </a:t>
            </a:r>
            <a:r>
              <a:rPr lang="en-US" sz="11200" dirty="0" err="1" smtClean="0"/>
              <a:t>Surat</a:t>
            </a:r>
            <a:r>
              <a:rPr lang="en-US" sz="11200" dirty="0" smtClean="0"/>
              <a:t> </a:t>
            </a:r>
            <a:r>
              <a:rPr lang="en-US" sz="11200" dirty="0" err="1" smtClean="0"/>
              <a:t>Ketetapan</a:t>
            </a:r>
            <a:r>
              <a:rPr lang="en-US" sz="11200" dirty="0" smtClean="0"/>
              <a:t> </a:t>
            </a:r>
            <a:r>
              <a:rPr lang="en-US" sz="11200" dirty="0" err="1" smtClean="0"/>
              <a:t>Pajak</a:t>
            </a:r>
            <a:r>
              <a:rPr lang="en-US" sz="11200" dirty="0" smtClean="0"/>
              <a:t> </a:t>
            </a:r>
            <a:r>
              <a:rPr lang="en-US" sz="11200" dirty="0" err="1" smtClean="0"/>
              <a:t>Nihil</a:t>
            </a:r>
            <a:r>
              <a:rPr lang="en-US" sz="11200" dirty="0" smtClean="0"/>
              <a:t> (SKPN) </a:t>
            </a:r>
            <a:r>
              <a:rPr lang="en-US" sz="11200" dirty="0" err="1" smtClean="0"/>
              <a:t>adalah</a:t>
            </a:r>
            <a:r>
              <a:rPr lang="en-US" sz="11200" dirty="0" smtClean="0"/>
              <a:t> </a:t>
            </a:r>
            <a:r>
              <a:rPr lang="en-US" sz="11200" dirty="0" err="1" smtClean="0"/>
              <a:t>surat</a:t>
            </a:r>
            <a:r>
              <a:rPr lang="en-US" sz="11200" dirty="0" smtClean="0"/>
              <a:t> </a:t>
            </a:r>
            <a:r>
              <a:rPr lang="en-US" sz="11200" dirty="0" err="1" smtClean="0"/>
              <a:t>ketetapan</a:t>
            </a:r>
            <a:r>
              <a:rPr lang="en-US" sz="11200" dirty="0" smtClean="0"/>
              <a:t> </a:t>
            </a:r>
            <a:r>
              <a:rPr lang="en-US" sz="11200" dirty="0" err="1" smtClean="0"/>
              <a:t>pajak</a:t>
            </a:r>
            <a:r>
              <a:rPr lang="en-US" sz="11200" dirty="0" smtClean="0"/>
              <a:t> yang </a:t>
            </a:r>
            <a:r>
              <a:rPr lang="en-US" sz="11200" dirty="0" err="1" smtClean="0"/>
              <a:t>menentukan</a:t>
            </a:r>
            <a:r>
              <a:rPr lang="en-US" sz="11200" dirty="0" smtClean="0"/>
              <a:t> </a:t>
            </a:r>
            <a:r>
              <a:rPr lang="en-US" sz="11200" dirty="0" err="1" smtClean="0"/>
              <a:t>jumlah</a:t>
            </a:r>
            <a:r>
              <a:rPr lang="en-US" sz="11200" dirty="0" smtClean="0"/>
              <a:t> </a:t>
            </a:r>
            <a:r>
              <a:rPr lang="en-US" sz="11200" dirty="0" err="1" smtClean="0"/>
              <a:t>pokok</a:t>
            </a:r>
            <a:r>
              <a:rPr lang="en-US" sz="11200" dirty="0" smtClean="0"/>
              <a:t> </a:t>
            </a:r>
            <a:r>
              <a:rPr lang="en-US" sz="11200" dirty="0" err="1" smtClean="0"/>
              <a:t>pajak</a:t>
            </a:r>
            <a:r>
              <a:rPr lang="en-US" sz="11200" dirty="0" smtClean="0"/>
              <a:t> </a:t>
            </a:r>
            <a:r>
              <a:rPr lang="en-US" sz="11200" dirty="0" err="1" smtClean="0"/>
              <a:t>sama</a:t>
            </a:r>
            <a:r>
              <a:rPr lang="en-US" sz="11200" dirty="0" smtClean="0"/>
              <a:t> </a:t>
            </a:r>
            <a:r>
              <a:rPr lang="en-US" sz="11200" dirty="0" err="1" smtClean="0"/>
              <a:t>besarnya</a:t>
            </a:r>
            <a:r>
              <a:rPr lang="en-US" sz="11200" dirty="0" smtClean="0"/>
              <a:t> </a:t>
            </a:r>
            <a:r>
              <a:rPr lang="en-US" sz="11200" dirty="0" err="1" smtClean="0"/>
              <a:t>dengan</a:t>
            </a:r>
            <a:r>
              <a:rPr lang="en-US" sz="11200" dirty="0" smtClean="0"/>
              <a:t> </a:t>
            </a:r>
            <a:r>
              <a:rPr lang="en-US" sz="11200" dirty="0" err="1" smtClean="0"/>
              <a:t>jumlah</a:t>
            </a:r>
            <a:r>
              <a:rPr lang="en-US" sz="11200" dirty="0" smtClean="0"/>
              <a:t> </a:t>
            </a:r>
            <a:r>
              <a:rPr lang="en-US" sz="11200" dirty="0" err="1" smtClean="0"/>
              <a:t>kredit</a:t>
            </a:r>
            <a:r>
              <a:rPr lang="en-US" sz="11200" dirty="0" smtClean="0"/>
              <a:t> </a:t>
            </a:r>
            <a:r>
              <a:rPr lang="en-US" sz="11200" dirty="0" err="1" smtClean="0"/>
              <a:t>pajak</a:t>
            </a:r>
            <a:r>
              <a:rPr lang="en-US" sz="11200" dirty="0" smtClean="0"/>
              <a:t> </a:t>
            </a:r>
            <a:r>
              <a:rPr lang="en-US" sz="11200" dirty="0" err="1" smtClean="0"/>
              <a:t>atau</a:t>
            </a:r>
            <a:r>
              <a:rPr lang="en-US" sz="11200" dirty="0" smtClean="0"/>
              <a:t> </a:t>
            </a:r>
            <a:r>
              <a:rPr lang="en-US" sz="11200" dirty="0" err="1" smtClean="0"/>
              <a:t>pajak</a:t>
            </a:r>
            <a:r>
              <a:rPr lang="en-US" sz="11200" dirty="0" smtClean="0"/>
              <a:t> </a:t>
            </a:r>
            <a:r>
              <a:rPr lang="en-US" sz="11200" dirty="0" err="1" smtClean="0"/>
              <a:t>tidak</a:t>
            </a:r>
            <a:r>
              <a:rPr lang="en-US" sz="11200" dirty="0" smtClean="0"/>
              <a:t> </a:t>
            </a:r>
            <a:r>
              <a:rPr lang="en-US" sz="11200" dirty="0" err="1" smtClean="0"/>
              <a:t>terutang</a:t>
            </a:r>
            <a:r>
              <a:rPr lang="en-US" sz="11200" dirty="0" smtClean="0"/>
              <a:t> </a:t>
            </a:r>
            <a:r>
              <a:rPr lang="en-US" sz="11200" dirty="0" err="1" smtClean="0"/>
              <a:t>dan</a:t>
            </a:r>
            <a:r>
              <a:rPr lang="en-US" sz="11200" dirty="0" smtClean="0"/>
              <a:t> </a:t>
            </a:r>
            <a:r>
              <a:rPr lang="en-US" sz="11200" dirty="0" err="1" smtClean="0"/>
              <a:t>tidak</a:t>
            </a:r>
            <a:r>
              <a:rPr lang="en-US" sz="11200" dirty="0" smtClean="0"/>
              <a:t> </a:t>
            </a:r>
            <a:r>
              <a:rPr lang="en-US" sz="11200" dirty="0" err="1" smtClean="0"/>
              <a:t>ada</a:t>
            </a:r>
            <a:r>
              <a:rPr lang="en-US" sz="11200" dirty="0" smtClean="0"/>
              <a:t>  </a:t>
            </a:r>
            <a:r>
              <a:rPr lang="en-US" sz="11200" dirty="0" err="1" smtClean="0"/>
              <a:t>kredit</a:t>
            </a:r>
            <a:r>
              <a:rPr lang="en-US" sz="11200" dirty="0" smtClean="0"/>
              <a:t> </a:t>
            </a:r>
            <a:r>
              <a:rPr lang="en-US" sz="11200" dirty="0" err="1" smtClean="0"/>
              <a:t>pajak</a:t>
            </a:r>
            <a:r>
              <a:rPr lang="en-US" sz="11200" dirty="0" smtClean="0"/>
              <a:t>.</a:t>
            </a:r>
          </a:p>
          <a:p>
            <a:pPr>
              <a:buNone/>
            </a:pPr>
            <a:r>
              <a:rPr lang="en-US" sz="7000" dirty="0" smtClean="0"/>
              <a:t> </a:t>
            </a:r>
          </a:p>
          <a:p>
            <a:endParaRPr lang="en-US" sz="5100"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smtClean="0"/>
              <a:t>SKPKB</a:t>
            </a:r>
            <a:endParaRPr lang="en-US" dirty="0"/>
          </a:p>
        </p:txBody>
      </p:sp>
      <p:graphicFrame>
        <p:nvGraphicFramePr>
          <p:cNvPr id="4" name="Content Placeholder 3"/>
          <p:cNvGraphicFramePr>
            <a:graphicFrameLocks noGrp="1"/>
          </p:cNvGraphicFramePr>
          <p:nvPr>
            <p:ph idx="1"/>
          </p:nvPr>
        </p:nvGraphicFramePr>
        <p:xfrm>
          <a:off x="457200" y="990600"/>
          <a:ext cx="83820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6B6CC9D5-7958-41D3-BCD2-41966083392B}"/>
                                            </p:graphicEl>
                                          </p:spTgt>
                                        </p:tgtEl>
                                        <p:attrNameLst>
                                          <p:attrName>style.visibility</p:attrName>
                                        </p:attrNameLst>
                                      </p:cBhvr>
                                      <p:to>
                                        <p:strVal val="visible"/>
                                      </p:to>
                                    </p:set>
                                    <p:animEffect transition="in" filter="wipe(down)">
                                      <p:cBhvr>
                                        <p:cTn id="7" dur="500"/>
                                        <p:tgtEl>
                                          <p:spTgt spid="4">
                                            <p:graphicEl>
                                              <a:dgm id="{6B6CC9D5-7958-41D3-BCD2-41966083392B}"/>
                                            </p:graphic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graphicEl>
                                              <a:dgm id="{E64F27C1-8CD9-4066-9E91-821418BBBFAB}"/>
                                            </p:graphicEl>
                                          </p:spTgt>
                                        </p:tgtEl>
                                        <p:attrNameLst>
                                          <p:attrName>style.visibility</p:attrName>
                                        </p:attrNameLst>
                                      </p:cBhvr>
                                      <p:to>
                                        <p:strVal val="visible"/>
                                      </p:to>
                                    </p:set>
                                    <p:animEffect transition="in" filter="wipe(down)">
                                      <p:cBhvr>
                                        <p:cTn id="10" dur="500"/>
                                        <p:tgtEl>
                                          <p:spTgt spid="4">
                                            <p:graphicEl>
                                              <a:dgm id="{E64F27C1-8CD9-4066-9E91-821418BBBFAB}"/>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graphicEl>
                                              <a:dgm id="{140715E8-EEF3-47FF-A87E-A259F391DBF4}"/>
                                            </p:graphicEl>
                                          </p:spTgt>
                                        </p:tgtEl>
                                        <p:attrNameLst>
                                          <p:attrName>style.visibility</p:attrName>
                                        </p:attrNameLst>
                                      </p:cBhvr>
                                      <p:to>
                                        <p:strVal val="visible"/>
                                      </p:to>
                                    </p:set>
                                    <p:animEffect transition="in" filter="wipe(down)">
                                      <p:cBhvr>
                                        <p:cTn id="15" dur="500"/>
                                        <p:tgtEl>
                                          <p:spTgt spid="4">
                                            <p:graphicEl>
                                              <a:dgm id="{140715E8-EEF3-47FF-A87E-A259F391DBF4}"/>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graphicEl>
                                              <a:dgm id="{AF32F638-F4B8-44EA-8218-1DB2B4F81D0E}"/>
                                            </p:graphicEl>
                                          </p:spTgt>
                                        </p:tgtEl>
                                        <p:attrNameLst>
                                          <p:attrName>style.visibility</p:attrName>
                                        </p:attrNameLst>
                                      </p:cBhvr>
                                      <p:to>
                                        <p:strVal val="visible"/>
                                      </p:to>
                                    </p:set>
                                    <p:animEffect transition="in" filter="wipe(down)">
                                      <p:cBhvr>
                                        <p:cTn id="18" dur="500"/>
                                        <p:tgtEl>
                                          <p:spTgt spid="4">
                                            <p:graphicEl>
                                              <a:dgm id="{AF32F638-F4B8-44EA-8218-1DB2B4F81D0E}"/>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4">
                                            <p:graphicEl>
                                              <a:dgm id="{6CA6F9C4-F5C6-4999-A71C-B7E6047110D2}"/>
                                            </p:graphicEl>
                                          </p:spTgt>
                                        </p:tgtEl>
                                        <p:attrNameLst>
                                          <p:attrName>style.visibility</p:attrName>
                                        </p:attrNameLst>
                                      </p:cBhvr>
                                      <p:to>
                                        <p:strVal val="visible"/>
                                      </p:to>
                                    </p:set>
                                    <p:animEffect transition="in" filter="wipe(down)">
                                      <p:cBhvr>
                                        <p:cTn id="21" dur="500"/>
                                        <p:tgtEl>
                                          <p:spTgt spid="4">
                                            <p:graphicEl>
                                              <a:dgm id="{6CA6F9C4-F5C6-4999-A71C-B7E6047110D2}"/>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4">
                                            <p:graphicEl>
                                              <a:dgm id="{4642289B-29DE-40B5-8FA4-953840EA231D}"/>
                                            </p:graphicEl>
                                          </p:spTgt>
                                        </p:tgtEl>
                                        <p:attrNameLst>
                                          <p:attrName>style.visibility</p:attrName>
                                        </p:attrNameLst>
                                      </p:cBhvr>
                                      <p:to>
                                        <p:strVal val="visible"/>
                                      </p:to>
                                    </p:set>
                                    <p:animEffect transition="in" filter="wipe(down)">
                                      <p:cBhvr>
                                        <p:cTn id="26" dur="500"/>
                                        <p:tgtEl>
                                          <p:spTgt spid="4">
                                            <p:graphicEl>
                                              <a:dgm id="{4642289B-29DE-40B5-8FA4-953840EA231D}"/>
                                            </p:graphicEl>
                                          </p:spTgt>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4">
                                            <p:graphicEl>
                                              <a:dgm id="{54E3D279-593D-4B4C-BF00-886FC666868F}"/>
                                            </p:graphicEl>
                                          </p:spTgt>
                                        </p:tgtEl>
                                        <p:attrNameLst>
                                          <p:attrName>style.visibility</p:attrName>
                                        </p:attrNameLst>
                                      </p:cBhvr>
                                      <p:to>
                                        <p:strVal val="visible"/>
                                      </p:to>
                                    </p:set>
                                    <p:animEffect transition="in" filter="wipe(down)">
                                      <p:cBhvr>
                                        <p:cTn id="29" dur="500"/>
                                        <p:tgtEl>
                                          <p:spTgt spid="4">
                                            <p:graphicEl>
                                              <a:dgm id="{54E3D279-593D-4B4C-BF00-886FC666868F}"/>
                                            </p:graphicEl>
                                          </p:spTgt>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4">
                                            <p:graphicEl>
                                              <a:dgm id="{6DF36902-6806-4174-8E96-02BFCE3C8A7D}"/>
                                            </p:graphicEl>
                                          </p:spTgt>
                                        </p:tgtEl>
                                        <p:attrNameLst>
                                          <p:attrName>style.visibility</p:attrName>
                                        </p:attrNameLst>
                                      </p:cBhvr>
                                      <p:to>
                                        <p:strVal val="visible"/>
                                      </p:to>
                                    </p:set>
                                    <p:animEffect transition="in" filter="wipe(down)">
                                      <p:cBhvr>
                                        <p:cTn id="32" dur="500"/>
                                        <p:tgtEl>
                                          <p:spTgt spid="4">
                                            <p:graphicEl>
                                              <a:dgm id="{6DF36902-6806-4174-8E96-02BFCE3C8A7D}"/>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4">
                                            <p:graphicEl>
                                              <a:dgm id="{125B8959-6209-4645-84D1-6CC1462D684E}"/>
                                            </p:graphicEl>
                                          </p:spTgt>
                                        </p:tgtEl>
                                        <p:attrNameLst>
                                          <p:attrName>style.visibility</p:attrName>
                                        </p:attrNameLst>
                                      </p:cBhvr>
                                      <p:to>
                                        <p:strVal val="visible"/>
                                      </p:to>
                                    </p:set>
                                    <p:animEffect transition="in" filter="wipe(down)">
                                      <p:cBhvr>
                                        <p:cTn id="37" dur="500"/>
                                        <p:tgtEl>
                                          <p:spTgt spid="4">
                                            <p:graphicEl>
                                              <a:dgm id="{125B8959-6209-4645-84D1-6CC1462D684E}"/>
                                            </p:graphicEl>
                                          </p:spTgt>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4">
                                            <p:graphicEl>
                                              <a:dgm id="{6E5A10FD-D659-4365-8318-4F8B89AED36D}"/>
                                            </p:graphicEl>
                                          </p:spTgt>
                                        </p:tgtEl>
                                        <p:attrNameLst>
                                          <p:attrName>style.visibility</p:attrName>
                                        </p:attrNameLst>
                                      </p:cBhvr>
                                      <p:to>
                                        <p:strVal val="visible"/>
                                      </p:to>
                                    </p:set>
                                    <p:animEffect transition="in" filter="wipe(down)">
                                      <p:cBhvr>
                                        <p:cTn id="40" dur="500"/>
                                        <p:tgtEl>
                                          <p:spTgt spid="4">
                                            <p:graphicEl>
                                              <a:dgm id="{6E5A10FD-D659-4365-8318-4F8B89AED36D}"/>
                                            </p:graphicEl>
                                          </p:spTgt>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4">
                                            <p:graphicEl>
                                              <a:dgm id="{39C9EA07-B541-4908-8E4F-2BD8EB4CC2CD}"/>
                                            </p:graphicEl>
                                          </p:spTgt>
                                        </p:tgtEl>
                                        <p:attrNameLst>
                                          <p:attrName>style.visibility</p:attrName>
                                        </p:attrNameLst>
                                      </p:cBhvr>
                                      <p:to>
                                        <p:strVal val="visible"/>
                                      </p:to>
                                    </p:set>
                                    <p:animEffect transition="in" filter="wipe(down)">
                                      <p:cBhvr>
                                        <p:cTn id="43" dur="500"/>
                                        <p:tgtEl>
                                          <p:spTgt spid="4">
                                            <p:graphicEl>
                                              <a:dgm id="{39C9EA07-B541-4908-8E4F-2BD8EB4CC2CD}"/>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4">
                                            <p:graphicEl>
                                              <a:dgm id="{ABD05BF4-458F-4820-AE1C-F37A7AA978E5}"/>
                                            </p:graphicEl>
                                          </p:spTgt>
                                        </p:tgtEl>
                                        <p:attrNameLst>
                                          <p:attrName>style.visibility</p:attrName>
                                        </p:attrNameLst>
                                      </p:cBhvr>
                                      <p:to>
                                        <p:strVal val="visible"/>
                                      </p:to>
                                    </p:set>
                                    <p:animEffect transition="in" filter="wipe(down)">
                                      <p:cBhvr>
                                        <p:cTn id="48" dur="500"/>
                                        <p:tgtEl>
                                          <p:spTgt spid="4">
                                            <p:graphicEl>
                                              <a:dgm id="{ABD05BF4-458F-4820-AE1C-F37A7AA978E5}"/>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4">
                                            <p:graphicEl>
                                              <a:dgm id="{906A359B-7D80-41AB-BDAF-51AAE246576E}"/>
                                            </p:graphicEl>
                                          </p:spTgt>
                                        </p:tgtEl>
                                        <p:attrNameLst>
                                          <p:attrName>style.visibility</p:attrName>
                                        </p:attrNameLst>
                                      </p:cBhvr>
                                      <p:to>
                                        <p:strVal val="visible"/>
                                      </p:to>
                                    </p:set>
                                    <p:animEffect transition="in" filter="wipe(down)">
                                      <p:cBhvr>
                                        <p:cTn id="51" dur="500"/>
                                        <p:tgtEl>
                                          <p:spTgt spid="4">
                                            <p:graphicEl>
                                              <a:dgm id="{906A359B-7D80-41AB-BDAF-51AAE246576E}"/>
                                            </p:graphicEl>
                                          </p:spTgt>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4">
                                            <p:graphicEl>
                                              <a:dgm id="{8CDD240A-CA36-4C89-B0D3-59FD241C7F09}"/>
                                            </p:graphicEl>
                                          </p:spTgt>
                                        </p:tgtEl>
                                        <p:attrNameLst>
                                          <p:attrName>style.visibility</p:attrName>
                                        </p:attrNameLst>
                                      </p:cBhvr>
                                      <p:to>
                                        <p:strVal val="visible"/>
                                      </p:to>
                                    </p:set>
                                    <p:animEffect transition="in" filter="wipe(down)">
                                      <p:cBhvr>
                                        <p:cTn id="54" dur="500"/>
                                        <p:tgtEl>
                                          <p:spTgt spid="4">
                                            <p:graphicEl>
                                              <a:dgm id="{8CDD240A-CA36-4C89-B0D3-59FD241C7F09}"/>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4">
                                            <p:graphicEl>
                                              <a:dgm id="{59CC5DF6-9B09-44D0-9E5C-A8D73C03471B}"/>
                                            </p:graphicEl>
                                          </p:spTgt>
                                        </p:tgtEl>
                                        <p:attrNameLst>
                                          <p:attrName>style.visibility</p:attrName>
                                        </p:attrNameLst>
                                      </p:cBhvr>
                                      <p:to>
                                        <p:strVal val="visible"/>
                                      </p:to>
                                    </p:set>
                                    <p:animEffect transition="in" filter="wipe(down)">
                                      <p:cBhvr>
                                        <p:cTn id="59" dur="500"/>
                                        <p:tgtEl>
                                          <p:spTgt spid="4">
                                            <p:graphicEl>
                                              <a:dgm id="{59CC5DF6-9B09-44D0-9E5C-A8D73C03471B}"/>
                                            </p:graphicEl>
                                          </p:spTgt>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
                                            <p:graphicEl>
                                              <a:dgm id="{526BF387-15A6-4B2D-8DEB-944C49464665}"/>
                                            </p:graphicEl>
                                          </p:spTgt>
                                        </p:tgtEl>
                                        <p:attrNameLst>
                                          <p:attrName>style.visibility</p:attrName>
                                        </p:attrNameLst>
                                      </p:cBhvr>
                                      <p:to>
                                        <p:strVal val="visible"/>
                                      </p:to>
                                    </p:set>
                                    <p:animEffect transition="in" filter="wipe(down)">
                                      <p:cBhvr>
                                        <p:cTn id="62" dur="500"/>
                                        <p:tgtEl>
                                          <p:spTgt spid="4">
                                            <p:graphicEl>
                                              <a:dgm id="{526BF387-15A6-4B2D-8DEB-944C49464665}"/>
                                            </p:graphicEl>
                                          </p:spTgt>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
                                            <p:graphicEl>
                                              <a:dgm id="{1B47726B-7F2B-4F9E-AD0F-9C21B13F95AE}"/>
                                            </p:graphicEl>
                                          </p:spTgt>
                                        </p:tgtEl>
                                        <p:attrNameLst>
                                          <p:attrName>style.visibility</p:attrName>
                                        </p:attrNameLst>
                                      </p:cBhvr>
                                      <p:to>
                                        <p:strVal val="visible"/>
                                      </p:to>
                                    </p:set>
                                    <p:animEffect transition="in" filter="wipe(down)">
                                      <p:cBhvr>
                                        <p:cTn id="65" dur="500"/>
                                        <p:tgtEl>
                                          <p:spTgt spid="4">
                                            <p:graphicEl>
                                              <a:dgm id="{1B47726B-7F2B-4F9E-AD0F-9C21B13F95A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58762"/>
          </a:xfrm>
        </p:spPr>
        <p:txBody>
          <a:bodyPr>
            <a:normAutofit fontScale="90000"/>
          </a:bodyPr>
          <a:lstStyle/>
          <a:p>
            <a:r>
              <a:rPr lang="en-US" dirty="0" err="1" smtClean="0"/>
              <a:t>Surat</a:t>
            </a:r>
            <a:r>
              <a:rPr lang="en-US" dirty="0" smtClean="0"/>
              <a:t> </a:t>
            </a:r>
            <a:r>
              <a:rPr lang="en-US" dirty="0" err="1" smtClean="0"/>
              <a:t>Tagihan</a:t>
            </a:r>
            <a:r>
              <a:rPr lang="en-US" dirty="0" smtClean="0"/>
              <a:t> </a:t>
            </a:r>
            <a:r>
              <a:rPr lang="en-US" dirty="0" err="1" smtClean="0"/>
              <a:t>Pajak</a:t>
            </a:r>
            <a:endParaRPr lang="en-US" dirty="0"/>
          </a:p>
        </p:txBody>
      </p:sp>
      <p:sp>
        <p:nvSpPr>
          <p:cNvPr id="3" name="Content Placeholder 2"/>
          <p:cNvSpPr>
            <a:spLocks noGrp="1"/>
          </p:cNvSpPr>
          <p:nvPr>
            <p:ph idx="1"/>
          </p:nvPr>
        </p:nvSpPr>
        <p:spPr>
          <a:xfrm>
            <a:off x="457200" y="914400"/>
            <a:ext cx="8229600" cy="4906963"/>
          </a:xfrm>
        </p:spPr>
        <p:style>
          <a:lnRef idx="2">
            <a:schemeClr val="accent2"/>
          </a:lnRef>
          <a:fillRef idx="1">
            <a:schemeClr val="lt1"/>
          </a:fillRef>
          <a:effectRef idx="0">
            <a:schemeClr val="accent2"/>
          </a:effectRef>
          <a:fontRef idx="minor">
            <a:schemeClr val="dk1"/>
          </a:fontRef>
        </p:style>
        <p:txBody>
          <a:bodyPr>
            <a:normAutofit/>
          </a:bodyPr>
          <a:lstStyle/>
          <a:p>
            <a:pPr>
              <a:buNone/>
            </a:pPr>
            <a:r>
              <a:rPr lang="en-US" dirty="0" smtClean="0"/>
              <a:t> </a:t>
            </a:r>
          </a:p>
          <a:p>
            <a:r>
              <a:rPr lang="en-US" dirty="0" err="1" smtClean="0"/>
              <a:t>Surat</a:t>
            </a:r>
            <a:r>
              <a:rPr lang="en-US" dirty="0" smtClean="0"/>
              <a:t> </a:t>
            </a:r>
            <a:r>
              <a:rPr lang="en-US" dirty="0" err="1" smtClean="0"/>
              <a:t>Tagihan</a:t>
            </a:r>
            <a:r>
              <a:rPr lang="en-US" dirty="0" smtClean="0"/>
              <a:t> </a:t>
            </a:r>
            <a:r>
              <a:rPr lang="en-US" dirty="0" err="1" smtClean="0"/>
              <a:t>Pajak</a:t>
            </a:r>
            <a:r>
              <a:rPr lang="en-US" dirty="0" smtClean="0"/>
              <a:t> (STP) </a:t>
            </a:r>
            <a:r>
              <a:rPr lang="en-US" dirty="0" err="1" smtClean="0"/>
              <a:t>adalah</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yang </a:t>
            </a:r>
            <a:r>
              <a:rPr lang="en-US" dirty="0" err="1" smtClean="0"/>
              <a:t>diterbitkan</a:t>
            </a:r>
            <a:r>
              <a:rPr lang="en-US" dirty="0" smtClean="0"/>
              <a:t> </a:t>
            </a:r>
            <a:r>
              <a:rPr lang="en-US" dirty="0" err="1" smtClean="0"/>
              <a:t>dalam</a:t>
            </a:r>
            <a:r>
              <a:rPr lang="en-US" dirty="0" smtClean="0"/>
              <a:t> </a:t>
            </a:r>
            <a:r>
              <a:rPr lang="en-US" dirty="0" err="1" smtClean="0"/>
              <a:t>hal</a:t>
            </a:r>
            <a:r>
              <a:rPr lang="en-US" dirty="0" smtClean="0"/>
              <a:t> :</a:t>
            </a:r>
          </a:p>
          <a:p>
            <a:pPr>
              <a:buNone/>
            </a:pPr>
            <a:r>
              <a:rPr lang="en-US" dirty="0" smtClean="0"/>
              <a:t>- </a:t>
            </a:r>
            <a:r>
              <a:rPr lang="en-US" dirty="0" err="1" smtClean="0"/>
              <a:t>Pajak</a:t>
            </a:r>
            <a:r>
              <a:rPr lang="en-US" dirty="0" smtClean="0"/>
              <a:t> </a:t>
            </a:r>
            <a:r>
              <a:rPr lang="en-US" dirty="0" err="1" smtClean="0"/>
              <a:t>Penghasilan</a:t>
            </a:r>
            <a:r>
              <a:rPr lang="en-US" dirty="0" smtClean="0"/>
              <a:t> </a:t>
            </a:r>
            <a:r>
              <a:rPr lang="en-US" dirty="0" err="1" smtClean="0"/>
              <a:t>dalam</a:t>
            </a:r>
            <a:r>
              <a:rPr lang="en-US" dirty="0" smtClean="0"/>
              <a:t> </a:t>
            </a:r>
            <a:r>
              <a:rPr lang="en-US" dirty="0" err="1" smtClean="0"/>
              <a:t>tahun</a:t>
            </a:r>
            <a:r>
              <a:rPr lang="en-US" dirty="0" smtClean="0"/>
              <a:t> </a:t>
            </a:r>
            <a:r>
              <a:rPr lang="en-US" dirty="0" err="1" smtClean="0"/>
              <a:t>berjalan</a:t>
            </a:r>
            <a:r>
              <a:rPr lang="en-US" dirty="0" smtClean="0"/>
              <a:t> </a:t>
            </a:r>
            <a:r>
              <a:rPr lang="en-US" dirty="0" err="1" smtClean="0"/>
              <a:t>tidak</a:t>
            </a:r>
            <a:r>
              <a:rPr lang="en-US" dirty="0" smtClean="0"/>
              <a:t> </a:t>
            </a:r>
            <a:r>
              <a:rPr lang="en-US" dirty="0" err="1" smtClean="0"/>
              <a:t>atau</a:t>
            </a:r>
            <a:r>
              <a:rPr lang="en-US" dirty="0" smtClean="0"/>
              <a:t> </a:t>
            </a:r>
            <a:r>
              <a:rPr lang="en-US" dirty="0" err="1" smtClean="0"/>
              <a:t>kurang</a:t>
            </a:r>
            <a:r>
              <a:rPr lang="en-US" dirty="0" smtClean="0"/>
              <a:t> </a:t>
            </a:r>
            <a:r>
              <a:rPr lang="en-US" dirty="0" err="1" smtClean="0"/>
              <a:t>dibayar</a:t>
            </a:r>
            <a:endParaRPr lang="en-US" dirty="0" smtClean="0"/>
          </a:p>
          <a:p>
            <a:pPr>
              <a:buNone/>
            </a:pPr>
            <a:r>
              <a:rPr lang="en-US" dirty="0" smtClean="0"/>
              <a:t>- Dari </a:t>
            </a:r>
            <a:r>
              <a:rPr lang="en-US" dirty="0" err="1" smtClean="0"/>
              <a:t>hasil</a:t>
            </a:r>
            <a:r>
              <a:rPr lang="en-US" dirty="0" smtClean="0"/>
              <a:t> </a:t>
            </a:r>
            <a:r>
              <a:rPr lang="en-US" dirty="0" err="1" smtClean="0"/>
              <a:t>penelitian</a:t>
            </a:r>
            <a:r>
              <a:rPr lang="en-US" dirty="0" smtClean="0"/>
              <a:t> SPT </a:t>
            </a:r>
            <a:r>
              <a:rPr lang="en-US" dirty="0" err="1" smtClean="0"/>
              <a:t>terdapat</a:t>
            </a:r>
            <a:r>
              <a:rPr lang="en-US" dirty="0" smtClean="0"/>
              <a:t> </a:t>
            </a:r>
            <a:r>
              <a:rPr lang="en-US" dirty="0" err="1" smtClean="0"/>
              <a:t>kekurangan</a:t>
            </a:r>
            <a:r>
              <a:rPr lang="en-US" dirty="0" smtClean="0"/>
              <a:t> </a:t>
            </a:r>
            <a:r>
              <a:rPr lang="en-US" dirty="0" err="1" smtClean="0"/>
              <a:t>pembayaran</a:t>
            </a:r>
            <a:r>
              <a:rPr lang="en-US" dirty="0" smtClean="0"/>
              <a:t> </a:t>
            </a:r>
            <a:r>
              <a:rPr lang="en-US" dirty="0" err="1" smtClean="0"/>
              <a:t>pajak</a:t>
            </a:r>
            <a:r>
              <a:rPr lang="en-US" dirty="0" smtClean="0"/>
              <a:t> </a:t>
            </a:r>
            <a:r>
              <a:rPr lang="en-US" dirty="0" err="1" smtClean="0"/>
              <a:t>akibat</a:t>
            </a:r>
            <a:r>
              <a:rPr lang="en-US" dirty="0" smtClean="0"/>
              <a:t> </a:t>
            </a:r>
            <a:r>
              <a:rPr lang="en-US" dirty="0" err="1" smtClean="0"/>
              <a:t>salah</a:t>
            </a:r>
            <a:r>
              <a:rPr lang="en-US" dirty="0" smtClean="0"/>
              <a:t> </a:t>
            </a:r>
            <a:r>
              <a:rPr lang="en-US" dirty="0" err="1" smtClean="0"/>
              <a:t>tulis</a:t>
            </a:r>
            <a:r>
              <a:rPr lang="en-US" dirty="0" smtClean="0"/>
              <a:t> </a:t>
            </a:r>
            <a:r>
              <a:rPr lang="en-US" dirty="0" err="1" smtClean="0"/>
              <a:t>dan</a:t>
            </a:r>
            <a:r>
              <a:rPr lang="en-US" dirty="0" smtClean="0"/>
              <a:t> </a:t>
            </a:r>
            <a:r>
              <a:rPr lang="en-US" dirty="0" err="1" smtClean="0"/>
              <a:t>atau</a:t>
            </a:r>
            <a:r>
              <a:rPr lang="en-US" dirty="0" smtClean="0"/>
              <a:t> </a:t>
            </a:r>
            <a:r>
              <a:rPr lang="en-US" dirty="0" err="1" smtClean="0"/>
              <a:t>salah</a:t>
            </a:r>
            <a:r>
              <a:rPr lang="en-US" dirty="0" smtClean="0"/>
              <a:t> </a:t>
            </a:r>
            <a:r>
              <a:rPr lang="en-US" dirty="0" err="1" smtClean="0"/>
              <a:t>hitung</a:t>
            </a:r>
            <a:endParaRPr lang="en-US" dirty="0" smtClean="0"/>
          </a:p>
          <a:p>
            <a:endParaRPr lang="en-US"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457200" y="381000"/>
            <a:ext cx="8229600" cy="5745163"/>
          </a:xfrm>
        </p:spPr>
        <p:style>
          <a:lnRef idx="2">
            <a:schemeClr val="accent2"/>
          </a:lnRef>
          <a:fillRef idx="1">
            <a:schemeClr val="lt1"/>
          </a:fillRef>
          <a:effectRef idx="0">
            <a:schemeClr val="accent2"/>
          </a:effectRef>
          <a:fontRef idx="minor">
            <a:schemeClr val="dk1"/>
          </a:fontRef>
        </p:style>
        <p:txBody>
          <a:bodyPr>
            <a:normAutofit fontScale="75000" lnSpcReduction="20000"/>
          </a:bodyPr>
          <a:lstStyle/>
          <a:p>
            <a:pPr>
              <a:buNone/>
            </a:pPr>
            <a:r>
              <a:rPr lang="en-US" b="1" dirty="0" err="1" smtClean="0"/>
              <a:t>Sebab</a:t>
            </a:r>
            <a:r>
              <a:rPr lang="en-US" b="1" dirty="0" smtClean="0"/>
              <a:t> </a:t>
            </a:r>
            <a:r>
              <a:rPr lang="en-US" b="1" dirty="0" err="1" smtClean="0"/>
              <a:t>diterbitkannya</a:t>
            </a:r>
            <a:r>
              <a:rPr lang="en-US" b="1" dirty="0" smtClean="0"/>
              <a:t> STP:</a:t>
            </a:r>
          </a:p>
          <a:p>
            <a:pPr marL="514350" indent="-514350">
              <a:buAutoNum type="alphaLcPeriod"/>
            </a:pPr>
            <a:r>
              <a:rPr lang="en-US" dirty="0" err="1" smtClean="0"/>
              <a:t>Pajak</a:t>
            </a:r>
            <a:r>
              <a:rPr lang="en-US" dirty="0" smtClean="0"/>
              <a:t> </a:t>
            </a:r>
            <a:r>
              <a:rPr lang="en-US" dirty="0" err="1" smtClean="0"/>
              <a:t>penghasilan</a:t>
            </a:r>
            <a:r>
              <a:rPr lang="en-US" dirty="0" smtClean="0"/>
              <a:t> </a:t>
            </a:r>
            <a:r>
              <a:rPr lang="en-US" dirty="0" err="1" smtClean="0"/>
              <a:t>dalam</a:t>
            </a:r>
            <a:r>
              <a:rPr lang="en-US" dirty="0" smtClean="0"/>
              <a:t> </a:t>
            </a:r>
            <a:r>
              <a:rPr lang="en-US" dirty="0" err="1" smtClean="0"/>
              <a:t>tahun</a:t>
            </a:r>
            <a:r>
              <a:rPr lang="en-US" dirty="0" smtClean="0"/>
              <a:t> </a:t>
            </a:r>
            <a:r>
              <a:rPr lang="en-US" dirty="0" err="1" smtClean="0"/>
              <a:t>berjalan</a:t>
            </a:r>
            <a:r>
              <a:rPr lang="en-US" dirty="0" smtClean="0"/>
              <a:t> </a:t>
            </a:r>
            <a:r>
              <a:rPr lang="en-US" dirty="0" err="1" smtClean="0"/>
              <a:t>tidak</a:t>
            </a:r>
            <a:r>
              <a:rPr lang="en-US" dirty="0" smtClean="0"/>
              <a:t> </a:t>
            </a:r>
            <a:r>
              <a:rPr lang="en-US" dirty="0" err="1" smtClean="0"/>
              <a:t>atau</a:t>
            </a:r>
            <a:r>
              <a:rPr lang="en-US" dirty="0" smtClean="0"/>
              <a:t> </a:t>
            </a:r>
            <a:r>
              <a:rPr lang="en-US" dirty="0" err="1" smtClean="0"/>
              <a:t>kurang</a:t>
            </a:r>
            <a:r>
              <a:rPr lang="en-US" dirty="0" smtClean="0"/>
              <a:t> </a:t>
            </a:r>
            <a:r>
              <a:rPr lang="en-US" dirty="0" err="1" smtClean="0"/>
              <a:t>dibayar</a:t>
            </a:r>
            <a:r>
              <a:rPr lang="en-US" dirty="0" smtClean="0"/>
              <a:t>;</a:t>
            </a:r>
          </a:p>
          <a:p>
            <a:pPr marL="514350" indent="-514350">
              <a:buAutoNum type="alphaLcPeriod"/>
            </a:pPr>
            <a:r>
              <a:rPr lang="en-US" dirty="0" err="1" smtClean="0"/>
              <a:t>berdasarkan</a:t>
            </a:r>
            <a:r>
              <a:rPr lang="en-US" dirty="0" smtClean="0"/>
              <a:t> </a:t>
            </a:r>
            <a:r>
              <a:rPr lang="en-US" dirty="0" err="1" smtClean="0"/>
              <a:t>penelitian</a:t>
            </a:r>
            <a:r>
              <a:rPr lang="en-US" dirty="0" smtClean="0"/>
              <a:t> SPT </a:t>
            </a:r>
            <a:r>
              <a:rPr lang="en-US" dirty="0" err="1" smtClean="0"/>
              <a:t>terdapat</a:t>
            </a:r>
            <a:r>
              <a:rPr lang="en-US" dirty="0" smtClean="0"/>
              <a:t> </a:t>
            </a:r>
            <a:r>
              <a:rPr lang="en-US" dirty="0" err="1" smtClean="0"/>
              <a:t>kekurangan</a:t>
            </a:r>
            <a:r>
              <a:rPr lang="en-US" dirty="0" smtClean="0"/>
              <a:t> </a:t>
            </a:r>
            <a:r>
              <a:rPr lang="en-US" dirty="0" err="1" smtClean="0"/>
              <a:t>pembayaran</a:t>
            </a:r>
            <a:r>
              <a:rPr lang="en-US" dirty="0" smtClean="0"/>
              <a:t> </a:t>
            </a:r>
            <a:r>
              <a:rPr lang="en-US" dirty="0" err="1" smtClean="0"/>
              <a:t>pajak</a:t>
            </a:r>
            <a:r>
              <a:rPr lang="en-US" dirty="0" smtClean="0"/>
              <a:t> </a:t>
            </a:r>
            <a:r>
              <a:rPr lang="en-US" dirty="0" err="1" smtClean="0"/>
              <a:t>sebagai</a:t>
            </a:r>
            <a:r>
              <a:rPr lang="en-US" dirty="0" smtClean="0"/>
              <a:t> </a:t>
            </a:r>
            <a:r>
              <a:rPr lang="en-US" dirty="0" err="1" smtClean="0"/>
              <a:t>akibat</a:t>
            </a:r>
            <a:r>
              <a:rPr lang="en-US" dirty="0" smtClean="0"/>
              <a:t> </a:t>
            </a:r>
            <a:r>
              <a:rPr lang="en-US" dirty="0" err="1" smtClean="0"/>
              <a:t>salah</a:t>
            </a:r>
            <a:r>
              <a:rPr lang="en-US" dirty="0" smtClean="0"/>
              <a:t> </a:t>
            </a:r>
            <a:r>
              <a:rPr lang="en-US" dirty="0" err="1" smtClean="0"/>
              <a:t>tulis</a:t>
            </a:r>
            <a:r>
              <a:rPr lang="en-US" dirty="0" smtClean="0"/>
              <a:t> </a:t>
            </a:r>
            <a:r>
              <a:rPr lang="en-US" dirty="0" err="1" smtClean="0"/>
              <a:t>dan</a:t>
            </a:r>
            <a:r>
              <a:rPr lang="en-US" dirty="0" smtClean="0"/>
              <a:t> </a:t>
            </a:r>
            <a:r>
              <a:rPr lang="en-US" dirty="0" err="1" smtClean="0"/>
              <a:t>atau</a:t>
            </a:r>
            <a:r>
              <a:rPr lang="en-US" dirty="0" smtClean="0"/>
              <a:t> </a:t>
            </a:r>
            <a:r>
              <a:rPr lang="en-US" dirty="0" err="1" smtClean="0"/>
              <a:t>salah</a:t>
            </a:r>
            <a:r>
              <a:rPr lang="en-US" dirty="0" smtClean="0"/>
              <a:t> </a:t>
            </a:r>
            <a:r>
              <a:rPr lang="en-US" dirty="0" err="1" smtClean="0"/>
              <a:t>hitung</a:t>
            </a:r>
            <a:r>
              <a:rPr lang="en-US" dirty="0" smtClean="0"/>
              <a:t>;</a:t>
            </a:r>
          </a:p>
          <a:p>
            <a:pPr marL="514350" indent="-514350">
              <a:buAutoNum type="alphaLcPeriod"/>
            </a:pPr>
            <a:r>
              <a:rPr lang="en-US" dirty="0" err="1" smtClean="0"/>
              <a:t>Wajib</a:t>
            </a:r>
            <a:r>
              <a:rPr lang="en-US" dirty="0" smtClean="0"/>
              <a:t> </a:t>
            </a:r>
            <a:r>
              <a:rPr lang="en-US" dirty="0" err="1" smtClean="0"/>
              <a:t>Pajak</a:t>
            </a:r>
            <a:r>
              <a:rPr lang="en-US" dirty="0" smtClean="0"/>
              <a:t> </a:t>
            </a:r>
            <a:r>
              <a:rPr lang="en-US" dirty="0" err="1" smtClean="0"/>
              <a:t>dikenakan</a:t>
            </a:r>
            <a:r>
              <a:rPr lang="en-US" dirty="0" smtClean="0"/>
              <a:t> </a:t>
            </a:r>
            <a:r>
              <a:rPr lang="en-US" dirty="0" err="1" smtClean="0"/>
              <a:t>sanksi</a:t>
            </a:r>
            <a:r>
              <a:rPr lang="en-US" dirty="0" smtClean="0"/>
              <a:t> </a:t>
            </a:r>
            <a:r>
              <a:rPr lang="en-US" dirty="0" err="1" smtClean="0"/>
              <a:t>administrasi</a:t>
            </a:r>
            <a:r>
              <a:rPr lang="en-US" dirty="0" smtClean="0"/>
              <a:t> </a:t>
            </a:r>
            <a:r>
              <a:rPr lang="en-US" dirty="0" err="1" smtClean="0"/>
              <a:t>berupa</a:t>
            </a:r>
            <a:r>
              <a:rPr lang="en-US" dirty="0" smtClean="0"/>
              <a:t> </a:t>
            </a:r>
            <a:r>
              <a:rPr lang="en-US" dirty="0" err="1" smtClean="0"/>
              <a:t>denda</a:t>
            </a:r>
            <a:r>
              <a:rPr lang="en-US" dirty="0" smtClean="0"/>
              <a:t> </a:t>
            </a:r>
            <a:r>
              <a:rPr lang="en-US" dirty="0" err="1" smtClean="0"/>
              <a:t>dan</a:t>
            </a:r>
            <a:r>
              <a:rPr lang="en-US" dirty="0" smtClean="0"/>
              <a:t> </a:t>
            </a:r>
            <a:r>
              <a:rPr lang="en-US" dirty="0" err="1" smtClean="0"/>
              <a:t>atau</a:t>
            </a:r>
            <a:r>
              <a:rPr lang="en-US" dirty="0" smtClean="0"/>
              <a:t> </a:t>
            </a:r>
            <a:r>
              <a:rPr lang="en-US" dirty="0" err="1" smtClean="0"/>
              <a:t>bunga</a:t>
            </a:r>
            <a:r>
              <a:rPr lang="en-US" dirty="0" smtClean="0"/>
              <a:t>;</a:t>
            </a:r>
          </a:p>
          <a:p>
            <a:pPr marL="514350" indent="-514350">
              <a:buAutoNum type="alphaLcPeriod"/>
            </a:pPr>
            <a:r>
              <a:rPr lang="en-US" dirty="0" smtClean="0"/>
              <a:t> </a:t>
            </a:r>
            <a:r>
              <a:rPr lang="en-US" dirty="0" err="1" smtClean="0"/>
              <a:t>Pengusaha</a:t>
            </a:r>
            <a:r>
              <a:rPr lang="en-US" dirty="0" smtClean="0"/>
              <a:t> yang </a:t>
            </a:r>
            <a:r>
              <a:rPr lang="en-US" dirty="0" err="1" smtClean="0"/>
              <a:t>telah</a:t>
            </a:r>
            <a:r>
              <a:rPr lang="en-US" dirty="0" smtClean="0"/>
              <a:t> </a:t>
            </a:r>
            <a:r>
              <a:rPr lang="en-US" dirty="0" err="1" smtClean="0"/>
              <a:t>dikukuhkan</a:t>
            </a:r>
            <a:r>
              <a:rPr lang="en-US" dirty="0" smtClean="0"/>
              <a:t> </a:t>
            </a:r>
            <a:r>
              <a:rPr lang="en-US" dirty="0" err="1" smtClean="0"/>
              <a:t>sebagai</a:t>
            </a:r>
            <a:r>
              <a:rPr lang="en-US" dirty="0" smtClean="0"/>
              <a:t> PKP </a:t>
            </a:r>
            <a:r>
              <a:rPr lang="en-US" dirty="0" err="1" smtClean="0"/>
              <a:t>tetapi</a:t>
            </a:r>
            <a:r>
              <a:rPr lang="en-US" dirty="0" smtClean="0"/>
              <a:t> </a:t>
            </a:r>
            <a:r>
              <a:rPr lang="en-US" dirty="0" err="1" smtClean="0"/>
              <a:t>tidak</a:t>
            </a:r>
            <a:r>
              <a:rPr lang="en-US" dirty="0" smtClean="0"/>
              <a:t> </a:t>
            </a:r>
            <a:r>
              <a:rPr lang="en-US" dirty="0" err="1" smtClean="0"/>
              <a:t>membuat</a:t>
            </a:r>
            <a:r>
              <a:rPr lang="en-US" dirty="0" smtClean="0"/>
              <a:t> </a:t>
            </a:r>
            <a:r>
              <a:rPr lang="en-US" dirty="0" err="1" smtClean="0"/>
              <a:t>faktur</a:t>
            </a:r>
            <a:r>
              <a:rPr lang="en-US" dirty="0" smtClean="0"/>
              <a:t> </a:t>
            </a:r>
            <a:r>
              <a:rPr lang="en-US" dirty="0" err="1" smtClean="0"/>
              <a:t>pajak</a:t>
            </a:r>
            <a:r>
              <a:rPr lang="en-US" dirty="0" smtClean="0"/>
              <a:t> </a:t>
            </a:r>
            <a:r>
              <a:rPr lang="en-US" dirty="0" err="1" smtClean="0"/>
              <a:t>atau</a:t>
            </a:r>
            <a:r>
              <a:rPr lang="en-US" dirty="0" smtClean="0"/>
              <a:t> </a:t>
            </a:r>
            <a:r>
              <a:rPr lang="en-US" dirty="0" err="1" smtClean="0">
                <a:hlinkClick r:id="rId2"/>
              </a:rPr>
              <a:t>membuat</a:t>
            </a:r>
            <a:r>
              <a:rPr lang="en-US" dirty="0" smtClean="0">
                <a:hlinkClick r:id="rId2"/>
              </a:rPr>
              <a:t> </a:t>
            </a:r>
            <a:r>
              <a:rPr lang="en-US" dirty="0" err="1" smtClean="0">
                <a:hlinkClick r:id="rId2"/>
              </a:rPr>
              <a:t>faktur</a:t>
            </a:r>
            <a:r>
              <a:rPr lang="en-US" dirty="0" smtClean="0">
                <a:hlinkClick r:id="rId2"/>
              </a:rPr>
              <a:t> </a:t>
            </a:r>
            <a:r>
              <a:rPr lang="en-US" dirty="0" err="1" smtClean="0">
                <a:hlinkClick r:id="rId2"/>
              </a:rPr>
              <a:t>pajak</a:t>
            </a:r>
            <a:r>
              <a:rPr lang="en-US" dirty="0" smtClean="0">
                <a:hlinkClick r:id="rId2"/>
              </a:rPr>
              <a:t> </a:t>
            </a:r>
            <a:r>
              <a:rPr lang="en-US" dirty="0" err="1" smtClean="0">
                <a:hlinkClick r:id="rId2"/>
              </a:rPr>
              <a:t>tetapi</a:t>
            </a:r>
            <a:r>
              <a:rPr lang="en-US" dirty="0" smtClean="0">
                <a:hlinkClick r:id="rId2"/>
              </a:rPr>
              <a:t> </a:t>
            </a:r>
            <a:r>
              <a:rPr lang="en-US" dirty="0" err="1" smtClean="0">
                <a:hlinkClick r:id="rId2"/>
              </a:rPr>
              <a:t>tidak</a:t>
            </a:r>
            <a:r>
              <a:rPr lang="en-US" dirty="0" smtClean="0">
                <a:hlinkClick r:id="rId2"/>
              </a:rPr>
              <a:t> </a:t>
            </a:r>
            <a:r>
              <a:rPr lang="en-US" dirty="0" err="1" smtClean="0">
                <a:hlinkClick r:id="rId2"/>
              </a:rPr>
              <a:t>tepat</a:t>
            </a:r>
            <a:r>
              <a:rPr lang="en-US" dirty="0" smtClean="0">
                <a:hlinkClick r:id="rId2"/>
              </a:rPr>
              <a:t> </a:t>
            </a:r>
            <a:r>
              <a:rPr lang="en-US" dirty="0" err="1" smtClean="0">
                <a:hlinkClick r:id="rId2"/>
              </a:rPr>
              <a:t>waktu</a:t>
            </a:r>
            <a:endParaRPr lang="en-US" dirty="0" smtClean="0"/>
          </a:p>
          <a:p>
            <a:pPr marL="514350" indent="-514350">
              <a:buAutoNum type="alphaLcPeriod"/>
            </a:pPr>
            <a:r>
              <a:rPr lang="en-US" dirty="0" err="1" smtClean="0"/>
              <a:t>Pengusaha</a:t>
            </a:r>
            <a:r>
              <a:rPr lang="en-US" dirty="0" smtClean="0"/>
              <a:t> yang </a:t>
            </a:r>
            <a:r>
              <a:rPr lang="en-US" dirty="0" err="1" smtClean="0"/>
              <a:t>telah</a:t>
            </a:r>
            <a:r>
              <a:rPr lang="en-US" dirty="0" smtClean="0"/>
              <a:t> </a:t>
            </a:r>
            <a:r>
              <a:rPr lang="en-US" dirty="0" err="1" smtClean="0"/>
              <a:t>dikukuhkan</a:t>
            </a:r>
            <a:r>
              <a:rPr lang="en-US" dirty="0" smtClean="0"/>
              <a:t> </a:t>
            </a:r>
            <a:r>
              <a:rPr lang="en-US" dirty="0" err="1" smtClean="0"/>
              <a:t>sebagai</a:t>
            </a:r>
            <a:r>
              <a:rPr lang="en-US" dirty="0" smtClean="0"/>
              <a:t> PKP </a:t>
            </a:r>
            <a:r>
              <a:rPr lang="en-US" dirty="0" err="1" smtClean="0"/>
              <a:t>tetapi</a:t>
            </a:r>
            <a:r>
              <a:rPr lang="en-US" dirty="0" smtClean="0"/>
              <a:t> </a:t>
            </a:r>
            <a:r>
              <a:rPr lang="en-US" dirty="0" err="1" smtClean="0"/>
              <a:t>tidak</a:t>
            </a:r>
            <a:r>
              <a:rPr lang="en-US" dirty="0" smtClean="0"/>
              <a:t> </a:t>
            </a:r>
            <a:r>
              <a:rPr lang="en-US" dirty="0" err="1" smtClean="0"/>
              <a:t>mengisi</a:t>
            </a:r>
            <a:r>
              <a:rPr lang="en-US" dirty="0" smtClean="0"/>
              <a:t> </a:t>
            </a:r>
            <a:r>
              <a:rPr lang="en-US" dirty="0" err="1" smtClean="0"/>
              <a:t>faktur</a:t>
            </a:r>
            <a:r>
              <a:rPr lang="en-US" dirty="0" smtClean="0"/>
              <a:t> </a:t>
            </a:r>
            <a:r>
              <a:rPr lang="en-US" dirty="0" err="1" smtClean="0"/>
              <a:t>secara</a:t>
            </a:r>
            <a:r>
              <a:rPr lang="en-US" dirty="0" smtClean="0"/>
              <a:t> </a:t>
            </a:r>
            <a:r>
              <a:rPr lang="en-US" dirty="0" err="1" smtClean="0"/>
              <a:t>lengkap</a:t>
            </a:r>
            <a:endParaRPr lang="en-US" dirty="0" smtClean="0"/>
          </a:p>
          <a:p>
            <a:pPr marL="514350" indent="-514350">
              <a:buAutoNum type="alphaLcPeriod"/>
            </a:pPr>
            <a:r>
              <a:rPr lang="en-US" dirty="0" smtClean="0"/>
              <a:t>PKP </a:t>
            </a:r>
            <a:r>
              <a:rPr lang="en-US" dirty="0" err="1" smtClean="0"/>
              <a:t>melaporkan</a:t>
            </a:r>
            <a:r>
              <a:rPr lang="en-US" dirty="0" smtClean="0"/>
              <a:t> </a:t>
            </a:r>
            <a:r>
              <a:rPr lang="en-US" dirty="0" err="1" smtClean="0"/>
              <a:t>faktur</a:t>
            </a:r>
            <a:r>
              <a:rPr lang="en-US" dirty="0" smtClean="0"/>
              <a:t> </a:t>
            </a:r>
            <a:r>
              <a:rPr lang="en-US" dirty="0" err="1" smtClean="0"/>
              <a:t>tidak</a:t>
            </a:r>
            <a:r>
              <a:rPr lang="en-US" dirty="0" smtClean="0"/>
              <a:t> </a:t>
            </a:r>
            <a:r>
              <a:rPr lang="en-US" dirty="0" err="1" smtClean="0"/>
              <a:t>sesuai</a:t>
            </a:r>
            <a:r>
              <a:rPr lang="en-US" dirty="0" smtClean="0"/>
              <a:t> </a:t>
            </a:r>
            <a:r>
              <a:rPr lang="en-US" dirty="0" err="1" smtClean="0"/>
              <a:t>dengan</a:t>
            </a:r>
            <a:r>
              <a:rPr lang="en-US" dirty="0" smtClean="0"/>
              <a:t> </a:t>
            </a:r>
            <a:r>
              <a:rPr lang="en-US" dirty="0" err="1" smtClean="0"/>
              <a:t>masa</a:t>
            </a:r>
            <a:r>
              <a:rPr lang="en-US" dirty="0" smtClean="0"/>
              <a:t> </a:t>
            </a:r>
            <a:r>
              <a:rPr lang="en-US" dirty="0" err="1" smtClean="0"/>
              <a:t>penerbitan</a:t>
            </a:r>
            <a:r>
              <a:rPr lang="en-US" dirty="0" smtClean="0"/>
              <a:t> </a:t>
            </a:r>
            <a:r>
              <a:rPr lang="en-US" dirty="0" err="1" smtClean="0">
                <a:hlinkClick r:id="rId2"/>
              </a:rPr>
              <a:t>faktur</a:t>
            </a:r>
            <a:r>
              <a:rPr lang="en-US" dirty="0" smtClean="0">
                <a:hlinkClick r:id="rId2"/>
              </a:rPr>
              <a:t> </a:t>
            </a:r>
            <a:r>
              <a:rPr lang="en-US" dirty="0" err="1" smtClean="0">
                <a:hlinkClick r:id="rId2"/>
              </a:rPr>
              <a:t>pajak</a:t>
            </a:r>
            <a:endParaRPr lang="en-US" dirty="0" smtClean="0"/>
          </a:p>
          <a:p>
            <a:pPr marL="514350" indent="-514350">
              <a:buAutoNum type="alphaLcPeriod"/>
            </a:pPr>
            <a:r>
              <a:rPr lang="en-US" dirty="0" smtClean="0"/>
              <a:t>PKP yang </a:t>
            </a:r>
            <a:r>
              <a:rPr lang="en-US" dirty="0" err="1" smtClean="0"/>
              <a:t>gagal</a:t>
            </a:r>
            <a:r>
              <a:rPr lang="en-US" dirty="0" smtClean="0"/>
              <a:t> </a:t>
            </a:r>
            <a:r>
              <a:rPr lang="en-US" dirty="0" err="1" smtClean="0"/>
              <a:t>berproduksi</a:t>
            </a:r>
            <a:r>
              <a:rPr lang="en-US" dirty="0" smtClean="0"/>
              <a:t> </a:t>
            </a:r>
            <a:r>
              <a:rPr lang="en-US" dirty="0" err="1" smtClean="0"/>
              <a:t>dan</a:t>
            </a:r>
            <a:r>
              <a:rPr lang="en-US" dirty="0" smtClean="0"/>
              <a:t> </a:t>
            </a:r>
            <a:r>
              <a:rPr lang="en-US" dirty="0" err="1" smtClean="0"/>
              <a:t>telah</a:t>
            </a:r>
            <a:r>
              <a:rPr lang="en-US" dirty="0" smtClean="0"/>
              <a:t> </a:t>
            </a:r>
            <a:r>
              <a:rPr lang="en-US" dirty="0" err="1" smtClean="0"/>
              <a:t>diberikan</a:t>
            </a:r>
            <a:r>
              <a:rPr lang="en-US" dirty="0" smtClean="0"/>
              <a:t> </a:t>
            </a:r>
            <a:r>
              <a:rPr lang="en-US" dirty="0" err="1" smtClean="0"/>
              <a:t>pengembalian</a:t>
            </a:r>
            <a:r>
              <a:rPr lang="en-US" dirty="0" smtClean="0"/>
              <a:t> </a:t>
            </a:r>
            <a:r>
              <a:rPr lang="en-US" dirty="0" err="1" smtClean="0"/>
              <a:t>pajak</a:t>
            </a:r>
            <a:r>
              <a:rPr lang="en-US" dirty="0" smtClean="0"/>
              <a:t> </a:t>
            </a:r>
            <a:r>
              <a:rPr lang="en-US" dirty="0" err="1" smtClean="0"/>
              <a:t>masukan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down)">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wipe(down)">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wipe(down)">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wipe(down)">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wipe(down)">
                                      <p:cBhvr>
                                        <p:cTn id="32" dur="500"/>
                                        <p:tgtEl>
                                          <p:spTgt spid="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wipe(down)">
                                      <p:cBhvr>
                                        <p:cTn id="37" dur="500"/>
                                        <p:tgtEl>
                                          <p:spTgt spid="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wipe(down)">
                                      <p:cBhvr>
                                        <p:cTn id="42" dur="500"/>
                                        <p:tgtEl>
                                          <p:spTgt spid="4">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4">
                                            <p:txEl>
                                              <p:pRg st="7" end="7"/>
                                            </p:txEl>
                                          </p:spTgt>
                                        </p:tgtEl>
                                        <p:attrNameLst>
                                          <p:attrName>style.visibility</p:attrName>
                                        </p:attrNameLst>
                                      </p:cBhvr>
                                      <p:to>
                                        <p:strVal val="visible"/>
                                      </p:to>
                                    </p:set>
                                    <p:animEffect transition="in" filter="wipe(down)">
                                      <p:cBhvr>
                                        <p:cTn id="47"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4525963"/>
          </a:xfrm>
        </p:spPr>
        <p:txBody>
          <a:bodyPr>
            <a:normAutofit/>
          </a:bodyPr>
          <a:lstStyle/>
          <a:p>
            <a:pPr>
              <a:buNone/>
            </a:pPr>
            <a:r>
              <a:rPr lang="en-US" sz="4800" dirty="0" err="1" smtClean="0"/>
              <a:t>Penyebab</a:t>
            </a:r>
            <a:r>
              <a:rPr lang="en-US" sz="4800" dirty="0" smtClean="0"/>
              <a:t> </a:t>
            </a:r>
            <a:r>
              <a:rPr lang="en-US" sz="4800" dirty="0" err="1" smtClean="0"/>
              <a:t>Sengketa</a:t>
            </a:r>
            <a:endParaRPr lang="en-US" sz="4800" dirty="0" smtClean="0"/>
          </a:p>
          <a:p>
            <a:r>
              <a:rPr lang="en-US" sz="4800" dirty="0" err="1" smtClean="0"/>
              <a:t>Sebelum</a:t>
            </a:r>
            <a:r>
              <a:rPr lang="en-US" sz="4800" dirty="0" smtClean="0"/>
              <a:t> </a:t>
            </a:r>
            <a:r>
              <a:rPr lang="en-US" sz="4800" dirty="0" err="1" smtClean="0"/>
              <a:t>ada</a:t>
            </a:r>
            <a:r>
              <a:rPr lang="en-US" sz="4800" dirty="0" smtClean="0"/>
              <a:t> </a:t>
            </a:r>
            <a:r>
              <a:rPr lang="en-US" sz="4800" dirty="0" err="1" smtClean="0"/>
              <a:t>masalah</a:t>
            </a:r>
            <a:endParaRPr lang="en-US" sz="4800" dirty="0" smtClean="0"/>
          </a:p>
          <a:p>
            <a:r>
              <a:rPr lang="en-US" sz="4800" dirty="0" err="1" smtClean="0"/>
              <a:t>Setelah</a:t>
            </a:r>
            <a:r>
              <a:rPr lang="en-US" sz="4800" dirty="0" smtClean="0"/>
              <a:t> </a:t>
            </a:r>
            <a:r>
              <a:rPr lang="en-US" sz="4800" dirty="0" err="1" smtClean="0"/>
              <a:t>menjadi</a:t>
            </a:r>
            <a:r>
              <a:rPr lang="en-US" sz="4800" dirty="0" smtClean="0"/>
              <a:t> </a:t>
            </a:r>
            <a:r>
              <a:rPr lang="en-US" sz="4800" dirty="0" err="1" smtClean="0"/>
              <a:t>sengketa</a:t>
            </a:r>
            <a:endParaRPr lang="en-US" sz="4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r>
              <a:rPr lang="en-US" dirty="0" err="1" smtClean="0"/>
              <a:t>Sebelum</a:t>
            </a:r>
            <a:r>
              <a:rPr lang="en-US" dirty="0" smtClean="0"/>
              <a:t> </a:t>
            </a:r>
            <a:r>
              <a:rPr lang="en-US" dirty="0" err="1" smtClean="0"/>
              <a:t>sengketa</a:t>
            </a:r>
            <a:endParaRPr lang="en-US" dirty="0"/>
          </a:p>
        </p:txBody>
      </p:sp>
      <p:graphicFrame>
        <p:nvGraphicFramePr>
          <p:cNvPr id="4" name="Content Placeholder 3"/>
          <p:cNvGraphicFramePr>
            <a:graphicFrameLocks noGrp="1"/>
          </p:cNvGraphicFramePr>
          <p:nvPr>
            <p:ph idx="1"/>
          </p:nvPr>
        </p:nvGraphicFramePr>
        <p:xfrm>
          <a:off x="457200" y="1066800"/>
          <a:ext cx="8229600" cy="5059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219200" y="3810000"/>
            <a:ext cx="6528390" cy="923330"/>
          </a:xfrm>
          <a:prstGeom prst="rect">
            <a:avLst/>
          </a:prstGeom>
          <a:noFill/>
        </p:spPr>
        <p:txBody>
          <a:bodyPr wrap="none" lIns="91440" tIns="45720" rIns="91440" bIns="45720">
            <a:spAutoFit/>
          </a:bodyPr>
          <a:lstStyle/>
          <a:p>
            <a:pPr algn="ctr"/>
            <a:r>
              <a:rPr 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n-US" sz="5400" b="1" cap="none"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Sanksi</a:t>
            </a:r>
            <a:r>
              <a:rPr 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n-US" sz="5400" b="1" cap="none"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adm</a:t>
            </a:r>
            <a:r>
              <a:rPr 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50-200%</a:t>
            </a:r>
            <a:endParaRPr 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3C2971C8-261A-4881-93A4-0D96C3BABDC6}"/>
                                            </p:graphicEl>
                                          </p:spTgt>
                                        </p:tgtEl>
                                        <p:attrNameLst>
                                          <p:attrName>style.visibility</p:attrName>
                                        </p:attrNameLst>
                                      </p:cBhvr>
                                      <p:to>
                                        <p:strVal val="visible"/>
                                      </p:to>
                                    </p:set>
                                    <p:animEffect transition="in" filter="wipe(down)">
                                      <p:cBhvr>
                                        <p:cTn id="7" dur="500"/>
                                        <p:tgtEl>
                                          <p:spTgt spid="4">
                                            <p:graphicEl>
                                              <a:dgm id="{3C2971C8-261A-4881-93A4-0D96C3BABDC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AAE78038-B4C2-4F60-92D5-C780681693F6}"/>
                                            </p:graphicEl>
                                          </p:spTgt>
                                        </p:tgtEl>
                                        <p:attrNameLst>
                                          <p:attrName>style.visibility</p:attrName>
                                        </p:attrNameLst>
                                      </p:cBhvr>
                                      <p:to>
                                        <p:strVal val="visible"/>
                                      </p:to>
                                    </p:set>
                                    <p:animEffect transition="in" filter="wipe(down)">
                                      <p:cBhvr>
                                        <p:cTn id="12" dur="500"/>
                                        <p:tgtEl>
                                          <p:spTgt spid="4">
                                            <p:graphicEl>
                                              <a:dgm id="{AAE78038-B4C2-4F60-92D5-C780681693F6}"/>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2D7B3885-5591-452D-874D-27CCB15AC0F1}"/>
                                            </p:graphicEl>
                                          </p:spTgt>
                                        </p:tgtEl>
                                        <p:attrNameLst>
                                          <p:attrName>style.visibility</p:attrName>
                                        </p:attrNameLst>
                                      </p:cBhvr>
                                      <p:to>
                                        <p:strVal val="visible"/>
                                      </p:to>
                                    </p:set>
                                    <p:animEffect transition="in" filter="wipe(down)">
                                      <p:cBhvr>
                                        <p:cTn id="15" dur="500"/>
                                        <p:tgtEl>
                                          <p:spTgt spid="4">
                                            <p:graphicEl>
                                              <a:dgm id="{2D7B3885-5591-452D-874D-27CCB15AC0F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3BC15F92-A7C8-4B6E-B145-7077BBB5E59D}"/>
                                            </p:graphicEl>
                                          </p:spTgt>
                                        </p:tgtEl>
                                        <p:attrNameLst>
                                          <p:attrName>style.visibility</p:attrName>
                                        </p:attrNameLst>
                                      </p:cBhvr>
                                      <p:to>
                                        <p:strVal val="visible"/>
                                      </p:to>
                                    </p:set>
                                    <p:animEffect transition="in" filter="wipe(down)">
                                      <p:cBhvr>
                                        <p:cTn id="20" dur="500"/>
                                        <p:tgtEl>
                                          <p:spTgt spid="4">
                                            <p:graphicEl>
                                              <a:dgm id="{3BC15F92-A7C8-4B6E-B145-7077BBB5E59D}"/>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D60A5DBC-9458-4F42-8ADA-7956D99C2336}"/>
                                            </p:graphicEl>
                                          </p:spTgt>
                                        </p:tgtEl>
                                        <p:attrNameLst>
                                          <p:attrName>style.visibility</p:attrName>
                                        </p:attrNameLst>
                                      </p:cBhvr>
                                      <p:to>
                                        <p:strVal val="visible"/>
                                      </p:to>
                                    </p:set>
                                    <p:animEffect transition="in" filter="wipe(down)">
                                      <p:cBhvr>
                                        <p:cTn id="23" dur="500"/>
                                        <p:tgtEl>
                                          <p:spTgt spid="4">
                                            <p:graphicEl>
                                              <a:dgm id="{D60A5DBC-9458-4F42-8ADA-7956D99C233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CD87D1EC-45CE-4AEB-9D41-AC4644047A92}"/>
                                            </p:graphicEl>
                                          </p:spTgt>
                                        </p:tgtEl>
                                        <p:attrNameLst>
                                          <p:attrName>style.visibility</p:attrName>
                                        </p:attrNameLst>
                                      </p:cBhvr>
                                      <p:to>
                                        <p:strVal val="visible"/>
                                      </p:to>
                                    </p:set>
                                    <p:animEffect transition="in" filter="wipe(down)">
                                      <p:cBhvr>
                                        <p:cTn id="28" dur="500"/>
                                        <p:tgtEl>
                                          <p:spTgt spid="4">
                                            <p:graphicEl>
                                              <a:dgm id="{CD87D1EC-45CE-4AEB-9D41-AC4644047A92}"/>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076D393E-43F4-4AAC-89A9-38001178108C}"/>
                                            </p:graphicEl>
                                          </p:spTgt>
                                        </p:tgtEl>
                                        <p:attrNameLst>
                                          <p:attrName>style.visibility</p:attrName>
                                        </p:attrNameLst>
                                      </p:cBhvr>
                                      <p:to>
                                        <p:strVal val="visible"/>
                                      </p:to>
                                    </p:set>
                                    <p:animEffect transition="in" filter="wipe(down)">
                                      <p:cBhvr>
                                        <p:cTn id="31" dur="500"/>
                                        <p:tgtEl>
                                          <p:spTgt spid="4">
                                            <p:graphicEl>
                                              <a:dgm id="{076D393E-43F4-4AAC-89A9-38001178108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4ECFA85F-1685-4F99-9820-A448BD0550A2}"/>
                                            </p:graphicEl>
                                          </p:spTgt>
                                        </p:tgtEl>
                                        <p:attrNameLst>
                                          <p:attrName>style.visibility</p:attrName>
                                        </p:attrNameLst>
                                      </p:cBhvr>
                                      <p:to>
                                        <p:strVal val="visible"/>
                                      </p:to>
                                    </p:set>
                                    <p:animEffect transition="in" filter="wipe(down)">
                                      <p:cBhvr>
                                        <p:cTn id="36" dur="500"/>
                                        <p:tgtEl>
                                          <p:spTgt spid="4">
                                            <p:graphicEl>
                                              <a:dgm id="{4ECFA85F-1685-4F99-9820-A448BD0550A2}"/>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33C353FD-3DEB-457B-A8B2-0965C68003D3}"/>
                                            </p:graphicEl>
                                          </p:spTgt>
                                        </p:tgtEl>
                                        <p:attrNameLst>
                                          <p:attrName>style.visibility</p:attrName>
                                        </p:attrNameLst>
                                      </p:cBhvr>
                                      <p:to>
                                        <p:strVal val="visible"/>
                                      </p:to>
                                    </p:set>
                                    <p:animEffect transition="in" filter="wipe(down)">
                                      <p:cBhvr>
                                        <p:cTn id="39" dur="500"/>
                                        <p:tgtEl>
                                          <p:spTgt spid="4">
                                            <p:graphicEl>
                                              <a:dgm id="{33C353FD-3DEB-457B-A8B2-0965C68003D3}"/>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graphicEl>
                                              <a:dgm id="{5AB6F6FF-0257-402D-BBE9-B4A62885210A}"/>
                                            </p:graphicEl>
                                          </p:spTgt>
                                        </p:tgtEl>
                                        <p:attrNameLst>
                                          <p:attrName>style.visibility</p:attrName>
                                        </p:attrNameLst>
                                      </p:cBhvr>
                                      <p:to>
                                        <p:strVal val="visible"/>
                                      </p:to>
                                    </p:set>
                                    <p:animEffect transition="in" filter="wipe(down)">
                                      <p:cBhvr>
                                        <p:cTn id="42" dur="500"/>
                                        <p:tgtEl>
                                          <p:spTgt spid="4">
                                            <p:graphicEl>
                                              <a:dgm id="{5AB6F6FF-0257-402D-BBE9-B4A62885210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5">
                                            <p:txEl>
                                              <p:pRg st="0" end="0"/>
                                            </p:txEl>
                                          </p:spTgt>
                                        </p:tgtEl>
                                        <p:attrNameLst>
                                          <p:attrName>style.visibility</p:attrName>
                                        </p:attrNameLst>
                                      </p:cBhvr>
                                      <p:to>
                                        <p:strVal val="visible"/>
                                      </p:to>
                                    </p:set>
                                    <p:animEffect transition="in" filter="wipe(down)">
                                      <p:cBhvr>
                                        <p:cTn id="4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762000"/>
          <a:ext cx="8229600" cy="5364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B5F22181-D0AC-426C-B905-6A7681B83424}"/>
                                            </p:graphicEl>
                                          </p:spTgt>
                                        </p:tgtEl>
                                        <p:attrNameLst>
                                          <p:attrName>style.visibility</p:attrName>
                                        </p:attrNameLst>
                                      </p:cBhvr>
                                      <p:to>
                                        <p:strVal val="visible"/>
                                      </p:to>
                                    </p:set>
                                    <p:animEffect transition="in" filter="wipe(down)">
                                      <p:cBhvr>
                                        <p:cTn id="7" dur="500"/>
                                        <p:tgtEl>
                                          <p:spTgt spid="4">
                                            <p:graphicEl>
                                              <a:dgm id="{B5F22181-D0AC-426C-B905-6A7681B8342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09184C96-D5A3-4396-BCC4-5580960A9630}"/>
                                            </p:graphicEl>
                                          </p:spTgt>
                                        </p:tgtEl>
                                        <p:attrNameLst>
                                          <p:attrName>style.visibility</p:attrName>
                                        </p:attrNameLst>
                                      </p:cBhvr>
                                      <p:to>
                                        <p:strVal val="visible"/>
                                      </p:to>
                                    </p:set>
                                    <p:animEffect transition="in" filter="wipe(down)">
                                      <p:cBhvr>
                                        <p:cTn id="12" dur="500"/>
                                        <p:tgtEl>
                                          <p:spTgt spid="4">
                                            <p:graphicEl>
                                              <a:dgm id="{09184C96-D5A3-4396-BCC4-5580960A9630}"/>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DE9679E9-8758-454A-BC36-EE496467B6FB}"/>
                                            </p:graphicEl>
                                          </p:spTgt>
                                        </p:tgtEl>
                                        <p:attrNameLst>
                                          <p:attrName>style.visibility</p:attrName>
                                        </p:attrNameLst>
                                      </p:cBhvr>
                                      <p:to>
                                        <p:strVal val="visible"/>
                                      </p:to>
                                    </p:set>
                                    <p:animEffect transition="in" filter="wipe(down)">
                                      <p:cBhvr>
                                        <p:cTn id="15" dur="500"/>
                                        <p:tgtEl>
                                          <p:spTgt spid="4">
                                            <p:graphicEl>
                                              <a:dgm id="{DE9679E9-8758-454A-BC36-EE496467B6F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A56E2C29-1884-404E-B5BC-7FCC32E3A4E0}"/>
                                            </p:graphicEl>
                                          </p:spTgt>
                                        </p:tgtEl>
                                        <p:attrNameLst>
                                          <p:attrName>style.visibility</p:attrName>
                                        </p:attrNameLst>
                                      </p:cBhvr>
                                      <p:to>
                                        <p:strVal val="visible"/>
                                      </p:to>
                                    </p:set>
                                    <p:animEffect transition="in" filter="wipe(down)">
                                      <p:cBhvr>
                                        <p:cTn id="20" dur="500"/>
                                        <p:tgtEl>
                                          <p:spTgt spid="4">
                                            <p:graphicEl>
                                              <a:dgm id="{A56E2C29-1884-404E-B5BC-7FCC32E3A4E0}"/>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5969E18A-9A8A-4933-9212-A13E40B96097}"/>
                                            </p:graphicEl>
                                          </p:spTgt>
                                        </p:tgtEl>
                                        <p:attrNameLst>
                                          <p:attrName>style.visibility</p:attrName>
                                        </p:attrNameLst>
                                      </p:cBhvr>
                                      <p:to>
                                        <p:strVal val="visible"/>
                                      </p:to>
                                    </p:set>
                                    <p:animEffect transition="in" filter="wipe(down)">
                                      <p:cBhvr>
                                        <p:cTn id="23" dur="500"/>
                                        <p:tgtEl>
                                          <p:spTgt spid="4">
                                            <p:graphicEl>
                                              <a:dgm id="{5969E18A-9A8A-4933-9212-A13E40B96097}"/>
                                            </p:graphic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4">
                                            <p:graphicEl>
                                              <a:dgm id="{02DD5E01-20E2-4F07-97FF-557B2905F733}"/>
                                            </p:graphicEl>
                                          </p:spTgt>
                                        </p:tgtEl>
                                        <p:attrNameLst>
                                          <p:attrName>style.visibility</p:attrName>
                                        </p:attrNameLst>
                                      </p:cBhvr>
                                      <p:to>
                                        <p:strVal val="visible"/>
                                      </p:to>
                                    </p:set>
                                    <p:animEffect transition="in" filter="wipe(down)">
                                      <p:cBhvr>
                                        <p:cTn id="26" dur="500"/>
                                        <p:tgtEl>
                                          <p:spTgt spid="4">
                                            <p:graphicEl>
                                              <a:dgm id="{02DD5E01-20E2-4F07-97FF-557B2905F73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29642" cy="439718"/>
          </a:xfrm>
        </p:spPr>
        <p:txBody>
          <a:bodyPr>
            <a:normAutofit fontScale="90000"/>
          </a:bodyPr>
          <a:lstStyle/>
          <a:p>
            <a:r>
              <a:rPr lang="en-US" dirty="0" err="1" smtClean="0"/>
              <a:t>Upaya</a:t>
            </a:r>
            <a:r>
              <a:rPr lang="en-US" dirty="0" smtClean="0"/>
              <a:t> </a:t>
            </a:r>
            <a:r>
              <a:rPr lang="en-US" dirty="0" err="1" smtClean="0"/>
              <a:t>Administrasi</a:t>
            </a:r>
            <a:r>
              <a:rPr lang="en-US" dirty="0" smtClean="0"/>
              <a:t> (</a:t>
            </a:r>
            <a:r>
              <a:rPr lang="en-US" dirty="0" err="1" smtClean="0"/>
              <a:t>Berlaku</a:t>
            </a:r>
            <a:r>
              <a:rPr lang="en-US" dirty="0" smtClean="0"/>
              <a:t> UU KUP)</a:t>
            </a:r>
            <a:endParaRPr lang="en-US" dirty="0"/>
          </a:p>
        </p:txBody>
      </p:sp>
      <p:graphicFrame>
        <p:nvGraphicFramePr>
          <p:cNvPr id="5" name="Content Placeholder 4"/>
          <p:cNvGraphicFramePr>
            <a:graphicFrameLocks noGrp="1"/>
          </p:cNvGraphicFramePr>
          <p:nvPr>
            <p:ph idx="1"/>
          </p:nvPr>
        </p:nvGraphicFramePr>
        <p:xfrm>
          <a:off x="457200" y="928670"/>
          <a:ext cx="8401080" cy="5715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53</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57CF9AE1-E18E-4300-8E25-F8819F84417D}"/>
                                            </p:graphicEl>
                                          </p:spTgt>
                                        </p:tgtEl>
                                        <p:attrNameLst>
                                          <p:attrName>style.visibility</p:attrName>
                                        </p:attrNameLst>
                                      </p:cBhvr>
                                      <p:to>
                                        <p:strVal val="visible"/>
                                      </p:to>
                                    </p:set>
                                    <p:animEffect transition="in" filter="wipe(down)">
                                      <p:cBhvr>
                                        <p:cTn id="7" dur="500"/>
                                        <p:tgtEl>
                                          <p:spTgt spid="5">
                                            <p:graphicEl>
                                              <a:dgm id="{57CF9AE1-E18E-4300-8E25-F8819F84417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4D8E69EC-9052-4E6D-83AF-B78F3EE9E150}"/>
                                            </p:graphicEl>
                                          </p:spTgt>
                                        </p:tgtEl>
                                        <p:attrNameLst>
                                          <p:attrName>style.visibility</p:attrName>
                                        </p:attrNameLst>
                                      </p:cBhvr>
                                      <p:to>
                                        <p:strVal val="visible"/>
                                      </p:to>
                                    </p:set>
                                    <p:animEffect transition="in" filter="wipe(down)">
                                      <p:cBhvr>
                                        <p:cTn id="12" dur="500"/>
                                        <p:tgtEl>
                                          <p:spTgt spid="5">
                                            <p:graphicEl>
                                              <a:dgm id="{4D8E69EC-9052-4E6D-83AF-B78F3EE9E150}"/>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4F6DBEC8-DECA-4AF6-89DC-3C265AE3C929}"/>
                                            </p:graphicEl>
                                          </p:spTgt>
                                        </p:tgtEl>
                                        <p:attrNameLst>
                                          <p:attrName>style.visibility</p:attrName>
                                        </p:attrNameLst>
                                      </p:cBhvr>
                                      <p:to>
                                        <p:strVal val="visible"/>
                                      </p:to>
                                    </p:set>
                                    <p:animEffect transition="in" filter="wipe(down)">
                                      <p:cBhvr>
                                        <p:cTn id="15" dur="500"/>
                                        <p:tgtEl>
                                          <p:spTgt spid="5">
                                            <p:graphicEl>
                                              <a:dgm id="{4F6DBEC8-DECA-4AF6-89DC-3C265AE3C92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7FF48678-9912-4FB9-B8B6-1896F98BA0F9}"/>
                                            </p:graphicEl>
                                          </p:spTgt>
                                        </p:tgtEl>
                                        <p:attrNameLst>
                                          <p:attrName>style.visibility</p:attrName>
                                        </p:attrNameLst>
                                      </p:cBhvr>
                                      <p:to>
                                        <p:strVal val="visible"/>
                                      </p:to>
                                    </p:set>
                                    <p:animEffect transition="in" filter="wipe(down)">
                                      <p:cBhvr>
                                        <p:cTn id="20" dur="500"/>
                                        <p:tgtEl>
                                          <p:spTgt spid="5">
                                            <p:graphicEl>
                                              <a:dgm id="{7FF48678-9912-4FB9-B8B6-1896F98BA0F9}"/>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5">
                                            <p:graphicEl>
                                              <a:dgm id="{6B849BB3-62F2-4CED-8CBB-1CD7C2217084}"/>
                                            </p:graphicEl>
                                          </p:spTgt>
                                        </p:tgtEl>
                                        <p:attrNameLst>
                                          <p:attrName>style.visibility</p:attrName>
                                        </p:attrNameLst>
                                      </p:cBhvr>
                                      <p:to>
                                        <p:strVal val="visible"/>
                                      </p:to>
                                    </p:set>
                                    <p:animEffect transition="in" filter="wipe(down)">
                                      <p:cBhvr>
                                        <p:cTn id="25" dur="500"/>
                                        <p:tgtEl>
                                          <p:spTgt spid="5">
                                            <p:graphicEl>
                                              <a:dgm id="{6B849BB3-62F2-4CED-8CBB-1CD7C2217084}"/>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down)">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Sub>
          <a:bldDgm bld="one"/>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285750"/>
          <a:ext cx="8229600" cy="58404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54</a:t>
            </a:fld>
            <a:endParaRPr lang="id-ID"/>
          </a:p>
        </p:txBody>
      </p:sp>
      <p:sp>
        <p:nvSpPr>
          <p:cNvPr id="6" name="Rectangle 5"/>
          <p:cNvSpPr/>
          <p:nvPr/>
        </p:nvSpPr>
        <p:spPr>
          <a:xfrm>
            <a:off x="0" y="214290"/>
            <a:ext cx="2498248" cy="923330"/>
          </a:xfrm>
          <a:prstGeom prst="rect">
            <a:avLst/>
          </a:prstGeom>
          <a:noFill/>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36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Upaya</a:t>
            </a:r>
            <a:r>
              <a:rPr lang="en-US" sz="36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36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Adm</a:t>
            </a:r>
            <a:endParaRPr lang="en-US" sz="36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DE167A23-BADF-4CE0-843B-0A9A0AE74CBB}"/>
                                            </p:graphicEl>
                                          </p:spTgt>
                                        </p:tgtEl>
                                        <p:attrNameLst>
                                          <p:attrName>style.visibility</p:attrName>
                                        </p:attrNameLst>
                                      </p:cBhvr>
                                      <p:to>
                                        <p:strVal val="visible"/>
                                      </p:to>
                                    </p:set>
                                    <p:animEffect transition="in" filter="wipe(down)">
                                      <p:cBhvr>
                                        <p:cTn id="7" dur="500"/>
                                        <p:tgtEl>
                                          <p:spTgt spid="5">
                                            <p:graphicEl>
                                              <a:dgm id="{DE167A23-BADF-4CE0-843B-0A9A0AE74CB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90E2B9C8-A6FD-4210-B161-EFEDFFDA2276}"/>
                                            </p:graphicEl>
                                          </p:spTgt>
                                        </p:tgtEl>
                                        <p:attrNameLst>
                                          <p:attrName>style.visibility</p:attrName>
                                        </p:attrNameLst>
                                      </p:cBhvr>
                                      <p:to>
                                        <p:strVal val="visible"/>
                                      </p:to>
                                    </p:set>
                                    <p:animEffect transition="in" filter="wipe(down)">
                                      <p:cBhvr>
                                        <p:cTn id="12" dur="500"/>
                                        <p:tgtEl>
                                          <p:spTgt spid="5">
                                            <p:graphicEl>
                                              <a:dgm id="{90E2B9C8-A6FD-4210-B161-EFEDFFDA2276}"/>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A4F4931D-8FC1-4821-AD22-E4238C8D4CE7}"/>
                                            </p:graphicEl>
                                          </p:spTgt>
                                        </p:tgtEl>
                                        <p:attrNameLst>
                                          <p:attrName>style.visibility</p:attrName>
                                        </p:attrNameLst>
                                      </p:cBhvr>
                                      <p:to>
                                        <p:strVal val="visible"/>
                                      </p:to>
                                    </p:set>
                                    <p:animEffect transition="in" filter="wipe(down)">
                                      <p:cBhvr>
                                        <p:cTn id="15" dur="500"/>
                                        <p:tgtEl>
                                          <p:spTgt spid="5">
                                            <p:graphicEl>
                                              <a:dgm id="{A4F4931D-8FC1-4821-AD22-E4238C8D4CE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2272C74C-1024-4C82-9991-0050EA227404}"/>
                                            </p:graphicEl>
                                          </p:spTgt>
                                        </p:tgtEl>
                                        <p:attrNameLst>
                                          <p:attrName>style.visibility</p:attrName>
                                        </p:attrNameLst>
                                      </p:cBhvr>
                                      <p:to>
                                        <p:strVal val="visible"/>
                                      </p:to>
                                    </p:set>
                                    <p:animEffect transition="in" filter="wipe(down)">
                                      <p:cBhvr>
                                        <p:cTn id="20" dur="500"/>
                                        <p:tgtEl>
                                          <p:spTgt spid="5">
                                            <p:graphicEl>
                                              <a:dgm id="{2272C74C-1024-4C82-9991-0050EA227404}"/>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E7253F7F-F8A7-4B76-8A19-8A0967F6579C}"/>
                                            </p:graphicEl>
                                          </p:spTgt>
                                        </p:tgtEl>
                                        <p:attrNameLst>
                                          <p:attrName>style.visibility</p:attrName>
                                        </p:attrNameLst>
                                      </p:cBhvr>
                                      <p:to>
                                        <p:strVal val="visible"/>
                                      </p:to>
                                    </p:set>
                                    <p:animEffect transition="in" filter="wipe(down)">
                                      <p:cBhvr>
                                        <p:cTn id="23" dur="500"/>
                                        <p:tgtEl>
                                          <p:spTgt spid="5">
                                            <p:graphicEl>
                                              <a:dgm id="{E7253F7F-F8A7-4B76-8A19-8A0967F6579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3072E326-F554-4416-9B83-ECA762D96E20}"/>
                                            </p:graphicEl>
                                          </p:spTgt>
                                        </p:tgtEl>
                                        <p:attrNameLst>
                                          <p:attrName>style.visibility</p:attrName>
                                        </p:attrNameLst>
                                      </p:cBhvr>
                                      <p:to>
                                        <p:strVal val="visible"/>
                                      </p:to>
                                    </p:set>
                                    <p:animEffect transition="in" filter="wipe(down)">
                                      <p:cBhvr>
                                        <p:cTn id="28" dur="500"/>
                                        <p:tgtEl>
                                          <p:spTgt spid="5">
                                            <p:graphicEl>
                                              <a:dgm id="{3072E326-F554-4416-9B83-ECA762D96E20}"/>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7FE240E3-319A-47FF-9E4B-6FE39B9BEDA1}"/>
                                            </p:graphicEl>
                                          </p:spTgt>
                                        </p:tgtEl>
                                        <p:attrNameLst>
                                          <p:attrName>style.visibility</p:attrName>
                                        </p:attrNameLst>
                                      </p:cBhvr>
                                      <p:to>
                                        <p:strVal val="visible"/>
                                      </p:to>
                                    </p:set>
                                    <p:animEffect transition="in" filter="wipe(down)">
                                      <p:cBhvr>
                                        <p:cTn id="31" dur="500"/>
                                        <p:tgtEl>
                                          <p:spTgt spid="5">
                                            <p:graphicEl>
                                              <a:dgm id="{7FE240E3-319A-47FF-9E4B-6FE39B9BEDA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55939884-77F0-404B-BC4A-A7C939AD13CC}"/>
                                            </p:graphicEl>
                                          </p:spTgt>
                                        </p:tgtEl>
                                        <p:attrNameLst>
                                          <p:attrName>style.visibility</p:attrName>
                                        </p:attrNameLst>
                                      </p:cBhvr>
                                      <p:to>
                                        <p:strVal val="visible"/>
                                      </p:to>
                                    </p:set>
                                    <p:animEffect transition="in" filter="wipe(down)">
                                      <p:cBhvr>
                                        <p:cTn id="36" dur="500"/>
                                        <p:tgtEl>
                                          <p:spTgt spid="5">
                                            <p:graphicEl>
                                              <a:dgm id="{55939884-77F0-404B-BC4A-A7C939AD13CC}"/>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4A7AF0AE-BAE7-4EAC-93B0-41ADCAEA985A}"/>
                                            </p:graphicEl>
                                          </p:spTgt>
                                        </p:tgtEl>
                                        <p:attrNameLst>
                                          <p:attrName>style.visibility</p:attrName>
                                        </p:attrNameLst>
                                      </p:cBhvr>
                                      <p:to>
                                        <p:strVal val="visible"/>
                                      </p:to>
                                    </p:set>
                                    <p:animEffect transition="in" filter="wipe(down)">
                                      <p:cBhvr>
                                        <p:cTn id="39" dur="500"/>
                                        <p:tgtEl>
                                          <p:spTgt spid="5">
                                            <p:graphicEl>
                                              <a:dgm id="{4A7AF0AE-BAE7-4EAC-93B0-41ADCAEA985A}"/>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638C8328-3CCD-4D1E-BFE4-49BAD07986D0}"/>
                                            </p:graphicEl>
                                          </p:spTgt>
                                        </p:tgtEl>
                                        <p:attrNameLst>
                                          <p:attrName>style.visibility</p:attrName>
                                        </p:attrNameLst>
                                      </p:cBhvr>
                                      <p:to>
                                        <p:strVal val="visible"/>
                                      </p:to>
                                    </p:set>
                                    <p:animEffect transition="in" filter="wipe(down)">
                                      <p:cBhvr>
                                        <p:cTn id="44" dur="500"/>
                                        <p:tgtEl>
                                          <p:spTgt spid="5">
                                            <p:graphicEl>
                                              <a:dgm id="{638C8328-3CCD-4D1E-BFE4-49BAD07986D0}"/>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0337E020-C55D-4642-8D39-C0801E21DD2F}"/>
                                            </p:graphicEl>
                                          </p:spTgt>
                                        </p:tgtEl>
                                        <p:attrNameLst>
                                          <p:attrName>style.visibility</p:attrName>
                                        </p:attrNameLst>
                                      </p:cBhvr>
                                      <p:to>
                                        <p:strVal val="visible"/>
                                      </p:to>
                                    </p:set>
                                    <p:animEffect transition="in" filter="wipe(down)">
                                      <p:cBhvr>
                                        <p:cTn id="47" dur="500"/>
                                        <p:tgtEl>
                                          <p:spTgt spid="5">
                                            <p:graphicEl>
                                              <a:dgm id="{0337E020-C55D-4642-8D39-C0801E21DD2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 calcmode="lin" valueType="num">
                                      <p:cBhvr additive="base">
                                        <p:cTn id="52"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P spid="6"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642938"/>
          <a:ext cx="8229600" cy="5483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B3401E62-0CB2-40D7-A108-920EC9EA3294}"/>
                                            </p:graphicEl>
                                          </p:spTgt>
                                        </p:tgtEl>
                                        <p:attrNameLst>
                                          <p:attrName>style.visibility</p:attrName>
                                        </p:attrNameLst>
                                      </p:cBhvr>
                                      <p:to>
                                        <p:strVal val="visible"/>
                                      </p:to>
                                    </p:set>
                                    <p:animEffect transition="in" filter="wipe(down)">
                                      <p:cBhvr>
                                        <p:cTn id="7" dur="500"/>
                                        <p:tgtEl>
                                          <p:spTgt spid="4">
                                            <p:graphicEl>
                                              <a:dgm id="{B3401E62-0CB2-40D7-A108-920EC9EA329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B3F0AC3D-0323-48BB-8D02-704A062F6499}"/>
                                            </p:graphicEl>
                                          </p:spTgt>
                                        </p:tgtEl>
                                        <p:attrNameLst>
                                          <p:attrName>style.visibility</p:attrName>
                                        </p:attrNameLst>
                                      </p:cBhvr>
                                      <p:to>
                                        <p:strVal val="visible"/>
                                      </p:to>
                                    </p:set>
                                    <p:animEffect transition="in" filter="wipe(down)">
                                      <p:cBhvr>
                                        <p:cTn id="12" dur="500"/>
                                        <p:tgtEl>
                                          <p:spTgt spid="4">
                                            <p:graphicEl>
                                              <a:dgm id="{B3F0AC3D-0323-48BB-8D02-704A062F6499}"/>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0AE609EF-A5B0-480F-A38D-6992890DD059}"/>
                                            </p:graphicEl>
                                          </p:spTgt>
                                        </p:tgtEl>
                                        <p:attrNameLst>
                                          <p:attrName>style.visibility</p:attrName>
                                        </p:attrNameLst>
                                      </p:cBhvr>
                                      <p:to>
                                        <p:strVal val="visible"/>
                                      </p:to>
                                    </p:set>
                                    <p:animEffect transition="in" filter="wipe(down)">
                                      <p:cBhvr>
                                        <p:cTn id="15" dur="500"/>
                                        <p:tgtEl>
                                          <p:spTgt spid="4">
                                            <p:graphicEl>
                                              <a:dgm id="{0AE609EF-A5B0-480F-A38D-6992890DD05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6E08E0EB-3D63-4CE0-B98E-A9F19D0BB152}"/>
                                            </p:graphicEl>
                                          </p:spTgt>
                                        </p:tgtEl>
                                        <p:attrNameLst>
                                          <p:attrName>style.visibility</p:attrName>
                                        </p:attrNameLst>
                                      </p:cBhvr>
                                      <p:to>
                                        <p:strVal val="visible"/>
                                      </p:to>
                                    </p:set>
                                    <p:animEffect transition="in" filter="wipe(down)">
                                      <p:cBhvr>
                                        <p:cTn id="20" dur="500"/>
                                        <p:tgtEl>
                                          <p:spTgt spid="4">
                                            <p:graphicEl>
                                              <a:dgm id="{6E08E0EB-3D63-4CE0-B98E-A9F19D0BB152}"/>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5C9305CD-5473-4380-AA05-B0A2CBD1DE19}"/>
                                            </p:graphicEl>
                                          </p:spTgt>
                                        </p:tgtEl>
                                        <p:attrNameLst>
                                          <p:attrName>style.visibility</p:attrName>
                                        </p:attrNameLst>
                                      </p:cBhvr>
                                      <p:to>
                                        <p:strVal val="visible"/>
                                      </p:to>
                                    </p:set>
                                    <p:animEffect transition="in" filter="wipe(down)">
                                      <p:cBhvr>
                                        <p:cTn id="23" dur="500"/>
                                        <p:tgtEl>
                                          <p:spTgt spid="4">
                                            <p:graphicEl>
                                              <a:dgm id="{5C9305CD-5473-4380-AA05-B0A2CBD1DE1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ECA60C84-60DB-4516-81E2-A1DBB4A1FADA}"/>
                                            </p:graphicEl>
                                          </p:spTgt>
                                        </p:tgtEl>
                                        <p:attrNameLst>
                                          <p:attrName>style.visibility</p:attrName>
                                        </p:attrNameLst>
                                      </p:cBhvr>
                                      <p:to>
                                        <p:strVal val="visible"/>
                                      </p:to>
                                    </p:set>
                                    <p:animEffect transition="in" filter="wipe(down)">
                                      <p:cBhvr>
                                        <p:cTn id="28" dur="500"/>
                                        <p:tgtEl>
                                          <p:spTgt spid="4">
                                            <p:graphicEl>
                                              <a:dgm id="{ECA60C84-60DB-4516-81E2-A1DBB4A1FADA}"/>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8FB95075-9715-4FCA-97A3-D2A0C02026FD}"/>
                                            </p:graphicEl>
                                          </p:spTgt>
                                        </p:tgtEl>
                                        <p:attrNameLst>
                                          <p:attrName>style.visibility</p:attrName>
                                        </p:attrNameLst>
                                      </p:cBhvr>
                                      <p:to>
                                        <p:strVal val="visible"/>
                                      </p:to>
                                    </p:set>
                                    <p:animEffect transition="in" filter="wipe(down)">
                                      <p:cBhvr>
                                        <p:cTn id="31" dur="500"/>
                                        <p:tgtEl>
                                          <p:spTgt spid="4">
                                            <p:graphicEl>
                                              <a:dgm id="{8FB95075-9715-4FCA-97A3-D2A0C02026F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4DC0034B-1A77-4B8C-948F-7DCFEB3D1207}"/>
                                            </p:graphicEl>
                                          </p:spTgt>
                                        </p:tgtEl>
                                        <p:attrNameLst>
                                          <p:attrName>style.visibility</p:attrName>
                                        </p:attrNameLst>
                                      </p:cBhvr>
                                      <p:to>
                                        <p:strVal val="visible"/>
                                      </p:to>
                                    </p:set>
                                    <p:animEffect transition="in" filter="wipe(down)">
                                      <p:cBhvr>
                                        <p:cTn id="36" dur="500"/>
                                        <p:tgtEl>
                                          <p:spTgt spid="4">
                                            <p:graphicEl>
                                              <a:dgm id="{4DC0034B-1A77-4B8C-948F-7DCFEB3D1207}"/>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412AFF35-8A9C-42D9-835F-36BDEDD3564B}"/>
                                            </p:graphicEl>
                                          </p:spTgt>
                                        </p:tgtEl>
                                        <p:attrNameLst>
                                          <p:attrName>style.visibility</p:attrName>
                                        </p:attrNameLst>
                                      </p:cBhvr>
                                      <p:to>
                                        <p:strVal val="visible"/>
                                      </p:to>
                                    </p:set>
                                    <p:animEffect transition="in" filter="wipe(down)">
                                      <p:cBhvr>
                                        <p:cTn id="39" dur="500"/>
                                        <p:tgtEl>
                                          <p:spTgt spid="4">
                                            <p:graphicEl>
                                              <a:dgm id="{412AFF35-8A9C-42D9-835F-36BDEDD3564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6A4E219C-B411-4853-84D2-625A7ACBCA89}"/>
                                            </p:graphicEl>
                                          </p:spTgt>
                                        </p:tgtEl>
                                        <p:attrNameLst>
                                          <p:attrName>style.visibility</p:attrName>
                                        </p:attrNameLst>
                                      </p:cBhvr>
                                      <p:to>
                                        <p:strVal val="visible"/>
                                      </p:to>
                                    </p:set>
                                    <p:animEffect transition="in" filter="wipe(down)">
                                      <p:cBhvr>
                                        <p:cTn id="44" dur="500"/>
                                        <p:tgtEl>
                                          <p:spTgt spid="4">
                                            <p:graphicEl>
                                              <a:dgm id="{6A4E219C-B411-4853-84D2-625A7ACBCA89}"/>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E9863B5E-DE2D-47AB-A66E-FA98F824A0D5}"/>
                                            </p:graphicEl>
                                          </p:spTgt>
                                        </p:tgtEl>
                                        <p:attrNameLst>
                                          <p:attrName>style.visibility</p:attrName>
                                        </p:attrNameLst>
                                      </p:cBhvr>
                                      <p:to>
                                        <p:strVal val="visible"/>
                                      </p:to>
                                    </p:set>
                                    <p:animEffect transition="in" filter="wipe(down)">
                                      <p:cBhvr>
                                        <p:cTn id="47" dur="500"/>
                                        <p:tgtEl>
                                          <p:spTgt spid="4">
                                            <p:graphicEl>
                                              <a:dgm id="{E9863B5E-DE2D-47AB-A66E-FA98F824A0D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533400"/>
          <a:ext cx="8229600" cy="5592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150846B0-2C69-4100-9035-57C98016DE18}"/>
                                            </p:graphicEl>
                                          </p:spTgt>
                                        </p:tgtEl>
                                        <p:attrNameLst>
                                          <p:attrName>style.visibility</p:attrName>
                                        </p:attrNameLst>
                                      </p:cBhvr>
                                      <p:to>
                                        <p:strVal val="visible"/>
                                      </p:to>
                                    </p:set>
                                    <p:animEffect transition="in" filter="wipe(down)">
                                      <p:cBhvr>
                                        <p:cTn id="7" dur="500"/>
                                        <p:tgtEl>
                                          <p:spTgt spid="4">
                                            <p:graphicEl>
                                              <a:dgm id="{150846B0-2C69-4100-9035-57C98016DE1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139E35C9-E5E1-4313-AB72-1DA4D561CAD9}"/>
                                            </p:graphicEl>
                                          </p:spTgt>
                                        </p:tgtEl>
                                        <p:attrNameLst>
                                          <p:attrName>style.visibility</p:attrName>
                                        </p:attrNameLst>
                                      </p:cBhvr>
                                      <p:to>
                                        <p:strVal val="visible"/>
                                      </p:to>
                                    </p:set>
                                    <p:animEffect transition="in" filter="wipe(down)">
                                      <p:cBhvr>
                                        <p:cTn id="12" dur="500"/>
                                        <p:tgtEl>
                                          <p:spTgt spid="4">
                                            <p:graphicEl>
                                              <a:dgm id="{139E35C9-E5E1-4313-AB72-1DA4D561CAD9}"/>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12FB5DDE-B8C2-4A53-B8B2-F8779072F5C8}"/>
                                            </p:graphicEl>
                                          </p:spTgt>
                                        </p:tgtEl>
                                        <p:attrNameLst>
                                          <p:attrName>style.visibility</p:attrName>
                                        </p:attrNameLst>
                                      </p:cBhvr>
                                      <p:to>
                                        <p:strVal val="visible"/>
                                      </p:to>
                                    </p:set>
                                    <p:animEffect transition="in" filter="wipe(down)">
                                      <p:cBhvr>
                                        <p:cTn id="15" dur="500"/>
                                        <p:tgtEl>
                                          <p:spTgt spid="4">
                                            <p:graphicEl>
                                              <a:dgm id="{12FB5DDE-B8C2-4A53-B8B2-F8779072F5C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64298DB8-B51F-4E92-A1EB-C5496E1B72C6}"/>
                                            </p:graphicEl>
                                          </p:spTgt>
                                        </p:tgtEl>
                                        <p:attrNameLst>
                                          <p:attrName>style.visibility</p:attrName>
                                        </p:attrNameLst>
                                      </p:cBhvr>
                                      <p:to>
                                        <p:strVal val="visible"/>
                                      </p:to>
                                    </p:set>
                                    <p:animEffect transition="in" filter="wipe(down)">
                                      <p:cBhvr>
                                        <p:cTn id="20" dur="500"/>
                                        <p:tgtEl>
                                          <p:spTgt spid="4">
                                            <p:graphicEl>
                                              <a:dgm id="{64298DB8-B51F-4E92-A1EB-C5496E1B72C6}"/>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10A068B0-B3CC-4215-A2F0-E3F422ECD825}"/>
                                            </p:graphicEl>
                                          </p:spTgt>
                                        </p:tgtEl>
                                        <p:attrNameLst>
                                          <p:attrName>style.visibility</p:attrName>
                                        </p:attrNameLst>
                                      </p:cBhvr>
                                      <p:to>
                                        <p:strVal val="visible"/>
                                      </p:to>
                                    </p:set>
                                    <p:animEffect transition="in" filter="wipe(down)">
                                      <p:cBhvr>
                                        <p:cTn id="23" dur="500"/>
                                        <p:tgtEl>
                                          <p:spTgt spid="4">
                                            <p:graphicEl>
                                              <a:dgm id="{10A068B0-B3CC-4215-A2F0-E3F422ECD82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4CDEA140-2B7A-40E8-8FD7-E52EBB20EB9C}"/>
                                            </p:graphicEl>
                                          </p:spTgt>
                                        </p:tgtEl>
                                        <p:attrNameLst>
                                          <p:attrName>style.visibility</p:attrName>
                                        </p:attrNameLst>
                                      </p:cBhvr>
                                      <p:to>
                                        <p:strVal val="visible"/>
                                      </p:to>
                                    </p:set>
                                    <p:animEffect transition="in" filter="wipe(down)">
                                      <p:cBhvr>
                                        <p:cTn id="28" dur="500"/>
                                        <p:tgtEl>
                                          <p:spTgt spid="4">
                                            <p:graphicEl>
                                              <a:dgm id="{4CDEA140-2B7A-40E8-8FD7-E52EBB20EB9C}"/>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E4723818-B4D1-4617-B81F-AE89A13BD128}"/>
                                            </p:graphicEl>
                                          </p:spTgt>
                                        </p:tgtEl>
                                        <p:attrNameLst>
                                          <p:attrName>style.visibility</p:attrName>
                                        </p:attrNameLst>
                                      </p:cBhvr>
                                      <p:to>
                                        <p:strVal val="visible"/>
                                      </p:to>
                                    </p:set>
                                    <p:animEffect transition="in" filter="wipe(down)">
                                      <p:cBhvr>
                                        <p:cTn id="31" dur="500"/>
                                        <p:tgtEl>
                                          <p:spTgt spid="4">
                                            <p:graphicEl>
                                              <a:dgm id="{E4723818-B4D1-4617-B81F-AE89A13BD12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CE592A89-82D7-492C-BEBF-197E510A36F8}"/>
                                            </p:graphicEl>
                                          </p:spTgt>
                                        </p:tgtEl>
                                        <p:attrNameLst>
                                          <p:attrName>style.visibility</p:attrName>
                                        </p:attrNameLst>
                                      </p:cBhvr>
                                      <p:to>
                                        <p:strVal val="visible"/>
                                      </p:to>
                                    </p:set>
                                    <p:animEffect transition="in" filter="wipe(down)">
                                      <p:cBhvr>
                                        <p:cTn id="36" dur="500"/>
                                        <p:tgtEl>
                                          <p:spTgt spid="4">
                                            <p:graphicEl>
                                              <a:dgm id="{CE592A89-82D7-492C-BEBF-197E510A36F8}"/>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45E3EC29-80FB-4ECE-80ED-FA99DC5CC38B}"/>
                                            </p:graphicEl>
                                          </p:spTgt>
                                        </p:tgtEl>
                                        <p:attrNameLst>
                                          <p:attrName>style.visibility</p:attrName>
                                        </p:attrNameLst>
                                      </p:cBhvr>
                                      <p:to>
                                        <p:strVal val="visible"/>
                                      </p:to>
                                    </p:set>
                                    <p:animEffect transition="in" filter="wipe(down)">
                                      <p:cBhvr>
                                        <p:cTn id="39" dur="500"/>
                                        <p:tgtEl>
                                          <p:spTgt spid="4">
                                            <p:graphicEl>
                                              <a:dgm id="{45E3EC29-80FB-4ECE-80ED-FA99DC5CC38B}"/>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graphicEl>
                                              <a:dgm id="{CCFB8F23-503D-4CDB-A59D-6E90CF007758}"/>
                                            </p:graphicEl>
                                          </p:spTgt>
                                        </p:tgtEl>
                                        <p:attrNameLst>
                                          <p:attrName>style.visibility</p:attrName>
                                        </p:attrNameLst>
                                      </p:cBhvr>
                                      <p:to>
                                        <p:strVal val="visible"/>
                                      </p:to>
                                    </p:set>
                                    <p:animEffect transition="in" filter="wipe(down)">
                                      <p:cBhvr>
                                        <p:cTn id="42" dur="500"/>
                                        <p:tgtEl>
                                          <p:spTgt spid="4">
                                            <p:graphicEl>
                                              <a:dgm id="{CCFB8F23-503D-4CDB-A59D-6E90CF00775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14282" y="142852"/>
          <a:ext cx="8686800" cy="6143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58</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82D96530-0916-45E4-9546-09A645CA926E}"/>
                                            </p:graphicEl>
                                          </p:spTgt>
                                        </p:tgtEl>
                                        <p:attrNameLst>
                                          <p:attrName>style.visibility</p:attrName>
                                        </p:attrNameLst>
                                      </p:cBhvr>
                                      <p:to>
                                        <p:strVal val="visible"/>
                                      </p:to>
                                    </p:set>
                                    <p:animEffect transition="in" filter="wipe(down)">
                                      <p:cBhvr>
                                        <p:cTn id="7" dur="500"/>
                                        <p:tgtEl>
                                          <p:spTgt spid="5">
                                            <p:graphicEl>
                                              <a:dgm id="{82D96530-0916-45E4-9546-09A645CA926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B13C6B8B-6654-4D7A-A6A0-D6A0C95D50E1}"/>
                                            </p:graphicEl>
                                          </p:spTgt>
                                        </p:tgtEl>
                                        <p:attrNameLst>
                                          <p:attrName>style.visibility</p:attrName>
                                        </p:attrNameLst>
                                      </p:cBhvr>
                                      <p:to>
                                        <p:strVal val="visible"/>
                                      </p:to>
                                    </p:set>
                                    <p:animEffect transition="in" filter="wipe(down)">
                                      <p:cBhvr>
                                        <p:cTn id="12" dur="500"/>
                                        <p:tgtEl>
                                          <p:spTgt spid="5">
                                            <p:graphicEl>
                                              <a:dgm id="{B13C6B8B-6654-4D7A-A6A0-D6A0C95D50E1}"/>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803E2A5C-A46D-42D3-B4E7-2ED720FD6DBC}"/>
                                            </p:graphicEl>
                                          </p:spTgt>
                                        </p:tgtEl>
                                        <p:attrNameLst>
                                          <p:attrName>style.visibility</p:attrName>
                                        </p:attrNameLst>
                                      </p:cBhvr>
                                      <p:to>
                                        <p:strVal val="visible"/>
                                      </p:to>
                                    </p:set>
                                    <p:animEffect transition="in" filter="wipe(down)">
                                      <p:cBhvr>
                                        <p:cTn id="15" dur="500"/>
                                        <p:tgtEl>
                                          <p:spTgt spid="5">
                                            <p:graphicEl>
                                              <a:dgm id="{803E2A5C-A46D-42D3-B4E7-2ED720FD6DB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AEA86620-D39C-41D5-A281-4A71385C2E81}"/>
                                            </p:graphicEl>
                                          </p:spTgt>
                                        </p:tgtEl>
                                        <p:attrNameLst>
                                          <p:attrName>style.visibility</p:attrName>
                                        </p:attrNameLst>
                                      </p:cBhvr>
                                      <p:to>
                                        <p:strVal val="visible"/>
                                      </p:to>
                                    </p:set>
                                    <p:animEffect transition="in" filter="wipe(down)">
                                      <p:cBhvr>
                                        <p:cTn id="20" dur="500"/>
                                        <p:tgtEl>
                                          <p:spTgt spid="5">
                                            <p:graphicEl>
                                              <a:dgm id="{AEA86620-D39C-41D5-A281-4A71385C2E81}"/>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59E14DF9-6157-4AD4-BE13-7875566E171D}"/>
                                            </p:graphicEl>
                                          </p:spTgt>
                                        </p:tgtEl>
                                        <p:attrNameLst>
                                          <p:attrName>style.visibility</p:attrName>
                                        </p:attrNameLst>
                                      </p:cBhvr>
                                      <p:to>
                                        <p:strVal val="visible"/>
                                      </p:to>
                                    </p:set>
                                    <p:animEffect transition="in" filter="wipe(down)">
                                      <p:cBhvr>
                                        <p:cTn id="23" dur="500"/>
                                        <p:tgtEl>
                                          <p:spTgt spid="5">
                                            <p:graphicEl>
                                              <a:dgm id="{59E14DF9-6157-4AD4-BE13-7875566E171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A4F3D390-D2F9-4D34-B34B-619EEF3C4F02}"/>
                                            </p:graphicEl>
                                          </p:spTgt>
                                        </p:tgtEl>
                                        <p:attrNameLst>
                                          <p:attrName>style.visibility</p:attrName>
                                        </p:attrNameLst>
                                      </p:cBhvr>
                                      <p:to>
                                        <p:strVal val="visible"/>
                                      </p:to>
                                    </p:set>
                                    <p:animEffect transition="in" filter="wipe(down)">
                                      <p:cBhvr>
                                        <p:cTn id="28" dur="500"/>
                                        <p:tgtEl>
                                          <p:spTgt spid="5">
                                            <p:graphicEl>
                                              <a:dgm id="{A4F3D390-D2F9-4D34-B34B-619EEF3C4F02}"/>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6C271DE1-5C95-4620-8919-AC9AB59A4D66}"/>
                                            </p:graphicEl>
                                          </p:spTgt>
                                        </p:tgtEl>
                                        <p:attrNameLst>
                                          <p:attrName>style.visibility</p:attrName>
                                        </p:attrNameLst>
                                      </p:cBhvr>
                                      <p:to>
                                        <p:strVal val="visible"/>
                                      </p:to>
                                    </p:set>
                                    <p:animEffect transition="in" filter="wipe(down)">
                                      <p:cBhvr>
                                        <p:cTn id="31" dur="500"/>
                                        <p:tgtEl>
                                          <p:spTgt spid="5">
                                            <p:graphicEl>
                                              <a:dgm id="{6C271DE1-5C95-4620-8919-AC9AB59A4D6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1A682991-6FCC-40C0-9D45-68C3199EEC68}"/>
                                            </p:graphicEl>
                                          </p:spTgt>
                                        </p:tgtEl>
                                        <p:attrNameLst>
                                          <p:attrName>style.visibility</p:attrName>
                                        </p:attrNameLst>
                                      </p:cBhvr>
                                      <p:to>
                                        <p:strVal val="visible"/>
                                      </p:to>
                                    </p:set>
                                    <p:animEffect transition="in" filter="wipe(down)">
                                      <p:cBhvr>
                                        <p:cTn id="36" dur="500"/>
                                        <p:tgtEl>
                                          <p:spTgt spid="5">
                                            <p:graphicEl>
                                              <a:dgm id="{1A682991-6FCC-40C0-9D45-68C3199EEC68}"/>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D53DF481-DFCB-4335-AB97-506AB1B15A1D}"/>
                                            </p:graphicEl>
                                          </p:spTgt>
                                        </p:tgtEl>
                                        <p:attrNameLst>
                                          <p:attrName>style.visibility</p:attrName>
                                        </p:attrNameLst>
                                      </p:cBhvr>
                                      <p:to>
                                        <p:strVal val="visible"/>
                                      </p:to>
                                    </p:set>
                                    <p:animEffect transition="in" filter="wipe(down)">
                                      <p:cBhvr>
                                        <p:cTn id="39" dur="500"/>
                                        <p:tgtEl>
                                          <p:spTgt spid="5">
                                            <p:graphicEl>
                                              <a:dgm id="{D53DF481-DFCB-4335-AB97-506AB1B15A1D}"/>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80750A6B-1E0E-4155-90D6-F2441F52F194}"/>
                                            </p:graphicEl>
                                          </p:spTgt>
                                        </p:tgtEl>
                                        <p:attrNameLst>
                                          <p:attrName>style.visibility</p:attrName>
                                        </p:attrNameLst>
                                      </p:cBhvr>
                                      <p:to>
                                        <p:strVal val="visible"/>
                                      </p:to>
                                    </p:set>
                                    <p:animEffect transition="in" filter="wipe(down)">
                                      <p:cBhvr>
                                        <p:cTn id="44" dur="500"/>
                                        <p:tgtEl>
                                          <p:spTgt spid="5">
                                            <p:graphicEl>
                                              <a:dgm id="{80750A6B-1E0E-4155-90D6-F2441F52F194}"/>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10FA6016-3C85-443E-A25A-DAEE5E3B87A7}"/>
                                            </p:graphicEl>
                                          </p:spTgt>
                                        </p:tgtEl>
                                        <p:attrNameLst>
                                          <p:attrName>style.visibility</p:attrName>
                                        </p:attrNameLst>
                                      </p:cBhvr>
                                      <p:to>
                                        <p:strVal val="visible"/>
                                      </p:to>
                                    </p:set>
                                    <p:animEffect transition="in" filter="wipe(down)">
                                      <p:cBhvr>
                                        <p:cTn id="47" dur="500"/>
                                        <p:tgtEl>
                                          <p:spTgt spid="5">
                                            <p:graphicEl>
                                              <a:dgm id="{10FA6016-3C85-443E-A25A-DAEE5E3B87A7}"/>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graphicEl>
                                              <a:dgm id="{377DA5A7-1D18-468C-9091-06576498292B}"/>
                                            </p:graphicEl>
                                          </p:spTgt>
                                        </p:tgtEl>
                                        <p:attrNameLst>
                                          <p:attrName>style.visibility</p:attrName>
                                        </p:attrNameLst>
                                      </p:cBhvr>
                                      <p:to>
                                        <p:strVal val="visible"/>
                                      </p:to>
                                    </p:set>
                                    <p:animEffect transition="in" filter="wipe(down)">
                                      <p:cBhvr>
                                        <p:cTn id="52" dur="500"/>
                                        <p:tgtEl>
                                          <p:spTgt spid="5">
                                            <p:graphicEl>
                                              <a:dgm id="{377DA5A7-1D18-468C-9091-06576498292B}"/>
                                            </p:graphicEl>
                                          </p:spTgt>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
                                            <p:graphicEl>
                                              <a:dgm id="{D2DB47AD-F975-4D49-A8A3-8D9422281D08}"/>
                                            </p:graphicEl>
                                          </p:spTgt>
                                        </p:tgtEl>
                                        <p:attrNameLst>
                                          <p:attrName>style.visibility</p:attrName>
                                        </p:attrNameLst>
                                      </p:cBhvr>
                                      <p:to>
                                        <p:strVal val="visible"/>
                                      </p:to>
                                    </p:set>
                                    <p:animEffect transition="in" filter="wipe(down)">
                                      <p:cBhvr>
                                        <p:cTn id="55" dur="500"/>
                                        <p:tgtEl>
                                          <p:spTgt spid="5">
                                            <p:graphicEl>
                                              <a:dgm id="{D2DB47AD-F975-4D49-A8A3-8D9422281D08}"/>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5">
                                            <p:graphicEl>
                                              <a:dgm id="{269C772C-5955-49BC-BC2B-EE7165348559}"/>
                                            </p:graphicEl>
                                          </p:spTgt>
                                        </p:tgtEl>
                                        <p:attrNameLst>
                                          <p:attrName>style.visibility</p:attrName>
                                        </p:attrNameLst>
                                      </p:cBhvr>
                                      <p:to>
                                        <p:strVal val="visible"/>
                                      </p:to>
                                    </p:set>
                                    <p:animEffect transition="in" filter="wipe(down)">
                                      <p:cBhvr>
                                        <p:cTn id="60" dur="500"/>
                                        <p:tgtEl>
                                          <p:spTgt spid="5">
                                            <p:graphicEl>
                                              <a:dgm id="{269C772C-5955-49BC-BC2B-EE7165348559}"/>
                                            </p:graphicEl>
                                          </p:spTgt>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5">
                                            <p:graphicEl>
                                              <a:dgm id="{038BB49C-BCF4-46BF-9E46-3E3B6DC629CB}"/>
                                            </p:graphicEl>
                                          </p:spTgt>
                                        </p:tgtEl>
                                        <p:attrNameLst>
                                          <p:attrName>style.visibility</p:attrName>
                                        </p:attrNameLst>
                                      </p:cBhvr>
                                      <p:to>
                                        <p:strVal val="visible"/>
                                      </p:to>
                                    </p:set>
                                    <p:animEffect transition="in" filter="wipe(down)">
                                      <p:cBhvr>
                                        <p:cTn id="63" dur="500"/>
                                        <p:tgtEl>
                                          <p:spTgt spid="5">
                                            <p:graphicEl>
                                              <a:dgm id="{038BB49C-BCF4-46BF-9E46-3E3B6DC629C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rmAutofit fontScale="90000"/>
          </a:bodyPr>
          <a:lstStyle/>
          <a:p>
            <a:r>
              <a:rPr lang="en-US" dirty="0" smtClean="0"/>
              <a:t>UPAYA ADMINISTRASI</a:t>
            </a:r>
            <a:endParaRPr lang="en-US" dirty="0"/>
          </a:p>
        </p:txBody>
      </p:sp>
      <p:sp>
        <p:nvSpPr>
          <p:cNvPr id="3" name="Content Placeholder 2"/>
          <p:cNvSpPr>
            <a:spLocks noGrp="1"/>
          </p:cNvSpPr>
          <p:nvPr>
            <p:ph idx="1"/>
          </p:nvPr>
        </p:nvSpPr>
        <p:spPr>
          <a:xfrm>
            <a:off x="457200" y="1214422"/>
            <a:ext cx="8229600" cy="4643470"/>
          </a:xfrm>
          <a:ln>
            <a:solidFill>
              <a:schemeClr val="accent1"/>
            </a:solidFill>
          </a:ln>
        </p:spPr>
        <p:txBody>
          <a:bodyPr>
            <a:normAutofit/>
          </a:bodyPr>
          <a:lstStyle/>
          <a:p>
            <a:pPr>
              <a:buNone/>
            </a:pPr>
            <a:r>
              <a:rPr lang="en-US" dirty="0" err="1" smtClean="0"/>
              <a:t>Keberatan</a:t>
            </a:r>
            <a:r>
              <a:rPr lang="en-US" dirty="0" smtClean="0"/>
              <a:t> :</a:t>
            </a:r>
          </a:p>
          <a:p>
            <a:pPr>
              <a:buFont typeface="Arial" charset="0"/>
              <a:buChar char="•"/>
            </a:pPr>
            <a:r>
              <a:rPr lang="en-US" dirty="0" err="1" smtClean="0"/>
              <a:t>Terhadap</a:t>
            </a:r>
            <a:r>
              <a:rPr lang="en-US" dirty="0" smtClean="0"/>
              <a:t> </a:t>
            </a:r>
            <a:r>
              <a:rPr lang="en-US" dirty="0" err="1" smtClean="0"/>
              <a:t>suatu</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p>
          <a:p>
            <a:pPr>
              <a:buFont typeface="Arial" charset="0"/>
              <a:buChar char="•"/>
            </a:pPr>
            <a:r>
              <a:rPr lang="en-US" dirty="0" err="1" smtClean="0"/>
              <a:t>Fokus</a:t>
            </a:r>
            <a:r>
              <a:rPr lang="en-US" dirty="0" smtClean="0"/>
              <a:t> </a:t>
            </a:r>
            <a:r>
              <a:rPr lang="en-US" dirty="0" err="1" smtClean="0"/>
              <a:t>kepada</a:t>
            </a:r>
            <a:r>
              <a:rPr lang="en-US" dirty="0" smtClean="0"/>
              <a:t> </a:t>
            </a:r>
            <a:r>
              <a:rPr lang="en-US" dirty="0" err="1" smtClean="0"/>
              <a:t>penghitungan</a:t>
            </a:r>
            <a:r>
              <a:rPr lang="en-US" dirty="0" smtClean="0"/>
              <a:t> </a:t>
            </a:r>
            <a:r>
              <a:rPr lang="en-US" dirty="0" err="1" smtClean="0"/>
              <a:t>pajak</a:t>
            </a:r>
            <a:r>
              <a:rPr lang="en-US" dirty="0" smtClean="0"/>
              <a:t> yang </a:t>
            </a:r>
            <a:r>
              <a:rPr lang="en-US" dirty="0" err="1" smtClean="0"/>
              <a:t>dikoreksi</a:t>
            </a:r>
            <a:r>
              <a:rPr lang="en-US" dirty="0" smtClean="0"/>
              <a:t> </a:t>
            </a:r>
            <a:r>
              <a:rPr lang="en-US" dirty="0" err="1" smtClean="0"/>
              <a:t>dan</a:t>
            </a:r>
            <a:r>
              <a:rPr lang="en-US" dirty="0" smtClean="0"/>
              <a:t> </a:t>
            </a:r>
            <a:r>
              <a:rPr lang="en-US" dirty="0" err="1" smtClean="0"/>
              <a:t>sanksi</a:t>
            </a:r>
            <a:r>
              <a:rPr lang="en-US" dirty="0" smtClean="0"/>
              <a:t> </a:t>
            </a:r>
            <a:r>
              <a:rPr lang="en-US" dirty="0" err="1" smtClean="0"/>
              <a:t>administrasi</a:t>
            </a:r>
            <a:r>
              <a:rPr lang="en-US" dirty="0" smtClean="0"/>
              <a:t> (</a:t>
            </a:r>
            <a:r>
              <a:rPr lang="en-US" dirty="0" err="1" smtClean="0"/>
              <a:t>materi</a:t>
            </a:r>
            <a:r>
              <a:rPr lang="en-US" dirty="0" smtClean="0"/>
              <a:t>)</a:t>
            </a:r>
          </a:p>
          <a:p>
            <a:pPr>
              <a:buFont typeface="Arial" charset="0"/>
              <a:buChar char="•"/>
            </a:pPr>
            <a:r>
              <a:rPr lang="en-US" dirty="0" err="1" smtClean="0"/>
              <a:t>Diajukan</a:t>
            </a:r>
            <a:r>
              <a:rPr lang="en-US" dirty="0" smtClean="0"/>
              <a:t> </a:t>
            </a:r>
            <a:r>
              <a:rPr lang="en-US" dirty="0" err="1" smtClean="0"/>
              <a:t>melalui</a:t>
            </a:r>
            <a:r>
              <a:rPr lang="en-US" dirty="0" smtClean="0"/>
              <a:t> </a:t>
            </a:r>
            <a:r>
              <a:rPr lang="en-US" dirty="0" err="1" smtClean="0"/>
              <a:t>surat</a:t>
            </a:r>
            <a:r>
              <a:rPr lang="en-US" dirty="0" smtClean="0"/>
              <a:t> </a:t>
            </a:r>
            <a:r>
              <a:rPr lang="en-US" dirty="0" err="1" smtClean="0"/>
              <a:t>permohonan</a:t>
            </a:r>
            <a:r>
              <a:rPr lang="en-US" dirty="0" smtClean="0"/>
              <a:t> </a:t>
            </a:r>
            <a:r>
              <a:rPr lang="en-US" dirty="0" err="1" smtClean="0"/>
              <a:t>kepada</a:t>
            </a:r>
            <a:r>
              <a:rPr lang="en-US" dirty="0" smtClean="0"/>
              <a:t> </a:t>
            </a:r>
            <a:r>
              <a:rPr lang="en-US" dirty="0" err="1" smtClean="0"/>
              <a:t>pejabat</a:t>
            </a:r>
            <a:r>
              <a:rPr lang="en-US" dirty="0" smtClean="0"/>
              <a:t> </a:t>
            </a:r>
            <a:r>
              <a:rPr lang="en-US" dirty="0" err="1" smtClean="0"/>
              <a:t>tata</a:t>
            </a:r>
            <a:r>
              <a:rPr lang="en-US" dirty="0" smtClean="0"/>
              <a:t> Usaha Negara</a:t>
            </a:r>
          </a:p>
          <a:p>
            <a:pPr>
              <a:buFont typeface="Arial" charset="0"/>
              <a:buChar char="•"/>
            </a:pPr>
            <a:r>
              <a:rPr lang="en-US" dirty="0" err="1" smtClean="0"/>
              <a:t>Atau</a:t>
            </a:r>
            <a:r>
              <a:rPr lang="en-US" dirty="0" smtClean="0"/>
              <a:t> </a:t>
            </a:r>
            <a:r>
              <a:rPr lang="en-US" dirty="0" err="1" smtClean="0"/>
              <a:t>pemotongan</a:t>
            </a:r>
            <a:r>
              <a:rPr lang="en-US" dirty="0" smtClean="0"/>
              <a:t> </a:t>
            </a:r>
            <a:r>
              <a:rPr lang="en-US" dirty="0" err="1" smtClean="0"/>
              <a:t>atau</a:t>
            </a:r>
            <a:r>
              <a:rPr lang="en-US" dirty="0" smtClean="0"/>
              <a:t> </a:t>
            </a:r>
            <a:r>
              <a:rPr lang="en-US" dirty="0" err="1" smtClean="0"/>
              <a:t>pemungutan</a:t>
            </a:r>
            <a:r>
              <a:rPr lang="en-US" dirty="0" smtClean="0"/>
              <a:t> </a:t>
            </a:r>
            <a:r>
              <a:rPr lang="en-US" dirty="0" err="1" smtClean="0"/>
              <a:t>pajak</a:t>
            </a:r>
            <a:r>
              <a:rPr lang="en-US" dirty="0" smtClean="0"/>
              <a:t> </a:t>
            </a:r>
            <a:r>
              <a:rPr lang="en-US" dirty="0" err="1" smtClean="0"/>
              <a:t>oleh</a:t>
            </a:r>
            <a:r>
              <a:rPr lang="en-US" dirty="0" smtClean="0"/>
              <a:t> </a:t>
            </a:r>
            <a:r>
              <a:rPr lang="en-US" dirty="0" err="1" smtClean="0"/>
              <a:t>pihak</a:t>
            </a:r>
            <a:r>
              <a:rPr lang="en-US" dirty="0" smtClean="0"/>
              <a:t> </a:t>
            </a:r>
            <a:r>
              <a:rPr lang="en-US" dirty="0" err="1" smtClean="0"/>
              <a:t>ketiga</a:t>
            </a:r>
            <a:endParaRPr lang="en-US" dirty="0"/>
          </a:p>
        </p:txBody>
      </p:sp>
      <p:sp>
        <p:nvSpPr>
          <p:cNvPr id="4" name="Slide Number Placeholder 3"/>
          <p:cNvSpPr>
            <a:spLocks noGrp="1"/>
          </p:cNvSpPr>
          <p:nvPr>
            <p:ph type="sldNum" sz="quarter" idx="12"/>
          </p:nvPr>
        </p:nvSpPr>
        <p:spPr/>
        <p:txBody>
          <a:bodyPr/>
          <a:lstStyle/>
          <a:p>
            <a:fld id="{D48A06EB-650C-4C53-8D60-ECC8A0512136}" type="slidenum">
              <a:rPr lang="id-ID" smtClean="0"/>
              <a:pPr/>
              <a:t>59</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rmAutofit fontScale="90000"/>
          </a:bodyPr>
          <a:lstStyle/>
          <a:p>
            <a:r>
              <a:rPr lang="en-US" dirty="0" err="1" smtClean="0"/>
              <a:t>Penyelesaian</a:t>
            </a:r>
            <a:r>
              <a:rPr lang="en-US" dirty="0" smtClean="0"/>
              <a:t> </a:t>
            </a:r>
            <a:r>
              <a:rPr lang="en-US" dirty="0" err="1" smtClean="0"/>
              <a:t>secara</a:t>
            </a:r>
            <a:r>
              <a:rPr lang="en-US" dirty="0" smtClean="0"/>
              <a:t> internal</a:t>
            </a:r>
            <a:endParaRPr lang="en-US" dirty="0"/>
          </a:p>
        </p:txBody>
      </p:sp>
      <p:graphicFrame>
        <p:nvGraphicFramePr>
          <p:cNvPr id="4" name="Content Placeholder 3"/>
          <p:cNvGraphicFramePr>
            <a:graphicFrameLocks noGrp="1"/>
          </p:cNvGraphicFramePr>
          <p:nvPr>
            <p:ph idx="1"/>
          </p:nvPr>
        </p:nvGraphicFramePr>
        <p:xfrm>
          <a:off x="457200" y="990600"/>
          <a:ext cx="8229600" cy="513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8B434899-0CDF-4053-B409-1878C963B95C}"/>
                                            </p:graphicEl>
                                          </p:spTgt>
                                        </p:tgtEl>
                                        <p:attrNameLst>
                                          <p:attrName>style.visibility</p:attrName>
                                        </p:attrNameLst>
                                      </p:cBhvr>
                                      <p:to>
                                        <p:strVal val="visible"/>
                                      </p:to>
                                    </p:set>
                                    <p:animEffect transition="in" filter="wipe(down)">
                                      <p:cBhvr>
                                        <p:cTn id="12" dur="500"/>
                                        <p:tgtEl>
                                          <p:spTgt spid="4">
                                            <p:graphicEl>
                                              <a:dgm id="{8B434899-0CDF-4053-B409-1878C963B9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5CB1711C-6A49-4FFB-A986-0997D2E85A94}"/>
                                            </p:graphicEl>
                                          </p:spTgt>
                                        </p:tgtEl>
                                        <p:attrNameLst>
                                          <p:attrName>style.visibility</p:attrName>
                                        </p:attrNameLst>
                                      </p:cBhvr>
                                      <p:to>
                                        <p:strVal val="visible"/>
                                      </p:to>
                                    </p:set>
                                    <p:animEffect transition="in" filter="wipe(down)">
                                      <p:cBhvr>
                                        <p:cTn id="17" dur="500"/>
                                        <p:tgtEl>
                                          <p:spTgt spid="4">
                                            <p:graphicEl>
                                              <a:dgm id="{5CB1711C-6A49-4FFB-A986-0997D2E85A94}"/>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graphicEl>
                                              <a:dgm id="{491B1D7B-6F12-41C6-B849-13D2943899B8}"/>
                                            </p:graphicEl>
                                          </p:spTgt>
                                        </p:tgtEl>
                                        <p:attrNameLst>
                                          <p:attrName>style.visibility</p:attrName>
                                        </p:attrNameLst>
                                      </p:cBhvr>
                                      <p:to>
                                        <p:strVal val="visible"/>
                                      </p:to>
                                    </p:set>
                                    <p:animEffect transition="in" filter="wipe(down)">
                                      <p:cBhvr>
                                        <p:cTn id="20" dur="500"/>
                                        <p:tgtEl>
                                          <p:spTgt spid="4">
                                            <p:graphicEl>
                                              <a:dgm id="{491B1D7B-6F12-41C6-B849-13D2943899B8}"/>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graphicEl>
                                              <a:dgm id="{396E8E73-5FA0-49D5-9D4C-D9D2933CF457}"/>
                                            </p:graphicEl>
                                          </p:spTgt>
                                        </p:tgtEl>
                                        <p:attrNameLst>
                                          <p:attrName>style.visibility</p:attrName>
                                        </p:attrNameLst>
                                      </p:cBhvr>
                                      <p:to>
                                        <p:strVal val="visible"/>
                                      </p:to>
                                    </p:set>
                                    <p:animEffect transition="in" filter="wipe(down)">
                                      <p:cBhvr>
                                        <p:cTn id="25" dur="500"/>
                                        <p:tgtEl>
                                          <p:spTgt spid="4">
                                            <p:graphicEl>
                                              <a:dgm id="{396E8E73-5FA0-49D5-9D4C-D9D2933CF457}"/>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4">
                                            <p:graphicEl>
                                              <a:dgm id="{56B19AF2-459E-4275-866D-3D01289FC000}"/>
                                            </p:graphicEl>
                                          </p:spTgt>
                                        </p:tgtEl>
                                        <p:attrNameLst>
                                          <p:attrName>style.visibility</p:attrName>
                                        </p:attrNameLst>
                                      </p:cBhvr>
                                      <p:to>
                                        <p:strVal val="visible"/>
                                      </p:to>
                                    </p:set>
                                    <p:animEffect transition="in" filter="wipe(down)">
                                      <p:cBhvr>
                                        <p:cTn id="28" dur="500"/>
                                        <p:tgtEl>
                                          <p:spTgt spid="4">
                                            <p:graphicEl>
                                              <a:dgm id="{56B19AF2-459E-4275-866D-3D01289FC00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Sub>
          <a:bldDgm bld="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ctrTitle"/>
          </p:nvPr>
        </p:nvSpPr>
        <p:spPr>
          <a:xfrm>
            <a:off x="685800" y="476250"/>
            <a:ext cx="8062913" cy="649288"/>
          </a:xfrm>
        </p:spPr>
        <p:txBody>
          <a:bodyPr/>
          <a:lstStyle/>
          <a:p>
            <a:pPr eaLnBrk="1" hangingPunct="1"/>
            <a:r>
              <a:rPr lang="en-US" sz="3600" smtClean="0"/>
              <a:t>HAK WP U/ TDK SETUJU/MENOLAK</a:t>
            </a:r>
          </a:p>
        </p:txBody>
      </p:sp>
      <p:sp>
        <p:nvSpPr>
          <p:cNvPr id="11269" name="Rectangle 5"/>
          <p:cNvSpPr>
            <a:spLocks noGrp="1" noChangeArrowheads="1"/>
          </p:cNvSpPr>
          <p:nvPr>
            <p:ph type="subTitle" idx="1"/>
          </p:nvPr>
        </p:nvSpPr>
        <p:spPr>
          <a:xfrm>
            <a:off x="539750" y="1341438"/>
            <a:ext cx="8353425" cy="5111750"/>
          </a:xfrm>
        </p:spPr>
        <p:txBody>
          <a:bodyPr rtlCol="0">
            <a:normAutofit/>
          </a:bodyPr>
          <a:lstStyle/>
          <a:p>
            <a:pPr eaLnBrk="1" fontAlgn="auto" hangingPunct="1">
              <a:spcAft>
                <a:spcPts val="0"/>
              </a:spcAft>
              <a:buFont typeface="Arial" pitchFamily="34" charset="0"/>
              <a:buNone/>
              <a:defRPr/>
            </a:pPr>
            <a:r>
              <a:rPr lang="en-US" sz="2800" dirty="0" err="1" smtClean="0">
                <a:solidFill>
                  <a:schemeClr val="tx1"/>
                </a:solidFill>
              </a:rPr>
              <a:t>Keberatan</a:t>
            </a:r>
            <a:r>
              <a:rPr lang="en-US" sz="2800" dirty="0" smtClean="0">
                <a:solidFill>
                  <a:schemeClr val="tx1"/>
                </a:solidFill>
              </a:rPr>
              <a:t> :</a:t>
            </a:r>
          </a:p>
          <a:p>
            <a:pPr eaLnBrk="1" fontAlgn="auto" hangingPunct="1">
              <a:spcAft>
                <a:spcPts val="0"/>
              </a:spcAft>
              <a:buFont typeface="Arial" pitchFamily="34" charset="0"/>
              <a:buNone/>
              <a:defRPr/>
            </a:pPr>
            <a:r>
              <a:rPr lang="en-US" sz="2800" dirty="0" err="1" smtClean="0">
                <a:solidFill>
                  <a:schemeClr val="tx1"/>
                </a:solidFill>
              </a:rPr>
              <a:t>Pengajuan</a:t>
            </a:r>
            <a:r>
              <a:rPr lang="en-US" sz="2800" dirty="0" smtClean="0">
                <a:solidFill>
                  <a:schemeClr val="tx1"/>
                </a:solidFill>
              </a:rPr>
              <a:t> </a:t>
            </a:r>
            <a:r>
              <a:rPr lang="en-US" sz="2800" dirty="0" err="1" smtClean="0">
                <a:solidFill>
                  <a:schemeClr val="tx1"/>
                </a:solidFill>
              </a:rPr>
              <a:t>surat</a:t>
            </a:r>
            <a:r>
              <a:rPr lang="en-US" sz="2800" dirty="0" smtClean="0">
                <a:solidFill>
                  <a:schemeClr val="tx1"/>
                </a:solidFill>
              </a:rPr>
              <a:t> </a:t>
            </a:r>
            <a:r>
              <a:rPr lang="en-US" sz="2800" dirty="0" err="1" smtClean="0">
                <a:solidFill>
                  <a:schemeClr val="tx1"/>
                </a:solidFill>
              </a:rPr>
              <a:t>keberatan</a:t>
            </a:r>
            <a:endParaRPr lang="en-US" sz="2800" dirty="0" smtClean="0">
              <a:solidFill>
                <a:schemeClr val="tx1"/>
              </a:solidFill>
            </a:endParaRPr>
          </a:p>
          <a:p>
            <a:pPr eaLnBrk="1" fontAlgn="auto" hangingPunct="1">
              <a:spcAft>
                <a:spcPts val="0"/>
              </a:spcAft>
              <a:buFont typeface="Arial" pitchFamily="34" charset="0"/>
              <a:buNone/>
              <a:defRPr/>
            </a:pPr>
            <a:r>
              <a:rPr lang="en-US" sz="2800" dirty="0" err="1" smtClean="0">
                <a:solidFill>
                  <a:schemeClr val="tx1"/>
                </a:solidFill>
              </a:rPr>
              <a:t>Pernyataan</a:t>
            </a:r>
            <a:r>
              <a:rPr lang="en-US" sz="2800" dirty="0" smtClean="0">
                <a:solidFill>
                  <a:schemeClr val="tx1"/>
                </a:solidFill>
              </a:rPr>
              <a:t> </a:t>
            </a:r>
            <a:r>
              <a:rPr lang="en-US" sz="2800" dirty="0" err="1" smtClean="0">
                <a:solidFill>
                  <a:schemeClr val="tx1"/>
                </a:solidFill>
              </a:rPr>
              <a:t>tidak</a:t>
            </a:r>
            <a:r>
              <a:rPr lang="en-US" sz="2800" dirty="0" smtClean="0">
                <a:solidFill>
                  <a:schemeClr val="tx1"/>
                </a:solidFill>
              </a:rPr>
              <a:t> </a:t>
            </a:r>
            <a:r>
              <a:rPr lang="en-US" sz="2800" dirty="0" err="1" smtClean="0">
                <a:solidFill>
                  <a:schemeClr val="tx1"/>
                </a:solidFill>
              </a:rPr>
              <a:t>setuju</a:t>
            </a:r>
            <a:r>
              <a:rPr lang="en-US" sz="2800" dirty="0" smtClean="0">
                <a:solidFill>
                  <a:schemeClr val="tx1"/>
                </a:solidFill>
              </a:rPr>
              <a:t> </a:t>
            </a:r>
            <a:r>
              <a:rPr lang="en-US" sz="2800" dirty="0" err="1" smtClean="0">
                <a:solidFill>
                  <a:schemeClr val="tx1"/>
                </a:solidFill>
              </a:rPr>
              <a:t>atau</a:t>
            </a:r>
            <a:r>
              <a:rPr lang="en-US" sz="2800" dirty="0" smtClean="0">
                <a:solidFill>
                  <a:schemeClr val="tx1"/>
                </a:solidFill>
              </a:rPr>
              <a:t> </a:t>
            </a:r>
            <a:r>
              <a:rPr lang="en-US" sz="2800" dirty="0" err="1" smtClean="0">
                <a:solidFill>
                  <a:schemeClr val="tx1"/>
                </a:solidFill>
              </a:rPr>
              <a:t>menolak</a:t>
            </a:r>
            <a:endParaRPr lang="en-US" sz="2800" dirty="0" smtClean="0">
              <a:solidFill>
                <a:schemeClr val="tx1"/>
              </a:solidFill>
            </a:endParaRPr>
          </a:p>
          <a:p>
            <a:pPr eaLnBrk="1" fontAlgn="auto" hangingPunct="1">
              <a:spcAft>
                <a:spcPts val="0"/>
              </a:spcAft>
              <a:buFont typeface="Arial" pitchFamily="34" charset="0"/>
              <a:buNone/>
              <a:defRPr/>
            </a:pPr>
            <a:r>
              <a:rPr lang="en-US" sz="2800" dirty="0" err="1" smtClean="0">
                <a:solidFill>
                  <a:schemeClr val="tx1"/>
                </a:solidFill>
              </a:rPr>
              <a:t>Pokok</a:t>
            </a:r>
            <a:r>
              <a:rPr lang="en-US" sz="2800" dirty="0" smtClean="0">
                <a:solidFill>
                  <a:schemeClr val="tx1"/>
                </a:solidFill>
              </a:rPr>
              <a:t> </a:t>
            </a:r>
            <a:r>
              <a:rPr lang="en-US" sz="2800" dirty="0" err="1" smtClean="0">
                <a:solidFill>
                  <a:schemeClr val="tx1"/>
                </a:solidFill>
              </a:rPr>
              <a:t>Sengketa</a:t>
            </a:r>
            <a:r>
              <a:rPr lang="en-US" sz="2800" dirty="0" smtClean="0">
                <a:solidFill>
                  <a:schemeClr val="tx1"/>
                </a:solidFill>
              </a:rPr>
              <a:t> (formal </a:t>
            </a:r>
            <a:r>
              <a:rPr lang="en-US" sz="2800" dirty="0" err="1" smtClean="0">
                <a:solidFill>
                  <a:schemeClr val="tx1"/>
                </a:solidFill>
              </a:rPr>
              <a:t>atau</a:t>
            </a:r>
            <a:r>
              <a:rPr lang="en-US" sz="2800" dirty="0" smtClean="0">
                <a:solidFill>
                  <a:schemeClr val="tx1"/>
                </a:solidFill>
              </a:rPr>
              <a:t> material)</a:t>
            </a:r>
          </a:p>
          <a:p>
            <a:pPr eaLnBrk="1" fontAlgn="auto" hangingPunct="1">
              <a:spcAft>
                <a:spcPts val="0"/>
              </a:spcAft>
              <a:buFont typeface="Arial" pitchFamily="34" charset="0"/>
              <a:buNone/>
              <a:defRPr/>
            </a:pPr>
            <a:r>
              <a:rPr lang="en-US" sz="2800" dirty="0" err="1" smtClean="0">
                <a:solidFill>
                  <a:schemeClr val="tx1"/>
                </a:solidFill>
              </a:rPr>
              <a:t>Alasan-alasan</a:t>
            </a:r>
            <a:endParaRPr lang="en-US" sz="2800" dirty="0" smtClean="0">
              <a:solidFill>
                <a:schemeClr val="tx1"/>
              </a:solidFill>
            </a:endParaRPr>
          </a:p>
          <a:p>
            <a:pPr eaLnBrk="1" fontAlgn="auto" hangingPunct="1">
              <a:spcAft>
                <a:spcPts val="0"/>
              </a:spcAft>
              <a:buFont typeface="Arial" pitchFamily="34" charset="0"/>
              <a:buNone/>
              <a:defRPr/>
            </a:pPr>
            <a:r>
              <a:rPr lang="en-US" sz="2800" dirty="0" err="1" smtClean="0">
                <a:solidFill>
                  <a:schemeClr val="tx1"/>
                </a:solidFill>
              </a:rPr>
              <a:t>Kelengkapan</a:t>
            </a:r>
            <a:r>
              <a:rPr lang="en-US" sz="2800" dirty="0" smtClean="0">
                <a:solidFill>
                  <a:schemeClr val="tx1"/>
                </a:solidFill>
              </a:rPr>
              <a:t> </a:t>
            </a:r>
            <a:r>
              <a:rPr lang="en-US" sz="2800" dirty="0" err="1" smtClean="0">
                <a:solidFill>
                  <a:schemeClr val="tx1"/>
                </a:solidFill>
              </a:rPr>
              <a:t>dokumen</a:t>
            </a:r>
            <a:r>
              <a:rPr lang="en-US" sz="2800" dirty="0" smtClean="0">
                <a:solidFill>
                  <a:schemeClr val="tx1"/>
                </a:solidFill>
              </a:rPr>
              <a:t> (SKPKB,</a:t>
            </a:r>
            <a:r>
              <a:rPr lang="id-ID" sz="2800" dirty="0" smtClean="0">
                <a:solidFill>
                  <a:schemeClr val="tx1"/>
                </a:solidFill>
              </a:rPr>
              <a:t> SPHP P.A.</a:t>
            </a:r>
            <a:r>
              <a:rPr lang="en-US" sz="2800" dirty="0" smtClean="0">
                <a:solidFill>
                  <a:schemeClr val="tx1"/>
                </a:solidFill>
              </a:rPr>
              <a:t> SP</a:t>
            </a:r>
            <a:r>
              <a:rPr lang="id-ID" sz="2800" dirty="0" smtClean="0">
                <a:solidFill>
                  <a:schemeClr val="tx1"/>
                </a:solidFill>
              </a:rPr>
              <a:t>TNP</a:t>
            </a:r>
            <a:r>
              <a:rPr lang="en-US" sz="2800" dirty="0" smtClean="0">
                <a:solidFill>
                  <a:schemeClr val="tx1"/>
                </a:solidFill>
              </a:rPr>
              <a:t>, SSP, SSPCP, </a:t>
            </a:r>
            <a:r>
              <a:rPr lang="en-US" sz="2800" dirty="0" err="1" smtClean="0">
                <a:solidFill>
                  <a:schemeClr val="tx1"/>
                </a:solidFill>
              </a:rPr>
              <a:t>Srt</a:t>
            </a:r>
            <a:r>
              <a:rPr lang="en-US" sz="2800" dirty="0" smtClean="0">
                <a:solidFill>
                  <a:schemeClr val="tx1"/>
                </a:solidFill>
              </a:rPr>
              <a:t> </a:t>
            </a:r>
            <a:r>
              <a:rPr lang="en-US" sz="2800" dirty="0" err="1" smtClean="0">
                <a:solidFill>
                  <a:schemeClr val="tx1"/>
                </a:solidFill>
              </a:rPr>
              <a:t>Bukti</a:t>
            </a:r>
            <a:r>
              <a:rPr lang="en-US" sz="2800" dirty="0" smtClean="0">
                <a:solidFill>
                  <a:schemeClr val="tx1"/>
                </a:solidFill>
              </a:rPr>
              <a:t> </a:t>
            </a:r>
            <a:r>
              <a:rPr lang="en-US" sz="2800" dirty="0" err="1" smtClean="0">
                <a:solidFill>
                  <a:schemeClr val="tx1"/>
                </a:solidFill>
              </a:rPr>
              <a:t>Jaminan</a:t>
            </a:r>
            <a:r>
              <a:rPr lang="en-US" sz="2800" dirty="0" smtClean="0">
                <a:solidFill>
                  <a:schemeClr val="tx1"/>
                </a:solidFill>
              </a:rPr>
              <a:t> ) </a:t>
            </a:r>
          </a:p>
          <a:p>
            <a:pPr eaLnBrk="1" fontAlgn="auto" hangingPunct="1">
              <a:spcAft>
                <a:spcPts val="0"/>
              </a:spcAft>
              <a:buFont typeface="Arial" pitchFamily="34" charset="0"/>
              <a:buNone/>
              <a:defRPr/>
            </a:pPr>
            <a:r>
              <a:rPr lang="en-US" sz="2800" dirty="0" err="1" smtClean="0">
                <a:solidFill>
                  <a:schemeClr val="tx1"/>
                </a:solidFill>
              </a:rPr>
              <a:t>Surat-surat</a:t>
            </a:r>
            <a:r>
              <a:rPr lang="en-US" sz="2800" dirty="0" smtClean="0">
                <a:solidFill>
                  <a:schemeClr val="tx1"/>
                </a:solidFill>
              </a:rPr>
              <a:t> </a:t>
            </a:r>
            <a:r>
              <a:rPr lang="en-US" sz="2800" dirty="0" err="1" smtClean="0">
                <a:solidFill>
                  <a:schemeClr val="tx1"/>
                </a:solidFill>
              </a:rPr>
              <a:t>penting</a:t>
            </a:r>
            <a:r>
              <a:rPr lang="en-US" sz="2800" dirty="0" smtClean="0">
                <a:solidFill>
                  <a:schemeClr val="tx1"/>
                </a:solidFill>
              </a:rPr>
              <a:t>  lain (</a:t>
            </a:r>
            <a:r>
              <a:rPr lang="en-US" sz="2800" dirty="0" err="1" smtClean="0">
                <a:solidFill>
                  <a:schemeClr val="tx1"/>
                </a:solidFill>
              </a:rPr>
              <a:t>alat</a:t>
            </a:r>
            <a:r>
              <a:rPr lang="en-US" sz="2800" dirty="0" smtClean="0">
                <a:solidFill>
                  <a:schemeClr val="tx1"/>
                </a:solidFill>
              </a:rPr>
              <a:t> </a:t>
            </a:r>
            <a:r>
              <a:rPr lang="en-US" sz="2800" dirty="0" err="1" smtClean="0">
                <a:solidFill>
                  <a:schemeClr val="tx1"/>
                </a:solidFill>
              </a:rPr>
              <a:t>bukti</a:t>
            </a:r>
            <a:r>
              <a:rPr lang="en-US" sz="2800" dirty="0" smtClean="0">
                <a:solidFill>
                  <a:schemeClr val="tx1"/>
                </a:solidFill>
              </a:rPr>
              <a:t>)</a:t>
            </a:r>
          </a:p>
          <a:p>
            <a:pPr eaLnBrk="1" fontAlgn="auto" hangingPunct="1">
              <a:spcAft>
                <a:spcPts val="0"/>
              </a:spcAft>
              <a:buFont typeface="Arial" pitchFamily="34" charset="0"/>
              <a:buNone/>
              <a:defRPr/>
            </a:pPr>
            <a:r>
              <a:rPr lang="en-US" sz="2800" dirty="0" err="1" smtClean="0">
                <a:solidFill>
                  <a:schemeClr val="tx1"/>
                </a:solidFill>
              </a:rPr>
              <a:t>Jangka</a:t>
            </a:r>
            <a:r>
              <a:rPr lang="en-US" sz="2800" dirty="0" smtClean="0">
                <a:solidFill>
                  <a:schemeClr val="tx1"/>
                </a:solidFill>
              </a:rPr>
              <a:t> </a:t>
            </a:r>
            <a:r>
              <a:rPr lang="en-US" sz="2800" dirty="0" err="1" smtClean="0">
                <a:solidFill>
                  <a:schemeClr val="tx1"/>
                </a:solidFill>
              </a:rPr>
              <a:t>Waktu</a:t>
            </a:r>
            <a:r>
              <a:rPr lang="en-US" sz="2800" dirty="0" smtClean="0">
                <a:solidFill>
                  <a:schemeClr val="tx1"/>
                </a:solidFill>
              </a:rPr>
              <a:t>, </a:t>
            </a:r>
            <a:r>
              <a:rPr lang="en-US" sz="2800" dirty="0" err="1" smtClean="0">
                <a:solidFill>
                  <a:schemeClr val="tx1"/>
                </a:solidFill>
              </a:rPr>
              <a:t>tanggal</a:t>
            </a:r>
            <a:r>
              <a:rPr lang="en-US" sz="2800" dirty="0" smtClean="0">
                <a:solidFill>
                  <a:schemeClr val="tx1"/>
                </a:solidFill>
              </a:rPr>
              <a:t> </a:t>
            </a:r>
            <a:r>
              <a:rPr lang="en-US" sz="2800" dirty="0" err="1" smtClean="0">
                <a:solidFill>
                  <a:schemeClr val="tx1"/>
                </a:solidFill>
              </a:rPr>
              <a:t>pengiriman</a:t>
            </a:r>
            <a:r>
              <a:rPr lang="id-ID" sz="2800" dirty="0" smtClean="0">
                <a:solidFill>
                  <a:schemeClr val="tx1"/>
                </a:solidFill>
              </a:rPr>
              <a:t> (amplop pengiriman)</a:t>
            </a:r>
            <a:endParaRPr lang="en-US" sz="2800" dirty="0" smtClean="0">
              <a:solidFill>
                <a:schemeClr val="tx1"/>
              </a:solidFill>
            </a:endParaRPr>
          </a:p>
          <a:p>
            <a:pPr eaLnBrk="1" fontAlgn="auto" hangingPunct="1">
              <a:spcAft>
                <a:spcPts val="0"/>
              </a:spcAft>
              <a:buFont typeface="Arial" pitchFamily="34" charset="0"/>
              <a:buNone/>
              <a:defRPr/>
            </a:pPr>
            <a:r>
              <a:rPr lang="en-US" sz="2800" dirty="0" err="1" smtClean="0">
                <a:solidFill>
                  <a:schemeClr val="tx1"/>
                </a:solidFill>
              </a:rPr>
              <a:t>Sebelum</a:t>
            </a:r>
            <a:r>
              <a:rPr lang="en-US" sz="2800" dirty="0" smtClean="0">
                <a:solidFill>
                  <a:schemeClr val="tx1"/>
                </a:solidFill>
              </a:rPr>
              <a:t> </a:t>
            </a:r>
            <a:r>
              <a:rPr lang="en-US" sz="2800" dirty="0" err="1" smtClean="0">
                <a:solidFill>
                  <a:schemeClr val="tx1"/>
                </a:solidFill>
              </a:rPr>
              <a:t>keberatan</a:t>
            </a:r>
            <a:r>
              <a:rPr lang="en-US" sz="2800" dirty="0" smtClean="0">
                <a:solidFill>
                  <a:schemeClr val="tx1"/>
                </a:solidFill>
              </a:rPr>
              <a:t> WP </a:t>
            </a:r>
            <a:r>
              <a:rPr lang="en-US" sz="2800" dirty="0" err="1" smtClean="0">
                <a:solidFill>
                  <a:schemeClr val="tx1"/>
                </a:solidFill>
              </a:rPr>
              <a:t>dpt</a:t>
            </a:r>
            <a:r>
              <a:rPr lang="en-US" sz="2800" dirty="0" smtClean="0">
                <a:solidFill>
                  <a:schemeClr val="tx1"/>
                </a:solidFill>
              </a:rPr>
              <a:t> </a:t>
            </a:r>
            <a:r>
              <a:rPr lang="en-US" sz="2800" dirty="0" err="1" smtClean="0">
                <a:solidFill>
                  <a:schemeClr val="tx1"/>
                </a:solidFill>
              </a:rPr>
              <a:t>minta</a:t>
            </a:r>
            <a:r>
              <a:rPr lang="en-US" sz="2800" dirty="0" smtClean="0">
                <a:solidFill>
                  <a:schemeClr val="tx1"/>
                </a:solidFill>
              </a:rPr>
              <a:t> </a:t>
            </a:r>
            <a:r>
              <a:rPr lang="en-US" sz="2800" dirty="0" err="1" smtClean="0">
                <a:solidFill>
                  <a:schemeClr val="tx1"/>
                </a:solidFill>
              </a:rPr>
              <a:t>penjelasan</a:t>
            </a:r>
            <a:endParaRPr lang="en-US" sz="2800" dirty="0" smtClean="0">
              <a:solidFill>
                <a:schemeClr val="tx1"/>
              </a:solidFill>
            </a:endParaRPr>
          </a:p>
          <a:p>
            <a:pPr eaLnBrk="1" fontAlgn="auto" hangingPunct="1">
              <a:spcAft>
                <a:spcPts val="0"/>
              </a:spcAft>
              <a:buFont typeface="Arial" pitchFamily="34" charset="0"/>
              <a:buNone/>
              <a:defRPr/>
            </a:pPr>
            <a:endParaRPr lang="en-US" sz="2800" dirty="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Autofit/>
          </a:bodyPr>
          <a:lstStyle/>
          <a:p>
            <a:r>
              <a:rPr lang="en-US" sz="3200" dirty="0" err="1" smtClean="0"/>
              <a:t>Pembetulan</a:t>
            </a:r>
            <a:r>
              <a:rPr lang="en-US" sz="3200" dirty="0" smtClean="0"/>
              <a:t> (</a:t>
            </a:r>
            <a:r>
              <a:rPr lang="en-US" sz="3200" dirty="0" err="1" smtClean="0"/>
              <a:t>Pasal</a:t>
            </a:r>
            <a:r>
              <a:rPr lang="en-US" sz="3200" dirty="0" smtClean="0"/>
              <a:t> 16)</a:t>
            </a:r>
            <a:endParaRPr lang="en-US" sz="3200" dirty="0"/>
          </a:p>
        </p:txBody>
      </p:sp>
      <p:sp>
        <p:nvSpPr>
          <p:cNvPr id="3" name="Content Placeholder 2"/>
          <p:cNvSpPr>
            <a:spLocks noGrp="1"/>
          </p:cNvSpPr>
          <p:nvPr>
            <p:ph idx="1"/>
          </p:nvPr>
        </p:nvSpPr>
        <p:spPr>
          <a:xfrm>
            <a:off x="457200" y="914400"/>
            <a:ext cx="8229600" cy="5211763"/>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r>
              <a:rPr lang="en-US" dirty="0" err="1" smtClean="0"/>
              <a:t>Atas</a:t>
            </a:r>
            <a:r>
              <a:rPr lang="en-US" dirty="0" smtClean="0"/>
              <a:t> </a:t>
            </a:r>
            <a:r>
              <a:rPr lang="en-US" dirty="0" err="1" smtClean="0"/>
              <a:t>permohonan</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atau</a:t>
            </a:r>
            <a:r>
              <a:rPr lang="en-US" dirty="0" smtClean="0"/>
              <a:t> </a:t>
            </a:r>
            <a:r>
              <a:rPr lang="en-US" dirty="0" err="1" smtClean="0"/>
              <a:t>karena</a:t>
            </a:r>
            <a:r>
              <a:rPr lang="en-US" dirty="0" smtClean="0"/>
              <a:t> </a:t>
            </a:r>
            <a:r>
              <a:rPr lang="en-US" dirty="0" err="1" smtClean="0"/>
              <a:t>jabatannya</a:t>
            </a:r>
            <a:r>
              <a:rPr lang="en-US" dirty="0" smtClean="0"/>
              <a:t>, </a:t>
            </a: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dapat</a:t>
            </a:r>
            <a:r>
              <a:rPr lang="en-US" dirty="0" smtClean="0"/>
              <a:t> </a:t>
            </a:r>
            <a:r>
              <a:rPr lang="en-US" dirty="0" err="1" smtClean="0"/>
              <a:t>membetulkan</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Surat</a:t>
            </a:r>
            <a:r>
              <a:rPr lang="en-US" dirty="0" smtClean="0"/>
              <a:t> </a:t>
            </a:r>
            <a:r>
              <a:rPr lang="en-US" dirty="0" err="1" smtClean="0"/>
              <a:t>Tagihan</a:t>
            </a:r>
            <a:r>
              <a:rPr lang="en-US" dirty="0" smtClean="0"/>
              <a:t> </a:t>
            </a:r>
            <a:r>
              <a:rPr lang="en-US" dirty="0" err="1" smtClean="0"/>
              <a:t>Pajak</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Pembetulan</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Keberatan</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Pengurangan</a:t>
            </a:r>
            <a:r>
              <a:rPr lang="en-US" dirty="0" smtClean="0"/>
              <a:t> </a:t>
            </a:r>
            <a:r>
              <a:rPr lang="en-US" dirty="0" err="1" smtClean="0"/>
              <a:t>Sanksi</a:t>
            </a:r>
            <a:r>
              <a:rPr lang="en-US" dirty="0" smtClean="0"/>
              <a:t> </a:t>
            </a:r>
            <a:r>
              <a:rPr lang="en-US" dirty="0" err="1" smtClean="0"/>
              <a:t>Administrasi</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Penghapusan</a:t>
            </a:r>
            <a:r>
              <a:rPr lang="en-US" dirty="0" smtClean="0"/>
              <a:t> </a:t>
            </a:r>
            <a:r>
              <a:rPr lang="en-US" dirty="0" err="1" smtClean="0"/>
              <a:t>Sanksi</a:t>
            </a:r>
            <a:r>
              <a:rPr lang="en-US" dirty="0" smtClean="0"/>
              <a:t> </a:t>
            </a:r>
            <a:r>
              <a:rPr lang="en-US" dirty="0" err="1" smtClean="0"/>
              <a:t>Administrasi</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Pengurangan</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Pembatalan</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Pengembalian</a:t>
            </a:r>
            <a:r>
              <a:rPr lang="en-US" dirty="0" smtClean="0"/>
              <a:t> </a:t>
            </a:r>
            <a:r>
              <a:rPr lang="en-US" dirty="0" err="1" smtClean="0"/>
              <a:t>Pendahuluan</a:t>
            </a:r>
            <a:r>
              <a:rPr lang="en-US" dirty="0" smtClean="0"/>
              <a:t> </a:t>
            </a:r>
            <a:r>
              <a:rPr lang="en-US" dirty="0" err="1" smtClean="0"/>
              <a:t>Kelebihan</a:t>
            </a:r>
            <a:r>
              <a:rPr lang="en-US" dirty="0" smtClean="0"/>
              <a:t> </a:t>
            </a:r>
            <a:r>
              <a:rPr lang="en-US" dirty="0" err="1" smtClean="0"/>
              <a:t>Pajak</a:t>
            </a:r>
            <a:r>
              <a:rPr lang="en-US" dirty="0" smtClean="0"/>
              <a:t>, </a:t>
            </a:r>
            <a:r>
              <a:rPr lang="en-US" dirty="0" err="1" smtClean="0"/>
              <a:t>atau</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Pemberian</a:t>
            </a:r>
            <a:r>
              <a:rPr lang="en-US" dirty="0" smtClean="0"/>
              <a:t> </a:t>
            </a:r>
            <a:r>
              <a:rPr lang="en-US" dirty="0" err="1" smtClean="0"/>
              <a:t>Imbalan</a:t>
            </a:r>
            <a:r>
              <a:rPr lang="en-US" dirty="0" smtClean="0"/>
              <a:t> </a:t>
            </a:r>
            <a:r>
              <a:rPr lang="en-US" dirty="0" err="1" smtClean="0"/>
              <a:t>Bunga</a:t>
            </a:r>
            <a:r>
              <a:rPr lang="en-US" dirty="0" smtClean="0"/>
              <a:t>, yang </a:t>
            </a:r>
            <a:r>
              <a:rPr lang="en-US" dirty="0" err="1" smtClean="0"/>
              <a:t>dalam</a:t>
            </a:r>
            <a:r>
              <a:rPr lang="en-US" dirty="0" smtClean="0"/>
              <a:t> </a:t>
            </a:r>
            <a:r>
              <a:rPr lang="en-US" dirty="0" err="1" smtClean="0"/>
              <a:t>penerbitannya</a:t>
            </a:r>
            <a:r>
              <a:rPr lang="en-US" dirty="0" smtClean="0"/>
              <a:t> </a:t>
            </a:r>
            <a:r>
              <a:rPr lang="en-US" dirty="0" err="1" smtClean="0"/>
              <a:t>terdapat</a:t>
            </a:r>
            <a:r>
              <a:rPr lang="en-US" dirty="0" smtClean="0"/>
              <a:t> </a:t>
            </a:r>
            <a:r>
              <a:rPr lang="en-US" dirty="0" err="1" smtClean="0"/>
              <a:t>kesalahan</a:t>
            </a:r>
            <a:r>
              <a:rPr lang="en-US" dirty="0" smtClean="0"/>
              <a:t> </a:t>
            </a:r>
            <a:r>
              <a:rPr lang="en-US" dirty="0" err="1" smtClean="0"/>
              <a:t>tulis</a:t>
            </a:r>
            <a:r>
              <a:rPr lang="en-US" dirty="0" smtClean="0"/>
              <a:t>, </a:t>
            </a:r>
            <a:r>
              <a:rPr lang="en-US" dirty="0" err="1" smtClean="0"/>
              <a:t>kesalahan</a:t>
            </a:r>
            <a:r>
              <a:rPr lang="en-US" dirty="0" smtClean="0"/>
              <a:t> </a:t>
            </a:r>
            <a:r>
              <a:rPr lang="en-US" dirty="0" err="1" smtClean="0"/>
              <a:t>hitung</a:t>
            </a:r>
            <a:r>
              <a:rPr lang="en-US" dirty="0" smtClean="0"/>
              <a:t>, </a:t>
            </a:r>
            <a:r>
              <a:rPr lang="en-US" dirty="0" err="1" smtClean="0"/>
              <a:t>dan</a:t>
            </a:r>
            <a:r>
              <a:rPr lang="en-US" dirty="0" smtClean="0"/>
              <a:t>/</a:t>
            </a:r>
            <a:r>
              <a:rPr lang="en-US" dirty="0" err="1" smtClean="0"/>
              <a:t>atau</a:t>
            </a:r>
            <a:r>
              <a:rPr lang="en-US" dirty="0" smtClean="0"/>
              <a:t> </a:t>
            </a:r>
            <a:r>
              <a:rPr lang="en-US" dirty="0" err="1" smtClean="0"/>
              <a:t>kekeliruan</a:t>
            </a:r>
            <a:r>
              <a:rPr lang="en-US" dirty="0" smtClean="0"/>
              <a:t> </a:t>
            </a:r>
            <a:r>
              <a:rPr lang="en-US" dirty="0" err="1" smtClean="0"/>
              <a:t>penerapan</a:t>
            </a:r>
            <a:r>
              <a:rPr lang="en-US" dirty="0" smtClean="0"/>
              <a:t> </a:t>
            </a:r>
            <a:r>
              <a:rPr lang="en-US" dirty="0" err="1" smtClean="0"/>
              <a:t>ketentuan</a:t>
            </a:r>
            <a:r>
              <a:rPr lang="en-US" dirty="0" smtClean="0"/>
              <a:t> </a:t>
            </a:r>
            <a:r>
              <a:rPr lang="en-US" dirty="0" err="1" smtClean="0"/>
              <a:t>tertentu</a:t>
            </a:r>
            <a:r>
              <a:rPr lang="en-US" dirty="0" smtClean="0"/>
              <a:t> </a:t>
            </a:r>
            <a:r>
              <a:rPr lang="en-US" dirty="0" err="1" smtClean="0"/>
              <a:t>dalam</a:t>
            </a:r>
            <a:r>
              <a:rPr lang="en-US" dirty="0" smtClean="0"/>
              <a:t> </a:t>
            </a:r>
            <a:r>
              <a:rPr lang="en-US" dirty="0" err="1" smtClean="0"/>
              <a:t>peraturan</a:t>
            </a:r>
            <a:r>
              <a:rPr lang="en-US" dirty="0" smtClean="0"/>
              <a:t> </a:t>
            </a:r>
            <a:r>
              <a:rPr lang="en-US" dirty="0" err="1" smtClean="0"/>
              <a:t>perundang-undangan</a:t>
            </a:r>
            <a:r>
              <a:rPr lang="en-US" dirty="0" smtClean="0"/>
              <a:t> </a:t>
            </a:r>
            <a:r>
              <a:rPr lang="en-US" dirty="0" err="1" smtClean="0"/>
              <a:t>perpajakan</a:t>
            </a:r>
            <a:r>
              <a:rPr lang="en-US" dirty="0" smtClean="0"/>
              <a:t>. </a:t>
            </a:r>
          </a:p>
          <a:p>
            <a:endParaRPr lang="en-US"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4267199"/>
          </a:xfrm>
        </p:spPr>
        <p:style>
          <a:lnRef idx="2">
            <a:schemeClr val="accent2"/>
          </a:lnRef>
          <a:fillRef idx="1">
            <a:schemeClr val="lt1"/>
          </a:fillRef>
          <a:effectRef idx="0">
            <a:schemeClr val="accent2"/>
          </a:effectRef>
          <a:fontRef idx="minor">
            <a:schemeClr val="dk1"/>
          </a:fontRef>
        </p:style>
        <p:txBody>
          <a:bodyPr>
            <a:normAutofit fontScale="92500"/>
          </a:bodyPr>
          <a:lstStyle/>
          <a:p>
            <a:pPr>
              <a:buNone/>
            </a:pPr>
            <a:r>
              <a:rPr lang="en-US" dirty="0" smtClean="0"/>
              <a:t>    </a:t>
            </a:r>
            <a:r>
              <a:rPr lang="en-US" dirty="0" err="1" smtClean="0"/>
              <a:t>Peradilan</a:t>
            </a:r>
            <a:r>
              <a:rPr lang="en-US" dirty="0" smtClean="0"/>
              <a:t> </a:t>
            </a:r>
            <a:r>
              <a:rPr lang="en-US" dirty="0" err="1" smtClean="0"/>
              <a:t>kuasi</a:t>
            </a:r>
            <a:r>
              <a:rPr lang="en-US" dirty="0" smtClean="0"/>
              <a:t> </a:t>
            </a:r>
            <a:r>
              <a:rPr lang="en-US" dirty="0" err="1" smtClean="0"/>
              <a:t>perpajakan</a:t>
            </a:r>
            <a:r>
              <a:rPr lang="en-US" dirty="0" smtClean="0"/>
              <a:t> </a:t>
            </a:r>
            <a:r>
              <a:rPr lang="en-US" dirty="0" err="1" smtClean="0"/>
              <a:t>adalah</a:t>
            </a:r>
            <a:r>
              <a:rPr lang="en-US" dirty="0" smtClean="0"/>
              <a:t> </a:t>
            </a:r>
            <a:r>
              <a:rPr lang="en-US" dirty="0" err="1" smtClean="0"/>
              <a:t>entitas</a:t>
            </a:r>
            <a:r>
              <a:rPr lang="en-US" dirty="0" smtClean="0"/>
              <a:t> </a:t>
            </a:r>
            <a:r>
              <a:rPr lang="en-US" dirty="0" err="1" smtClean="0"/>
              <a:t>dari</a:t>
            </a:r>
            <a:r>
              <a:rPr lang="en-US" dirty="0" smtClean="0"/>
              <a:t> </a:t>
            </a:r>
            <a:r>
              <a:rPr lang="en-US" dirty="0" err="1" smtClean="0"/>
              <a:t>lembaga</a:t>
            </a:r>
            <a:r>
              <a:rPr lang="en-US" dirty="0" smtClean="0"/>
              <a:t> </a:t>
            </a:r>
            <a:r>
              <a:rPr lang="en-US" dirty="0" err="1" smtClean="0"/>
              <a:t>di</a:t>
            </a:r>
            <a:r>
              <a:rPr lang="en-US" dirty="0" smtClean="0"/>
              <a:t> </a:t>
            </a:r>
            <a:r>
              <a:rPr lang="en-US" dirty="0" err="1" smtClean="0"/>
              <a:t>bawah</a:t>
            </a:r>
            <a:r>
              <a:rPr lang="en-US" dirty="0" smtClean="0"/>
              <a:t> </a:t>
            </a:r>
            <a:r>
              <a:rPr lang="en-US" dirty="0" err="1" smtClean="0"/>
              <a:t>suatu</a:t>
            </a:r>
            <a:r>
              <a:rPr lang="en-US" dirty="0" smtClean="0"/>
              <a:t> </a:t>
            </a:r>
            <a:r>
              <a:rPr lang="en-US" dirty="0" err="1" smtClean="0"/>
              <a:t>badan</a:t>
            </a:r>
            <a:r>
              <a:rPr lang="en-US" dirty="0" smtClean="0"/>
              <a:t> </a:t>
            </a:r>
            <a:r>
              <a:rPr lang="en-US" dirty="0" err="1" smtClean="0"/>
              <a:t>administrasi</a:t>
            </a:r>
            <a:r>
              <a:rPr lang="en-US" dirty="0" smtClean="0"/>
              <a:t> </a:t>
            </a:r>
            <a:r>
              <a:rPr lang="en-US" dirty="0" err="1" smtClean="0"/>
              <a:t>keuangan</a:t>
            </a:r>
            <a:r>
              <a:rPr lang="en-US" dirty="0" smtClean="0"/>
              <a:t> yang  </a:t>
            </a:r>
            <a:r>
              <a:rPr lang="en-US" dirty="0" err="1" smtClean="0"/>
              <a:t>diberikan</a:t>
            </a:r>
            <a:r>
              <a:rPr lang="en-US" dirty="0" smtClean="0"/>
              <a:t> </a:t>
            </a:r>
            <a:r>
              <a:rPr lang="en-US" dirty="0" err="1" smtClean="0"/>
              <a:t>kewenangan</a:t>
            </a:r>
            <a:r>
              <a:rPr lang="en-US" dirty="0" smtClean="0"/>
              <a:t> </a:t>
            </a:r>
            <a:r>
              <a:rPr lang="en-US" dirty="0" err="1" smtClean="0"/>
              <a:t>dalam</a:t>
            </a:r>
            <a:r>
              <a:rPr lang="en-US" dirty="0" smtClean="0"/>
              <a:t> </a:t>
            </a:r>
            <a:r>
              <a:rPr lang="en-US" dirty="0" err="1" smtClean="0"/>
              <a:t>proses</a:t>
            </a:r>
            <a:r>
              <a:rPr lang="en-US" dirty="0" smtClean="0"/>
              <a:t>  </a:t>
            </a:r>
            <a:r>
              <a:rPr lang="en-US" dirty="0" err="1" smtClean="0"/>
              <a:t>dan</a:t>
            </a:r>
            <a:r>
              <a:rPr lang="en-US" dirty="0" smtClean="0"/>
              <a:t> </a:t>
            </a:r>
            <a:r>
              <a:rPr lang="en-US" dirty="0" err="1" smtClean="0"/>
              <a:t>tatacara</a:t>
            </a:r>
            <a:r>
              <a:rPr lang="en-US" dirty="0" smtClean="0"/>
              <a:t> </a:t>
            </a:r>
            <a:r>
              <a:rPr lang="en-US" dirty="0" err="1" smtClean="0"/>
              <a:t>untuk</a:t>
            </a:r>
            <a:r>
              <a:rPr lang="en-US" dirty="0" smtClean="0"/>
              <a:t> </a:t>
            </a:r>
            <a:r>
              <a:rPr lang="en-US" dirty="0" err="1" smtClean="0"/>
              <a:t>memeriksa</a:t>
            </a:r>
            <a:r>
              <a:rPr lang="en-US" dirty="0" smtClean="0"/>
              <a:t> </a:t>
            </a:r>
            <a:r>
              <a:rPr lang="en-US" dirty="0" err="1" smtClean="0"/>
              <a:t>dan</a:t>
            </a:r>
            <a:r>
              <a:rPr lang="en-US" dirty="0" smtClean="0"/>
              <a:t> </a:t>
            </a:r>
            <a:r>
              <a:rPr lang="en-US" dirty="0" err="1" smtClean="0"/>
              <a:t>memutus</a:t>
            </a:r>
            <a:r>
              <a:rPr lang="en-US" dirty="0" smtClean="0"/>
              <a:t>  </a:t>
            </a:r>
            <a:r>
              <a:rPr lang="en-US" dirty="0" err="1" smtClean="0"/>
              <a:t>masalah</a:t>
            </a:r>
            <a:r>
              <a:rPr lang="en-US" dirty="0" smtClean="0"/>
              <a:t> </a:t>
            </a:r>
            <a:r>
              <a:rPr lang="en-US" dirty="0" err="1" smtClean="0"/>
              <a:t>keberatan</a:t>
            </a:r>
            <a:r>
              <a:rPr lang="en-US" dirty="0" smtClean="0"/>
              <a:t> </a:t>
            </a:r>
            <a:r>
              <a:rPr lang="en-US" dirty="0" err="1" smtClean="0"/>
              <a:t>terhadap</a:t>
            </a:r>
            <a:r>
              <a:rPr lang="en-US" dirty="0" smtClean="0"/>
              <a:t> </a:t>
            </a:r>
            <a:r>
              <a:rPr lang="en-US" dirty="0" err="1" smtClean="0"/>
              <a:t>suatu</a:t>
            </a:r>
            <a:r>
              <a:rPr lang="en-US" dirty="0" smtClean="0"/>
              <a:t> </a:t>
            </a:r>
            <a:r>
              <a:rPr lang="en-US" dirty="0" err="1" smtClean="0"/>
              <a:t>ketetapan</a:t>
            </a:r>
            <a:r>
              <a:rPr lang="en-US" dirty="0" smtClean="0"/>
              <a:t> </a:t>
            </a:r>
            <a:r>
              <a:rPr lang="en-US" dirty="0" err="1" smtClean="0"/>
              <a:t>di</a:t>
            </a:r>
            <a:r>
              <a:rPr lang="en-US" dirty="0" smtClean="0"/>
              <a:t> </a:t>
            </a:r>
            <a:r>
              <a:rPr lang="en-US" dirty="0" err="1" smtClean="0"/>
              <a:t>bidang</a:t>
            </a:r>
            <a:r>
              <a:rPr lang="en-US" dirty="0" smtClean="0"/>
              <a:t> </a:t>
            </a:r>
            <a:r>
              <a:rPr lang="en-US" dirty="0" err="1" smtClean="0"/>
              <a:t>perpajakan</a:t>
            </a:r>
            <a:r>
              <a:rPr lang="en-US" dirty="0" smtClean="0"/>
              <a:t> </a:t>
            </a:r>
            <a:r>
              <a:rPr lang="en-US" dirty="0" err="1" smtClean="0"/>
              <a:t>secara</a:t>
            </a:r>
            <a:r>
              <a:rPr lang="en-US" dirty="0" smtClean="0"/>
              <a:t> </a:t>
            </a:r>
            <a:r>
              <a:rPr lang="en-US" dirty="0" err="1" smtClean="0"/>
              <a:t>objektif</a:t>
            </a:r>
            <a:r>
              <a:rPr lang="en-US" dirty="0" smtClean="0"/>
              <a:t> , </a:t>
            </a:r>
            <a:r>
              <a:rPr lang="en-US" dirty="0" err="1" smtClean="0"/>
              <a:t>untuk</a:t>
            </a:r>
            <a:r>
              <a:rPr lang="en-US" dirty="0" smtClean="0"/>
              <a:t> </a:t>
            </a:r>
            <a:r>
              <a:rPr lang="en-US" dirty="0" err="1" smtClean="0"/>
              <a:t>mendapatkan</a:t>
            </a:r>
            <a:r>
              <a:rPr lang="en-US" dirty="0" smtClean="0"/>
              <a:t> </a:t>
            </a:r>
            <a:r>
              <a:rPr lang="en-US" dirty="0" err="1" smtClean="0"/>
              <a:t>kesimpulan</a:t>
            </a:r>
            <a:r>
              <a:rPr lang="en-US" dirty="0" smtClean="0"/>
              <a:t> </a:t>
            </a:r>
            <a:r>
              <a:rPr lang="en-US" dirty="0" err="1" smtClean="0"/>
              <a:t>dalam</a:t>
            </a:r>
            <a:r>
              <a:rPr lang="en-US" dirty="0" smtClean="0"/>
              <a:t> </a:t>
            </a:r>
            <a:r>
              <a:rPr lang="en-US" dirty="0" err="1" smtClean="0"/>
              <a:t>bentuk</a:t>
            </a:r>
            <a:r>
              <a:rPr lang="en-US" dirty="0" smtClean="0"/>
              <a:t> </a:t>
            </a:r>
            <a:r>
              <a:rPr lang="en-US" dirty="0" err="1" smtClean="0"/>
              <a:t>keputusan</a:t>
            </a:r>
            <a:r>
              <a:rPr lang="en-US" dirty="0" smtClean="0"/>
              <a:t>, </a:t>
            </a:r>
            <a:r>
              <a:rPr lang="en-US" dirty="0" err="1" smtClean="0"/>
              <a:t>sebagaimana</a:t>
            </a:r>
            <a:r>
              <a:rPr lang="en-US" dirty="0" smtClean="0"/>
              <a:t>  </a:t>
            </a:r>
            <a:r>
              <a:rPr lang="en-US" dirty="0" err="1" smtClean="0"/>
              <a:t>ditetapkan</a:t>
            </a:r>
            <a:r>
              <a:rPr lang="en-US" dirty="0" smtClean="0"/>
              <a:t> </a:t>
            </a:r>
            <a:r>
              <a:rPr lang="en-US" dirty="0" err="1" smtClean="0"/>
              <a:t>oleh</a:t>
            </a:r>
            <a:r>
              <a:rPr lang="en-US" dirty="0" smtClean="0"/>
              <a:t> </a:t>
            </a:r>
            <a:r>
              <a:rPr lang="en-US" dirty="0" err="1" smtClean="0"/>
              <a:t>ketentuan</a:t>
            </a:r>
            <a:r>
              <a:rPr lang="en-US" dirty="0" smtClean="0"/>
              <a:t> </a:t>
            </a:r>
            <a:r>
              <a:rPr lang="en-US" dirty="0" err="1" smtClean="0"/>
              <a:t>perundang-undangan</a:t>
            </a:r>
            <a:endParaRPr lang="en-US" dirty="0"/>
          </a:p>
        </p:txBody>
      </p:sp>
      <p:sp>
        <p:nvSpPr>
          <p:cNvPr id="4" name="Title 1"/>
          <p:cNvSpPr>
            <a:spLocks noGrp="1"/>
          </p:cNvSpPr>
          <p:nvPr>
            <p:ph type="title"/>
          </p:nvPr>
        </p:nvSpPr>
        <p:spPr>
          <a:xfrm>
            <a:off x="457200" y="274638"/>
            <a:ext cx="8229600" cy="715962"/>
          </a:xfrm>
        </p:spPr>
        <p:txBody>
          <a:bodyPr>
            <a:noAutofit/>
          </a:bodyPr>
          <a:lstStyle/>
          <a:p>
            <a:r>
              <a:rPr lang="en-US" sz="3600" dirty="0" err="1" smtClean="0"/>
              <a:t>Pengertian</a:t>
            </a:r>
            <a:endParaRPr lang="en-US" sz="36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838200"/>
          </a:xfrm>
        </p:spPr>
        <p:txBody>
          <a:bodyPr/>
          <a:lstStyle/>
          <a:p>
            <a:r>
              <a:rPr lang="en-US" dirty="0" err="1" smtClean="0"/>
              <a:t>Keberatan</a:t>
            </a:r>
            <a:endParaRPr lang="en-US" dirty="0"/>
          </a:p>
        </p:txBody>
      </p:sp>
      <p:sp>
        <p:nvSpPr>
          <p:cNvPr id="3" name="Content Placeholder 2"/>
          <p:cNvSpPr>
            <a:spLocks noGrp="1"/>
          </p:cNvSpPr>
          <p:nvPr>
            <p:ph idx="1"/>
          </p:nvPr>
        </p:nvSpPr>
        <p:spPr>
          <a:xfrm>
            <a:off x="457200" y="1600200"/>
            <a:ext cx="8229600" cy="4114800"/>
          </a:xfrm>
        </p:spPr>
        <p:style>
          <a:lnRef idx="2">
            <a:schemeClr val="accent2"/>
          </a:lnRef>
          <a:fillRef idx="1">
            <a:schemeClr val="lt1"/>
          </a:fillRef>
          <a:effectRef idx="0">
            <a:schemeClr val="accent2"/>
          </a:effectRef>
          <a:fontRef idx="minor">
            <a:schemeClr val="dk1"/>
          </a:fontRef>
        </p:style>
        <p:txBody>
          <a:bodyPr/>
          <a:lstStyle/>
          <a:p>
            <a:r>
              <a:rPr lang="en-US" dirty="0" err="1" smtClean="0"/>
              <a:t>Pengertian</a:t>
            </a:r>
            <a:r>
              <a:rPr lang="en-US" dirty="0" smtClean="0"/>
              <a:t> : </a:t>
            </a:r>
            <a:r>
              <a:rPr lang="en-US" dirty="0" err="1" smtClean="0"/>
              <a:t>adanya</a:t>
            </a:r>
            <a:r>
              <a:rPr lang="en-US" dirty="0" smtClean="0"/>
              <a:t> </a:t>
            </a:r>
            <a:r>
              <a:rPr lang="en-US" dirty="0" err="1" smtClean="0"/>
              <a:t>ketidak</a:t>
            </a:r>
            <a:r>
              <a:rPr lang="en-US" dirty="0" smtClean="0"/>
              <a:t> </a:t>
            </a:r>
            <a:r>
              <a:rPr lang="en-US" dirty="0" err="1" smtClean="0"/>
              <a:t>setujuan</a:t>
            </a:r>
            <a:r>
              <a:rPr lang="en-US" dirty="0" smtClean="0"/>
              <a:t> WP </a:t>
            </a:r>
            <a:r>
              <a:rPr lang="en-US" dirty="0" err="1" smtClean="0"/>
              <a:t>atas</a:t>
            </a:r>
            <a:r>
              <a:rPr lang="en-US" dirty="0" smtClean="0"/>
              <a:t> </a:t>
            </a:r>
            <a:r>
              <a:rPr lang="en-US" dirty="0" err="1" smtClean="0"/>
              <a:t>ketetapan</a:t>
            </a:r>
            <a:r>
              <a:rPr lang="en-US" dirty="0" smtClean="0"/>
              <a:t> </a:t>
            </a:r>
            <a:r>
              <a:rPr lang="en-US" dirty="0" err="1" smtClean="0"/>
              <a:t>Fiskus</a:t>
            </a:r>
            <a:r>
              <a:rPr lang="en-US" dirty="0" smtClean="0"/>
              <a:t> yang </a:t>
            </a:r>
            <a:r>
              <a:rPr lang="en-US" dirty="0" err="1" smtClean="0"/>
              <a:t>secara</a:t>
            </a:r>
            <a:r>
              <a:rPr lang="en-US" dirty="0" smtClean="0"/>
              <a:t> </a:t>
            </a:r>
            <a:r>
              <a:rPr lang="en-US" dirty="0" err="1" smtClean="0"/>
              <a:t>materiil</a:t>
            </a:r>
            <a:r>
              <a:rPr lang="en-US" dirty="0" smtClean="0"/>
              <a:t> </a:t>
            </a:r>
            <a:r>
              <a:rPr lang="en-US" dirty="0" err="1" smtClean="0"/>
              <a:t>di</a:t>
            </a:r>
            <a:r>
              <a:rPr lang="en-US" dirty="0" smtClean="0"/>
              <a:t> </a:t>
            </a:r>
            <a:r>
              <a:rPr lang="en-US" dirty="0" err="1" smtClean="0"/>
              <a:t>tuangkan</a:t>
            </a:r>
            <a:r>
              <a:rPr lang="en-US" dirty="0" smtClean="0"/>
              <a:t> </a:t>
            </a:r>
            <a:r>
              <a:rPr lang="en-US" dirty="0" err="1" smtClean="0"/>
              <a:t>dalam</a:t>
            </a:r>
            <a:r>
              <a:rPr lang="en-US" dirty="0" smtClean="0"/>
              <a:t> SKP.</a:t>
            </a:r>
          </a:p>
          <a:p>
            <a:r>
              <a:rPr lang="en-US" dirty="0" err="1" smtClean="0"/>
              <a:t>Suatu</a:t>
            </a:r>
            <a:r>
              <a:rPr lang="en-US" dirty="0" smtClean="0"/>
              <a:t> </a:t>
            </a:r>
            <a:r>
              <a:rPr lang="en-US" dirty="0" err="1" smtClean="0"/>
              <a:t>upaya</a:t>
            </a:r>
            <a:r>
              <a:rPr lang="en-US" dirty="0" smtClean="0"/>
              <a:t> </a:t>
            </a:r>
            <a:r>
              <a:rPr lang="en-US" dirty="0" err="1" smtClean="0"/>
              <a:t>administrasi</a:t>
            </a:r>
            <a:r>
              <a:rPr lang="en-US" dirty="0" smtClean="0"/>
              <a:t> yang </a:t>
            </a:r>
            <a:r>
              <a:rPr lang="en-US" dirty="0" err="1" smtClean="0"/>
              <a:t>dilakukan</a:t>
            </a:r>
            <a:r>
              <a:rPr lang="en-US" dirty="0" smtClean="0"/>
              <a:t> </a:t>
            </a:r>
            <a:r>
              <a:rPr lang="en-US" dirty="0" err="1" smtClean="0"/>
              <a:t>oleh</a:t>
            </a:r>
            <a:r>
              <a:rPr lang="en-US" dirty="0" smtClean="0"/>
              <a:t> WP , </a:t>
            </a:r>
            <a:r>
              <a:rPr lang="en-US" dirty="0" err="1" smtClean="0"/>
              <a:t>sesuai</a:t>
            </a:r>
            <a:r>
              <a:rPr lang="en-US" dirty="0" smtClean="0"/>
              <a:t> </a:t>
            </a:r>
            <a:r>
              <a:rPr lang="en-US" dirty="0" err="1" smtClean="0"/>
              <a:t>dengan</a:t>
            </a:r>
            <a:r>
              <a:rPr lang="en-US" dirty="0" smtClean="0"/>
              <a:t> UU KUP </a:t>
            </a:r>
            <a:r>
              <a:rPr lang="en-US" dirty="0" err="1" smtClean="0"/>
              <a:t>Pasal</a:t>
            </a:r>
            <a:r>
              <a:rPr lang="en-US" dirty="0" smtClean="0"/>
              <a:t> 25 </a:t>
            </a:r>
            <a:r>
              <a:rPr lang="en-US" dirty="0" err="1" smtClean="0"/>
              <a:t>dan</a:t>
            </a:r>
            <a:r>
              <a:rPr lang="en-US" dirty="0" smtClean="0"/>
              <a:t> 26 </a:t>
            </a:r>
            <a:r>
              <a:rPr lang="en-US" dirty="0" err="1" smtClean="0"/>
              <a:t>dan</a:t>
            </a:r>
            <a:r>
              <a:rPr lang="en-US" dirty="0" smtClean="0"/>
              <a:t> </a:t>
            </a:r>
            <a:r>
              <a:rPr lang="en-US" dirty="0" err="1" smtClean="0"/>
              <a:t>diajukan</a:t>
            </a:r>
            <a:r>
              <a:rPr lang="en-US" dirty="0" smtClean="0"/>
              <a:t> </a:t>
            </a:r>
            <a:r>
              <a:rPr lang="en-US" dirty="0" err="1" smtClean="0"/>
              <a:t>ke</a:t>
            </a:r>
            <a:r>
              <a:rPr lang="en-US" dirty="0" smtClean="0"/>
              <a:t> DJP</a:t>
            </a:r>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96842"/>
          </a:xfrm>
        </p:spPr>
        <p:txBody>
          <a:bodyPr>
            <a:normAutofit fontScale="90000"/>
          </a:bodyPr>
          <a:lstStyle/>
          <a:p>
            <a:r>
              <a:rPr lang="en-US" dirty="0" err="1" smtClean="0"/>
              <a:t>Permintaan</a:t>
            </a:r>
            <a:r>
              <a:rPr lang="en-US" dirty="0" smtClean="0"/>
              <a:t> </a:t>
            </a:r>
            <a:r>
              <a:rPr lang="en-US" dirty="0" err="1" smtClean="0"/>
              <a:t>penjelasan</a:t>
            </a:r>
            <a:endParaRPr lang="en-US" dirty="0"/>
          </a:p>
        </p:txBody>
      </p:sp>
      <p:sp>
        <p:nvSpPr>
          <p:cNvPr id="3" name="Content Placeholder 2"/>
          <p:cNvSpPr>
            <a:spLocks noGrp="1"/>
          </p:cNvSpPr>
          <p:nvPr>
            <p:ph idx="1"/>
          </p:nvPr>
        </p:nvSpPr>
        <p:spPr>
          <a:xfrm>
            <a:off x="457200" y="928670"/>
            <a:ext cx="8229600" cy="5197493"/>
          </a:xfrm>
        </p:spPr>
        <p:txBody>
          <a:bodyPr>
            <a:normAutofit fontScale="85000" lnSpcReduction="10000"/>
          </a:bodyPr>
          <a:lstStyle/>
          <a:p>
            <a:pPr marL="514350" indent="-514350">
              <a:buAutoNum type="arabicParenBoth"/>
            </a:pPr>
            <a:r>
              <a:rPr lang="en-US" dirty="0" err="1" smtClean="0"/>
              <a:t>Untuk</a:t>
            </a:r>
            <a:r>
              <a:rPr lang="en-US" dirty="0" smtClean="0"/>
              <a:t> </a:t>
            </a:r>
            <a:r>
              <a:rPr lang="en-US" dirty="0" err="1" smtClean="0"/>
              <a:t>keperluan</a:t>
            </a:r>
            <a:r>
              <a:rPr lang="en-US" dirty="0" smtClean="0"/>
              <a:t> </a:t>
            </a:r>
            <a:r>
              <a:rPr lang="en-US" dirty="0" err="1" smtClean="0"/>
              <a:t>pengajuan</a:t>
            </a:r>
            <a:r>
              <a:rPr lang="en-US" dirty="0" smtClean="0"/>
              <a:t> </a:t>
            </a:r>
            <a:r>
              <a:rPr lang="en-US" dirty="0" err="1" smtClean="0"/>
              <a:t>keberatan</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dapat</a:t>
            </a:r>
            <a:r>
              <a:rPr lang="en-US" dirty="0" smtClean="0"/>
              <a:t> </a:t>
            </a:r>
            <a:r>
              <a:rPr lang="en-US" dirty="0" err="1" smtClean="0"/>
              <a:t>meminta</a:t>
            </a:r>
            <a:r>
              <a:rPr lang="en-US" dirty="0" smtClean="0"/>
              <a:t> </a:t>
            </a:r>
            <a:r>
              <a:rPr lang="en-US" dirty="0" err="1" smtClean="0"/>
              <a:t>kepada</a:t>
            </a:r>
            <a:r>
              <a:rPr lang="en-US" dirty="0" smtClean="0"/>
              <a:t> </a:t>
            </a: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untuk</a:t>
            </a:r>
            <a:r>
              <a:rPr lang="en-US" dirty="0" smtClean="0"/>
              <a:t> </a:t>
            </a:r>
            <a:r>
              <a:rPr lang="en-US" dirty="0" err="1" smtClean="0"/>
              <a:t>memberi</a:t>
            </a:r>
            <a:r>
              <a:rPr lang="en-US" dirty="0" smtClean="0"/>
              <a:t> </a:t>
            </a:r>
            <a:r>
              <a:rPr lang="en-US" dirty="0" err="1" smtClean="0"/>
              <a:t>keterangan</a:t>
            </a:r>
            <a:r>
              <a:rPr lang="en-US" dirty="0" smtClean="0"/>
              <a:t> </a:t>
            </a:r>
            <a:r>
              <a:rPr lang="en-US" dirty="0" err="1" smtClean="0"/>
              <a:t>secara</a:t>
            </a:r>
            <a:r>
              <a:rPr lang="en-US" dirty="0" smtClean="0"/>
              <a:t> </a:t>
            </a:r>
            <a:r>
              <a:rPr lang="en-US" dirty="0" err="1" smtClean="0"/>
              <a:t>tertulis</a:t>
            </a:r>
            <a:r>
              <a:rPr lang="en-US" dirty="0" smtClean="0"/>
              <a:t> </a:t>
            </a:r>
            <a:r>
              <a:rPr lang="en-US" dirty="0" err="1" smtClean="0"/>
              <a:t>hal-hal</a:t>
            </a:r>
            <a:r>
              <a:rPr lang="en-US" dirty="0" smtClean="0"/>
              <a:t> yang </a:t>
            </a:r>
            <a:r>
              <a:rPr lang="en-US" dirty="0" err="1" smtClean="0"/>
              <a:t>menjadi</a:t>
            </a:r>
            <a:r>
              <a:rPr lang="en-US" dirty="0" smtClean="0"/>
              <a:t> </a:t>
            </a:r>
            <a:r>
              <a:rPr lang="en-US" dirty="0" err="1" smtClean="0"/>
              <a:t>dasar</a:t>
            </a:r>
            <a:r>
              <a:rPr lang="en-US" dirty="0" smtClean="0"/>
              <a:t> </a:t>
            </a:r>
            <a:r>
              <a:rPr lang="en-US" dirty="0" err="1" smtClean="0"/>
              <a:t>pengenaan</a:t>
            </a:r>
            <a:r>
              <a:rPr lang="en-US" dirty="0" smtClean="0"/>
              <a:t> </a:t>
            </a:r>
            <a:r>
              <a:rPr lang="en-US" dirty="0" err="1" smtClean="0"/>
              <a:t>pajak</a:t>
            </a:r>
            <a:r>
              <a:rPr lang="en-US" dirty="0" smtClean="0"/>
              <a:t> </a:t>
            </a:r>
            <a:r>
              <a:rPr lang="en-US" dirty="0" err="1" smtClean="0"/>
              <a:t>atau</a:t>
            </a:r>
            <a:r>
              <a:rPr lang="en-US" dirty="0" smtClean="0"/>
              <a:t> </a:t>
            </a:r>
            <a:r>
              <a:rPr lang="en-US" dirty="0" err="1" smtClean="0"/>
              <a:t>penghitungan</a:t>
            </a:r>
            <a:r>
              <a:rPr lang="en-US" dirty="0" smtClean="0"/>
              <a:t> </a:t>
            </a:r>
            <a:r>
              <a:rPr lang="en-US" dirty="0" err="1" smtClean="0"/>
              <a:t>rugi</a:t>
            </a:r>
            <a:r>
              <a:rPr lang="en-US" dirty="0" smtClean="0"/>
              <a:t>. </a:t>
            </a:r>
          </a:p>
          <a:p>
            <a:pPr marL="514350" indent="-514350">
              <a:buAutoNum type="arabicParenBoth"/>
            </a:pP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wajib</a:t>
            </a:r>
            <a:r>
              <a:rPr lang="en-US" dirty="0" smtClean="0"/>
              <a:t> </a:t>
            </a:r>
            <a:r>
              <a:rPr lang="en-US" dirty="0" err="1" smtClean="0"/>
              <a:t>memberi</a:t>
            </a:r>
            <a:r>
              <a:rPr lang="en-US" dirty="0" smtClean="0"/>
              <a:t> </a:t>
            </a:r>
            <a:r>
              <a:rPr lang="en-US" dirty="0" err="1" smtClean="0"/>
              <a:t>keterangan</a:t>
            </a:r>
            <a:r>
              <a:rPr lang="en-US" dirty="0" smtClean="0"/>
              <a:t> yang </a:t>
            </a:r>
            <a:r>
              <a:rPr lang="en-US" dirty="0" err="1" smtClean="0"/>
              <a:t>diminta</a:t>
            </a:r>
            <a:r>
              <a:rPr lang="en-US" dirty="0" smtClean="0"/>
              <a:t> </a:t>
            </a:r>
            <a:r>
              <a:rPr lang="en-US" dirty="0" err="1" smtClean="0"/>
              <a:t>oleh</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dalam</a:t>
            </a:r>
            <a:r>
              <a:rPr lang="en-US" dirty="0" smtClean="0"/>
              <a:t> </a:t>
            </a:r>
            <a:r>
              <a:rPr lang="en-US" dirty="0" err="1" smtClean="0"/>
              <a:t>jangka</a:t>
            </a:r>
            <a:r>
              <a:rPr lang="en-US" dirty="0" smtClean="0"/>
              <a:t> </a:t>
            </a:r>
            <a:r>
              <a:rPr lang="en-US" dirty="0" err="1" smtClean="0"/>
              <a:t>waktu</a:t>
            </a:r>
            <a:r>
              <a:rPr lang="en-US" dirty="0" smtClean="0"/>
              <a:t> paling lama 20 (</a:t>
            </a:r>
            <a:r>
              <a:rPr lang="en-US" dirty="0" err="1" smtClean="0"/>
              <a:t>dua</a:t>
            </a:r>
            <a:r>
              <a:rPr lang="en-US" dirty="0" smtClean="0"/>
              <a:t> </a:t>
            </a:r>
            <a:r>
              <a:rPr lang="en-US" dirty="0" err="1" smtClean="0"/>
              <a:t>puluh</a:t>
            </a:r>
            <a:r>
              <a:rPr lang="en-US" dirty="0" smtClean="0"/>
              <a:t>) </a:t>
            </a:r>
            <a:r>
              <a:rPr lang="en-US" dirty="0" err="1" smtClean="0"/>
              <a:t>hari</a:t>
            </a:r>
            <a:r>
              <a:rPr lang="en-US" dirty="0" smtClean="0"/>
              <a:t> </a:t>
            </a:r>
            <a:r>
              <a:rPr lang="en-US" dirty="0" err="1" smtClean="0"/>
              <a:t>kerja</a:t>
            </a:r>
            <a:r>
              <a:rPr lang="en-US" dirty="0" smtClean="0"/>
              <a:t> </a:t>
            </a:r>
            <a:r>
              <a:rPr lang="en-US" dirty="0" err="1" smtClean="0"/>
              <a:t>sejak</a:t>
            </a:r>
            <a:r>
              <a:rPr lang="en-US" dirty="0" smtClean="0"/>
              <a:t> </a:t>
            </a:r>
            <a:r>
              <a:rPr lang="en-US" dirty="0" err="1" smtClean="0"/>
              <a:t>surat</a:t>
            </a:r>
            <a:r>
              <a:rPr lang="en-US" dirty="0" smtClean="0"/>
              <a:t> </a:t>
            </a:r>
            <a:r>
              <a:rPr lang="en-US" dirty="0" err="1" smtClean="0"/>
              <a:t>permintaan</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di</a:t>
            </a:r>
            <a:r>
              <a:rPr lang="en-US" dirty="0" smtClean="0"/>
              <a:t> </a:t>
            </a:r>
            <a:r>
              <a:rPr lang="en-US" dirty="0" err="1" smtClean="0"/>
              <a:t>terima</a:t>
            </a:r>
            <a:r>
              <a:rPr lang="en-US" dirty="0" smtClean="0"/>
              <a:t>. </a:t>
            </a:r>
          </a:p>
          <a:p>
            <a:pPr marL="514350" indent="-514350">
              <a:buAutoNum type="arabicParenBoth"/>
            </a:pPr>
            <a:r>
              <a:rPr lang="en-US" dirty="0" err="1" smtClean="0"/>
              <a:t>Jangka</a:t>
            </a:r>
            <a:r>
              <a:rPr lang="en-US" dirty="0" smtClean="0"/>
              <a:t> </a:t>
            </a:r>
            <a:r>
              <a:rPr lang="en-US" dirty="0" err="1" smtClean="0"/>
              <a:t>waktu</a:t>
            </a:r>
            <a:r>
              <a:rPr lang="en-US" dirty="0" smtClean="0"/>
              <a:t> </a:t>
            </a:r>
            <a:r>
              <a:rPr lang="en-US" dirty="0" err="1" smtClean="0"/>
              <a:t>pemberian</a:t>
            </a:r>
            <a:r>
              <a:rPr lang="en-US" dirty="0" smtClean="0"/>
              <a:t> </a:t>
            </a:r>
            <a:r>
              <a:rPr lang="en-US" dirty="0" err="1" smtClean="0"/>
              <a:t>keterangan</a:t>
            </a:r>
            <a:r>
              <a:rPr lang="en-US" dirty="0" smtClean="0"/>
              <a:t> </a:t>
            </a:r>
            <a:r>
              <a:rPr lang="en-US" dirty="0" err="1" smtClean="0"/>
              <a:t>oleh</a:t>
            </a:r>
            <a:r>
              <a:rPr lang="en-US" dirty="0" smtClean="0"/>
              <a:t> </a:t>
            </a: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atas</a:t>
            </a:r>
            <a:r>
              <a:rPr lang="en-US" dirty="0" smtClean="0"/>
              <a:t> </a:t>
            </a:r>
            <a:r>
              <a:rPr lang="en-US" dirty="0" err="1" smtClean="0"/>
              <a:t>permintaan</a:t>
            </a:r>
            <a:r>
              <a:rPr lang="en-US" dirty="0" smtClean="0"/>
              <a:t> </a:t>
            </a:r>
            <a:r>
              <a:rPr lang="en-US" dirty="0" err="1" smtClean="0"/>
              <a:t>Wajib</a:t>
            </a:r>
            <a:r>
              <a:rPr lang="en-US" dirty="0" smtClean="0"/>
              <a:t> </a:t>
            </a:r>
            <a:r>
              <a:rPr lang="en-US" dirty="0" err="1" smtClean="0"/>
              <a:t>Pajak</a:t>
            </a:r>
            <a:r>
              <a:rPr lang="en-US" dirty="0" smtClean="0"/>
              <a:t>  ) </a:t>
            </a:r>
            <a:r>
              <a:rPr lang="en-US" dirty="0" err="1" smtClean="0"/>
              <a:t>tidak</a:t>
            </a:r>
            <a:r>
              <a:rPr lang="en-US" dirty="0" smtClean="0"/>
              <a:t> </a:t>
            </a:r>
            <a:r>
              <a:rPr lang="en-US" dirty="0" err="1" smtClean="0"/>
              <a:t>menunda</a:t>
            </a:r>
            <a:r>
              <a:rPr lang="en-US" dirty="0" smtClean="0"/>
              <a:t> </a:t>
            </a:r>
            <a:r>
              <a:rPr lang="en-US" dirty="0" err="1" smtClean="0"/>
              <a:t>jangka</a:t>
            </a:r>
            <a:r>
              <a:rPr lang="en-US" dirty="0" smtClean="0"/>
              <a:t> </a:t>
            </a:r>
            <a:r>
              <a:rPr lang="en-US" dirty="0" err="1" smtClean="0"/>
              <a:t>waktu</a:t>
            </a:r>
            <a:r>
              <a:rPr lang="en-US" dirty="0" smtClean="0"/>
              <a:t> </a:t>
            </a:r>
            <a:r>
              <a:rPr lang="en-US" dirty="0" err="1" smtClean="0"/>
              <a:t>pengajuan</a:t>
            </a:r>
            <a:r>
              <a:rPr lang="en-US" dirty="0" smtClean="0"/>
              <a:t> </a:t>
            </a:r>
            <a:r>
              <a:rPr lang="en-US" dirty="0" err="1" smtClean="0"/>
              <a:t>keberatan</a:t>
            </a:r>
            <a:r>
              <a:rPr lang="en-US" dirty="0" smtClean="0"/>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3600" dirty="0" smtClean="0"/>
              <a:t> </a:t>
            </a:r>
            <a:r>
              <a:rPr lang="en-US" sz="3600" dirty="0" err="1" smtClean="0"/>
              <a:t>Penjelasan</a:t>
            </a:r>
            <a:endParaRPr lang="en-US" sz="3600" dirty="0"/>
          </a:p>
        </p:txBody>
      </p:sp>
      <p:sp>
        <p:nvSpPr>
          <p:cNvPr id="3" name="Content Placeholder 2"/>
          <p:cNvSpPr>
            <a:spLocks noGrp="1"/>
          </p:cNvSpPr>
          <p:nvPr>
            <p:ph idx="1"/>
          </p:nvPr>
        </p:nvSpPr>
        <p:spPr>
          <a:xfrm>
            <a:off x="457200" y="1143000"/>
            <a:ext cx="8229600" cy="4983163"/>
          </a:xfrm>
        </p:spPr>
        <p:style>
          <a:lnRef idx="2">
            <a:schemeClr val="accent1"/>
          </a:lnRef>
          <a:fillRef idx="1">
            <a:schemeClr val="lt1"/>
          </a:fillRef>
          <a:effectRef idx="0">
            <a:schemeClr val="accent1"/>
          </a:effectRef>
          <a:fontRef idx="minor">
            <a:schemeClr val="dk1"/>
          </a:fontRef>
        </p:style>
        <p:txBody>
          <a:bodyPr>
            <a:normAutofit/>
          </a:bodyPr>
          <a:lstStyle/>
          <a:p>
            <a:pPr>
              <a:buNone/>
            </a:pPr>
            <a:r>
              <a:rPr lang="en-US" dirty="0" err="1" smtClean="0"/>
              <a:t>Wajib</a:t>
            </a:r>
            <a:r>
              <a:rPr lang="en-US" dirty="0" smtClean="0"/>
              <a:t> </a:t>
            </a:r>
            <a:r>
              <a:rPr lang="en-US" dirty="0" err="1" smtClean="0"/>
              <a:t>Pajak</a:t>
            </a:r>
            <a:r>
              <a:rPr lang="en-US" dirty="0" smtClean="0"/>
              <a:t> </a:t>
            </a:r>
            <a:r>
              <a:rPr lang="en-US" dirty="0" err="1" smtClean="0"/>
              <a:t>berhak</a:t>
            </a:r>
            <a:r>
              <a:rPr lang="en-US" dirty="0" smtClean="0"/>
              <a:t> </a:t>
            </a:r>
            <a:r>
              <a:rPr lang="en-US" dirty="0" err="1" smtClean="0"/>
              <a:t>minta</a:t>
            </a:r>
            <a:r>
              <a:rPr lang="en-US" dirty="0" smtClean="0"/>
              <a:t> </a:t>
            </a:r>
            <a:r>
              <a:rPr lang="en-US" dirty="0" err="1" smtClean="0"/>
              <a:t>penjelasan</a:t>
            </a:r>
            <a:r>
              <a:rPr lang="en-US" dirty="0" smtClean="0"/>
              <a:t> </a:t>
            </a:r>
            <a:r>
              <a:rPr lang="en-US" dirty="0" err="1" smtClean="0"/>
              <a:t>atau</a:t>
            </a:r>
            <a:r>
              <a:rPr lang="en-US" dirty="0" smtClean="0"/>
              <a:t> </a:t>
            </a:r>
          </a:p>
          <a:p>
            <a:pPr>
              <a:buNone/>
            </a:pPr>
            <a:r>
              <a:rPr lang="en-US" dirty="0" err="1" smtClean="0"/>
              <a:t>keterangan</a:t>
            </a:r>
            <a:r>
              <a:rPr lang="en-US" dirty="0" smtClean="0"/>
              <a:t>  </a:t>
            </a:r>
            <a:r>
              <a:rPr lang="en-US" dirty="0" err="1" smtClean="0"/>
              <a:t>untuk</a:t>
            </a:r>
            <a:r>
              <a:rPr lang="en-US" dirty="0" smtClean="0"/>
              <a:t> </a:t>
            </a:r>
            <a:r>
              <a:rPr lang="en-US" dirty="0" err="1" smtClean="0"/>
              <a:t>keperluan</a:t>
            </a:r>
            <a:r>
              <a:rPr lang="en-US" dirty="0" smtClean="0"/>
              <a:t> </a:t>
            </a:r>
            <a:r>
              <a:rPr lang="en-US" dirty="0" err="1" smtClean="0"/>
              <a:t>penyusunan</a:t>
            </a:r>
            <a:r>
              <a:rPr lang="en-US" dirty="0" smtClean="0"/>
              <a:t> </a:t>
            </a:r>
          </a:p>
          <a:p>
            <a:pPr>
              <a:buNone/>
            </a:pPr>
            <a:r>
              <a:rPr lang="en-US" dirty="0" err="1" smtClean="0"/>
              <a:t>pengajuan</a:t>
            </a:r>
            <a:r>
              <a:rPr lang="en-US" dirty="0" smtClean="0"/>
              <a:t> </a:t>
            </a:r>
            <a:r>
              <a:rPr lang="en-US" dirty="0" err="1" smtClean="0"/>
              <a:t>keberatannya</a:t>
            </a:r>
            <a:r>
              <a:rPr lang="en-US" dirty="0" smtClean="0"/>
              <a:t> </a:t>
            </a:r>
            <a:r>
              <a:rPr lang="en-US" dirty="0" err="1" smtClean="0"/>
              <a:t>tentang</a:t>
            </a:r>
            <a:r>
              <a:rPr lang="en-US" dirty="0" smtClean="0"/>
              <a:t> </a:t>
            </a:r>
            <a:r>
              <a:rPr lang="en-US" dirty="0" err="1" smtClean="0"/>
              <a:t>hal-hal</a:t>
            </a:r>
            <a:r>
              <a:rPr lang="en-US" dirty="0" smtClean="0"/>
              <a:t> : </a:t>
            </a:r>
          </a:p>
          <a:p>
            <a:pPr>
              <a:buFont typeface="Arial" charset="0"/>
              <a:buChar char="•"/>
            </a:pPr>
            <a:r>
              <a:rPr lang="en-US" dirty="0" smtClean="0"/>
              <a:t>yang </a:t>
            </a:r>
            <a:r>
              <a:rPr lang="en-US" dirty="0" err="1" smtClean="0"/>
              <a:t>menjadi</a:t>
            </a:r>
            <a:r>
              <a:rPr lang="en-US" dirty="0" smtClean="0"/>
              <a:t> </a:t>
            </a:r>
            <a:r>
              <a:rPr lang="en-US" dirty="0" err="1" smtClean="0"/>
              <a:t>dasar</a:t>
            </a:r>
            <a:r>
              <a:rPr lang="en-US" dirty="0" smtClean="0"/>
              <a:t> </a:t>
            </a:r>
            <a:r>
              <a:rPr lang="en-US" dirty="0" err="1" smtClean="0"/>
              <a:t>pengenaan</a:t>
            </a:r>
            <a:r>
              <a:rPr lang="en-US" dirty="0" smtClean="0"/>
              <a:t> </a:t>
            </a:r>
            <a:r>
              <a:rPr lang="en-US" dirty="0" err="1" smtClean="0"/>
              <a:t>pajak</a:t>
            </a:r>
            <a:r>
              <a:rPr lang="en-US" dirty="0" smtClean="0"/>
              <a:t>, </a:t>
            </a:r>
          </a:p>
          <a:p>
            <a:pPr>
              <a:buFont typeface="Arial" charset="0"/>
              <a:buChar char="•"/>
            </a:pPr>
            <a:r>
              <a:rPr lang="en-US" dirty="0" err="1" smtClean="0"/>
              <a:t>penghitungan</a:t>
            </a:r>
            <a:r>
              <a:rPr lang="en-US" dirty="0" smtClean="0"/>
              <a:t> </a:t>
            </a:r>
            <a:r>
              <a:rPr lang="en-US" dirty="0" err="1" smtClean="0"/>
              <a:t>rugi</a:t>
            </a:r>
            <a:r>
              <a:rPr lang="en-US" dirty="0" smtClean="0"/>
              <a:t>,  </a:t>
            </a:r>
          </a:p>
          <a:p>
            <a:pPr>
              <a:buFont typeface="Arial" charset="0"/>
              <a:buChar char="•"/>
            </a:pPr>
            <a:r>
              <a:rPr lang="en-US" dirty="0" err="1" smtClean="0"/>
              <a:t>pemotongan</a:t>
            </a:r>
            <a:r>
              <a:rPr lang="en-US" dirty="0" smtClean="0"/>
              <a:t> </a:t>
            </a:r>
            <a:r>
              <a:rPr lang="en-US" dirty="0" err="1" smtClean="0"/>
              <a:t>atau</a:t>
            </a:r>
            <a:r>
              <a:rPr lang="en-US" dirty="0" smtClean="0"/>
              <a:t> </a:t>
            </a:r>
            <a:r>
              <a:rPr lang="en-US" dirty="0" err="1" smtClean="0"/>
              <a:t>pemungutan</a:t>
            </a:r>
            <a:r>
              <a:rPr lang="en-US" dirty="0" smtClean="0"/>
              <a:t> </a:t>
            </a:r>
            <a:r>
              <a:rPr lang="en-US" dirty="0" err="1" smtClean="0"/>
              <a:t>pajak</a:t>
            </a:r>
            <a:r>
              <a:rPr lang="en-US" dirty="0" smtClean="0"/>
              <a:t>.,</a:t>
            </a:r>
          </a:p>
          <a:p>
            <a:pPr>
              <a:buNone/>
            </a:pP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wajib</a:t>
            </a:r>
            <a:r>
              <a:rPr lang="en-US" dirty="0" smtClean="0"/>
              <a:t> </a:t>
            </a:r>
            <a:r>
              <a:rPr lang="en-US" dirty="0" err="1" smtClean="0"/>
              <a:t>memberikan</a:t>
            </a:r>
            <a:r>
              <a:rPr lang="en-US" dirty="0" smtClean="0"/>
              <a:t> </a:t>
            </a:r>
          </a:p>
          <a:p>
            <a:pPr>
              <a:buNone/>
            </a:pPr>
            <a:r>
              <a:rPr lang="en-US" dirty="0" err="1" smtClean="0"/>
              <a:t>keterangan</a:t>
            </a:r>
            <a:r>
              <a:rPr lang="en-US" dirty="0" smtClean="0"/>
              <a:t> </a:t>
            </a:r>
            <a:r>
              <a:rPr lang="en-US" dirty="0" err="1" smtClean="0"/>
              <a:t>secara</a:t>
            </a:r>
            <a:r>
              <a:rPr lang="en-US" dirty="0" smtClean="0"/>
              <a:t> </a:t>
            </a:r>
            <a:r>
              <a:rPr lang="en-US" dirty="0" err="1" smtClean="0"/>
              <a:t>tertulis</a:t>
            </a:r>
            <a:endParaRPr lang="en-US" dirty="0" smtClean="0"/>
          </a:p>
          <a:p>
            <a:endParaRPr lang="en-US" dirty="0"/>
          </a:p>
        </p:txBody>
      </p:sp>
      <p:sp>
        <p:nvSpPr>
          <p:cNvPr id="4" name="Left Arrow 3"/>
          <p:cNvSpPr/>
          <p:nvPr/>
        </p:nvSpPr>
        <p:spPr>
          <a:xfrm>
            <a:off x="7620000" y="4648200"/>
            <a:ext cx="457200" cy="12192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wipe(down)">
                                      <p:cBhvr>
                                        <p:cTn id="42" dur="5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wipe(down)">
                                      <p:cBhvr>
                                        <p:cTn id="47" dur="5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wipe(down)">
                                      <p:cBhvr>
                                        <p:cTn id="52" dur="5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down)">
                                      <p:cBhvr>
                                        <p:cTn id="5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sz="3600" dirty="0" err="1" smtClean="0"/>
              <a:t>Pengajuan</a:t>
            </a:r>
            <a:r>
              <a:rPr lang="en-US" sz="3600" dirty="0" smtClean="0"/>
              <a:t> </a:t>
            </a:r>
            <a:r>
              <a:rPr lang="en-US" sz="3600" dirty="0" err="1" smtClean="0"/>
              <a:t>Keberatan</a:t>
            </a:r>
            <a:endParaRPr lang="en-US" sz="3600" dirty="0"/>
          </a:p>
        </p:txBody>
      </p:sp>
      <p:sp>
        <p:nvSpPr>
          <p:cNvPr id="3" name="Content Placeholder 2"/>
          <p:cNvSpPr>
            <a:spLocks noGrp="1"/>
          </p:cNvSpPr>
          <p:nvPr>
            <p:ph idx="1"/>
          </p:nvPr>
        </p:nvSpPr>
        <p:spPr>
          <a:xfrm>
            <a:off x="457200" y="1295400"/>
            <a:ext cx="8229600" cy="4830763"/>
          </a:xfrm>
        </p:spPr>
        <p:style>
          <a:lnRef idx="2">
            <a:schemeClr val="accent2"/>
          </a:lnRef>
          <a:fillRef idx="1">
            <a:schemeClr val="lt1"/>
          </a:fillRef>
          <a:effectRef idx="0">
            <a:schemeClr val="accent2"/>
          </a:effectRef>
          <a:fontRef idx="minor">
            <a:schemeClr val="dk1"/>
          </a:fontRef>
        </p:style>
        <p:txBody>
          <a:bodyPr>
            <a:normAutofit fontScale="92500"/>
          </a:bodyPr>
          <a:lstStyle/>
          <a:p>
            <a:r>
              <a:rPr lang="en-US" dirty="0" err="1" smtClean="0"/>
              <a:t>Wajib</a:t>
            </a:r>
            <a:r>
              <a:rPr lang="en-US" dirty="0" smtClean="0"/>
              <a:t> </a:t>
            </a:r>
            <a:r>
              <a:rPr lang="en-US" dirty="0" err="1" smtClean="0"/>
              <a:t>Pajak</a:t>
            </a:r>
            <a:r>
              <a:rPr lang="en-US" dirty="0" smtClean="0"/>
              <a:t> </a:t>
            </a:r>
            <a:r>
              <a:rPr lang="en-US" dirty="0" err="1" smtClean="0"/>
              <a:t>dapat</a:t>
            </a:r>
            <a:r>
              <a:rPr lang="en-US" dirty="0" smtClean="0"/>
              <a:t> </a:t>
            </a:r>
            <a:r>
              <a:rPr lang="en-US" dirty="0" err="1" smtClean="0"/>
              <a:t>mengajukan</a:t>
            </a:r>
            <a:r>
              <a:rPr lang="en-US" dirty="0" smtClean="0"/>
              <a:t> </a:t>
            </a:r>
            <a:r>
              <a:rPr lang="en-US" dirty="0" err="1" smtClean="0"/>
              <a:t>keberatan</a:t>
            </a:r>
            <a:r>
              <a:rPr lang="en-US" dirty="0" smtClean="0"/>
              <a:t> </a:t>
            </a:r>
            <a:r>
              <a:rPr lang="en-US" dirty="0" err="1" smtClean="0"/>
              <a:t>hanya</a:t>
            </a:r>
            <a:r>
              <a:rPr lang="en-US" dirty="0" smtClean="0"/>
              <a:t> </a:t>
            </a:r>
            <a:r>
              <a:rPr lang="en-US" dirty="0" err="1" smtClean="0"/>
              <a:t>kepada</a:t>
            </a:r>
            <a:r>
              <a:rPr lang="en-US" dirty="0" smtClean="0"/>
              <a:t> </a:t>
            </a: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atas</a:t>
            </a:r>
            <a:r>
              <a:rPr lang="en-US" dirty="0" smtClean="0"/>
              <a:t> </a:t>
            </a:r>
            <a:r>
              <a:rPr lang="en-US" dirty="0" err="1" smtClean="0"/>
              <a:t>suatu</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Kurang</a:t>
            </a:r>
            <a:r>
              <a:rPr lang="en-US" dirty="0" smtClean="0"/>
              <a:t> Bayar; </a:t>
            </a:r>
          </a:p>
          <a:p>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Kurang</a:t>
            </a:r>
            <a:r>
              <a:rPr lang="en-US" dirty="0" smtClean="0"/>
              <a:t> Bayar </a:t>
            </a:r>
            <a:r>
              <a:rPr lang="en-US" dirty="0" err="1" smtClean="0"/>
              <a:t>Tambahan</a:t>
            </a:r>
            <a:r>
              <a:rPr lang="en-US" dirty="0" smtClean="0"/>
              <a:t>; </a:t>
            </a:r>
          </a:p>
          <a:p>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Nihil</a:t>
            </a:r>
            <a:r>
              <a:rPr lang="en-US" dirty="0" smtClean="0"/>
              <a:t>; </a:t>
            </a:r>
          </a:p>
          <a:p>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Lebih</a:t>
            </a:r>
            <a:r>
              <a:rPr lang="en-US" dirty="0" smtClean="0"/>
              <a:t> Bayar; </a:t>
            </a:r>
            <a:r>
              <a:rPr lang="en-US" dirty="0" err="1" smtClean="0"/>
              <a:t>atau</a:t>
            </a:r>
            <a:r>
              <a:rPr lang="en-US" dirty="0" smtClean="0"/>
              <a:t> </a:t>
            </a:r>
          </a:p>
          <a:p>
            <a:r>
              <a:rPr lang="en-US" dirty="0" err="1" smtClean="0"/>
              <a:t>pemotongan</a:t>
            </a:r>
            <a:r>
              <a:rPr lang="en-US" dirty="0" smtClean="0"/>
              <a:t> </a:t>
            </a:r>
            <a:r>
              <a:rPr lang="en-US" dirty="0" err="1" smtClean="0"/>
              <a:t>atau</a:t>
            </a:r>
            <a:r>
              <a:rPr lang="en-US" dirty="0" smtClean="0"/>
              <a:t> </a:t>
            </a:r>
            <a:r>
              <a:rPr lang="en-US" dirty="0" err="1" smtClean="0"/>
              <a:t>pemungutan</a:t>
            </a:r>
            <a:r>
              <a:rPr lang="en-US" dirty="0" smtClean="0"/>
              <a:t> </a:t>
            </a:r>
            <a:r>
              <a:rPr lang="en-US" dirty="0" err="1" smtClean="0"/>
              <a:t>pajak</a:t>
            </a:r>
            <a:r>
              <a:rPr lang="en-US" dirty="0" smtClean="0"/>
              <a:t> </a:t>
            </a:r>
            <a:r>
              <a:rPr lang="en-US" dirty="0" err="1" smtClean="0"/>
              <a:t>oleh</a:t>
            </a:r>
            <a:r>
              <a:rPr lang="en-US" dirty="0" smtClean="0"/>
              <a:t> </a:t>
            </a:r>
            <a:r>
              <a:rPr lang="en-US" dirty="0" err="1" smtClean="0"/>
              <a:t>pihak</a:t>
            </a:r>
            <a:r>
              <a:rPr lang="en-US" dirty="0" smtClean="0"/>
              <a:t> </a:t>
            </a:r>
            <a:r>
              <a:rPr lang="en-US" dirty="0" err="1" smtClean="0"/>
              <a:t>ketiga</a:t>
            </a:r>
            <a:r>
              <a:rPr lang="en-US" dirty="0" smtClean="0"/>
              <a:t> </a:t>
            </a:r>
            <a:r>
              <a:rPr lang="en-US" dirty="0" err="1" smtClean="0"/>
              <a:t>berdasarkan</a:t>
            </a:r>
            <a:r>
              <a:rPr lang="en-US" dirty="0" smtClean="0"/>
              <a:t> </a:t>
            </a:r>
            <a:r>
              <a:rPr lang="en-US" dirty="0" err="1" smtClean="0"/>
              <a:t>ketentuan</a:t>
            </a:r>
            <a:r>
              <a:rPr lang="en-US" dirty="0" smtClean="0"/>
              <a:t> </a:t>
            </a:r>
            <a:r>
              <a:rPr lang="en-US" dirty="0" err="1" smtClean="0"/>
              <a:t>peraturan</a:t>
            </a:r>
            <a:r>
              <a:rPr lang="en-US" dirty="0" smtClean="0"/>
              <a:t> </a:t>
            </a:r>
            <a:r>
              <a:rPr lang="en-US" dirty="0" err="1" smtClean="0"/>
              <a:t>perundang-undangan</a:t>
            </a:r>
            <a:r>
              <a:rPr lang="en-US" dirty="0" smtClean="0"/>
              <a:t> </a:t>
            </a:r>
            <a:r>
              <a:rPr lang="en-US" dirty="0" err="1" smtClean="0"/>
              <a:t>perpajakan</a:t>
            </a:r>
            <a:r>
              <a:rPr lang="en-US" dirty="0" smtClean="0"/>
              <a:t>.</a:t>
            </a:r>
          </a:p>
          <a:p>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313"/>
            <a:ext cx="8229600" cy="5911850"/>
          </a:xfrm>
        </p:spPr>
        <p:txBody>
          <a:bodyPr/>
          <a:lstStyle/>
          <a:p>
            <a:pPr>
              <a:buFont typeface="Arial" charset="0"/>
              <a:buNone/>
              <a:defRPr/>
            </a:pPr>
            <a:r>
              <a:rPr lang="id-ID" sz="2400" dirty="0" smtClean="0"/>
              <a:t>                                   SURAT KEBERATAN</a:t>
            </a:r>
          </a:p>
          <a:p>
            <a:pPr>
              <a:buFont typeface="Arial" charset="0"/>
              <a:buNone/>
              <a:defRPr/>
            </a:pPr>
            <a:r>
              <a:rPr lang="id-ID" sz="2800" dirty="0" smtClean="0"/>
              <a:t>Surat keberatan  wajib memenuhi syarat:  </a:t>
            </a:r>
          </a:p>
          <a:p>
            <a:pPr marL="457200" indent="-457200">
              <a:buFont typeface="Arial" charset="0"/>
              <a:buAutoNum type="alphaLcPeriod"/>
              <a:defRPr/>
            </a:pPr>
            <a:r>
              <a:rPr lang="id-ID" sz="2800" dirty="0" smtClean="0"/>
              <a:t>diajukan secara tertulis dalam bahasa Indonesia;</a:t>
            </a:r>
          </a:p>
          <a:p>
            <a:pPr marL="457200" indent="-457200">
              <a:buFont typeface="Arial" charset="0"/>
              <a:buAutoNum type="alphaLcPeriod" startAt="2"/>
              <a:defRPr/>
            </a:pPr>
            <a:r>
              <a:rPr lang="id-ID" sz="2800" dirty="0" smtClean="0"/>
              <a:t>mengemukakan jumlah pajak yang terutang atau jumlah pajak yang dipotong atau dipungut atau jumlah rugi menurut penghitungan Wajib Pajak dengan disertai alasan-alasan yang menjadi dasar penghitungan dan dilampirkan dengan fotokopi surat ketetapan pajak, bukti pemungutan, atau bukti pemotongan;</a:t>
            </a:r>
          </a:p>
          <a:p>
            <a:pPr marL="457200" indent="-457200">
              <a:buFont typeface="Arial" charset="0"/>
              <a:buAutoNum type="alphaLcPeriod" startAt="2"/>
              <a:defRPr/>
            </a:pPr>
            <a:r>
              <a:rPr lang="id-ID" sz="2800" dirty="0" smtClean="0"/>
              <a:t>1 (satu) surat keberatan diajukan hanya untuk 1 (satu) Surat Ketetapan Pajak  </a:t>
            </a:r>
          </a:p>
          <a:p>
            <a:pPr>
              <a:defRPr/>
            </a:pPr>
            <a:endParaRPr lang="id-ID"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50"/>
            <a:ext cx="8229600" cy="5840413"/>
          </a:xfrm>
        </p:spPr>
        <p:txBody>
          <a:bodyPr>
            <a:normAutofit lnSpcReduction="10000"/>
          </a:bodyPr>
          <a:lstStyle/>
          <a:p>
            <a:pPr>
              <a:buFont typeface="Arial" charset="0"/>
              <a:buNone/>
              <a:defRPr/>
            </a:pPr>
            <a:r>
              <a:rPr lang="id-ID" dirty="0" smtClean="0"/>
              <a:t>f. ditandatangani oleh Wajib Pajak, dan dalam hal surat keberatan ditandatangani oleh bukan Wajib Pajak, surat keberatan tersebut wajib dilampiri dengan Surat Kuasa Khusus sebagaimana dimaksud dalam Pasal 32 UU KUP</a:t>
            </a:r>
          </a:p>
          <a:p>
            <a:pPr>
              <a:buFont typeface="Arial" charset="0"/>
              <a:buNone/>
              <a:defRPr/>
            </a:pPr>
            <a:r>
              <a:rPr lang="id-ID" dirty="0" smtClean="0"/>
              <a:t>         </a:t>
            </a:r>
            <a:r>
              <a:rPr lang="id-ID" sz="2400" dirty="0" smtClean="0"/>
              <a:t>surat kuasa memuat :</a:t>
            </a:r>
          </a:p>
          <a:p>
            <a:pPr marL="457200" indent="-457200">
              <a:buFont typeface="Arial" charset="0"/>
              <a:buAutoNum type="alphaLcPeriod"/>
              <a:defRPr/>
            </a:pPr>
            <a:r>
              <a:rPr lang="id-ID" sz="2400" dirty="0" smtClean="0"/>
              <a:t>Nama yang memberi kuasa (Direktur Utama/Direksi)</a:t>
            </a:r>
          </a:p>
          <a:p>
            <a:pPr marL="514350" indent="-514350">
              <a:buFont typeface="Arial" charset="0"/>
              <a:buAutoNum type="alphaLcPeriod"/>
              <a:defRPr/>
            </a:pPr>
            <a:r>
              <a:rPr lang="id-ID" sz="2400" dirty="0" smtClean="0"/>
              <a:t>Nama yang diberi kuasa</a:t>
            </a:r>
          </a:p>
          <a:p>
            <a:pPr marL="514350" indent="-514350">
              <a:buFont typeface="Arial" charset="0"/>
              <a:buAutoNum type="alphaLcPeriod"/>
              <a:defRPr/>
            </a:pPr>
            <a:r>
              <a:rPr lang="id-ID" sz="2400" dirty="0" smtClean="0"/>
              <a:t>Perkara yang dikuasakan</a:t>
            </a:r>
          </a:p>
          <a:p>
            <a:pPr marL="514350" indent="-514350">
              <a:buFont typeface="Arial" charset="0"/>
              <a:buAutoNum type="alphaLcPeriod"/>
              <a:defRPr/>
            </a:pPr>
            <a:r>
              <a:rPr lang="id-ID" sz="2400" dirty="0" smtClean="0"/>
              <a:t>Satu surat kuasa satu perkara sengketa</a:t>
            </a:r>
          </a:p>
          <a:p>
            <a:pPr marL="514350" indent="-514350">
              <a:buFont typeface="Arial" charset="0"/>
              <a:buAutoNum type="alphaLcPeriod"/>
              <a:defRPr/>
            </a:pPr>
            <a:r>
              <a:rPr lang="id-ID" sz="2400" dirty="0" smtClean="0"/>
              <a:t>Substansi : menghadiri, mewakili, beracara</a:t>
            </a:r>
            <a:r>
              <a:rPr lang="id-ID" dirty="0" smtClean="0"/>
              <a:t> </a:t>
            </a:r>
            <a:endParaRPr lang="id-ID" dirty="0"/>
          </a:p>
        </p:txBody>
      </p:sp>
      <p:sp>
        <p:nvSpPr>
          <p:cNvPr id="4" name="Oval 3"/>
          <p:cNvSpPr/>
          <p:nvPr/>
        </p:nvSpPr>
        <p:spPr>
          <a:xfrm>
            <a:off x="857250" y="3500438"/>
            <a:ext cx="357188" cy="35718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25404"/>
          </a:xfrm>
        </p:spPr>
        <p:txBody>
          <a:bodyPr>
            <a:normAutofit fontScale="90000"/>
          </a:bodyPr>
          <a:lstStyle/>
          <a:p>
            <a:r>
              <a:rPr lang="en-US" dirty="0" err="1" smtClean="0"/>
              <a:t>Isi</a:t>
            </a:r>
            <a:r>
              <a:rPr lang="en-US" dirty="0" smtClean="0"/>
              <a:t> </a:t>
            </a:r>
            <a:r>
              <a:rPr lang="en-US" dirty="0" err="1" smtClean="0"/>
              <a:t>Surat</a:t>
            </a:r>
            <a:r>
              <a:rPr lang="en-US" dirty="0" smtClean="0"/>
              <a:t> </a:t>
            </a:r>
            <a:r>
              <a:rPr lang="en-US" dirty="0" err="1" smtClean="0"/>
              <a:t>Keberatan</a:t>
            </a:r>
            <a:endParaRPr lang="en-US" dirty="0"/>
          </a:p>
        </p:txBody>
      </p:sp>
      <p:sp>
        <p:nvSpPr>
          <p:cNvPr id="3" name="Content Placeholder 2"/>
          <p:cNvSpPr>
            <a:spLocks noGrp="1"/>
          </p:cNvSpPr>
          <p:nvPr>
            <p:ph idx="1"/>
          </p:nvPr>
        </p:nvSpPr>
        <p:spPr>
          <a:xfrm>
            <a:off x="457200" y="785794"/>
            <a:ext cx="8229600" cy="5857916"/>
          </a:xfrm>
        </p:spPr>
        <p:txBody>
          <a:bodyPr>
            <a:normAutofit fontScale="85000" lnSpcReduction="10000"/>
          </a:bodyPr>
          <a:lstStyle/>
          <a:p>
            <a:pPr>
              <a:buNone/>
            </a:pPr>
            <a:r>
              <a:rPr lang="en-US" dirty="0" smtClean="0"/>
              <a:t>a. </a:t>
            </a:r>
            <a:r>
              <a:rPr lang="en-US" dirty="0" err="1" smtClean="0"/>
              <a:t>diajukan</a:t>
            </a:r>
            <a:r>
              <a:rPr lang="en-US" dirty="0" smtClean="0"/>
              <a:t> </a:t>
            </a:r>
            <a:r>
              <a:rPr lang="en-US" dirty="0" err="1" smtClean="0"/>
              <a:t>secara</a:t>
            </a:r>
            <a:r>
              <a:rPr lang="en-US" dirty="0" smtClean="0"/>
              <a:t> </a:t>
            </a:r>
            <a:r>
              <a:rPr lang="en-US" dirty="0" err="1" smtClean="0"/>
              <a:t>tertulis</a:t>
            </a:r>
            <a:r>
              <a:rPr lang="en-US" dirty="0" smtClean="0"/>
              <a:t> </a:t>
            </a:r>
            <a:r>
              <a:rPr lang="en-US" dirty="0" err="1" smtClean="0"/>
              <a:t>dalam</a:t>
            </a:r>
            <a:r>
              <a:rPr lang="en-US" dirty="0" smtClean="0"/>
              <a:t> </a:t>
            </a:r>
            <a:r>
              <a:rPr lang="en-US" dirty="0" err="1" smtClean="0"/>
              <a:t>bahasa</a:t>
            </a:r>
            <a:r>
              <a:rPr lang="en-US" dirty="0" smtClean="0"/>
              <a:t> Indonesia; </a:t>
            </a:r>
          </a:p>
          <a:p>
            <a:pPr>
              <a:buNone/>
            </a:pPr>
            <a:r>
              <a:rPr lang="en-US" dirty="0" smtClean="0"/>
              <a:t>b. </a:t>
            </a:r>
            <a:r>
              <a:rPr lang="en-US" dirty="0" err="1" smtClean="0"/>
              <a:t>mengemukakan</a:t>
            </a:r>
            <a:r>
              <a:rPr lang="en-US" dirty="0" smtClean="0"/>
              <a:t> </a:t>
            </a:r>
            <a:r>
              <a:rPr lang="en-US" dirty="0" err="1" smtClean="0"/>
              <a:t>jumlah</a:t>
            </a:r>
            <a:r>
              <a:rPr lang="en-US" dirty="0" smtClean="0"/>
              <a:t> </a:t>
            </a:r>
            <a:r>
              <a:rPr lang="en-US" dirty="0" err="1" smtClean="0"/>
              <a:t>pajak</a:t>
            </a:r>
            <a:r>
              <a:rPr lang="en-US" dirty="0" smtClean="0"/>
              <a:t> yang </a:t>
            </a:r>
            <a:r>
              <a:rPr lang="en-US" dirty="0" err="1" smtClean="0"/>
              <a:t>terutang</a:t>
            </a:r>
            <a:r>
              <a:rPr lang="en-US" dirty="0" smtClean="0"/>
              <a:t> </a:t>
            </a:r>
            <a:r>
              <a:rPr lang="en-US" dirty="0" err="1" smtClean="0"/>
              <a:t>atau</a:t>
            </a:r>
            <a:r>
              <a:rPr lang="en-US" dirty="0" smtClean="0"/>
              <a:t> </a:t>
            </a:r>
            <a:r>
              <a:rPr lang="en-US" dirty="0" err="1" smtClean="0"/>
              <a:t>jumlah</a:t>
            </a:r>
            <a:r>
              <a:rPr lang="en-US" dirty="0" smtClean="0"/>
              <a:t> </a:t>
            </a:r>
            <a:r>
              <a:rPr lang="en-US" dirty="0" err="1" smtClean="0"/>
              <a:t>pajak</a:t>
            </a:r>
            <a:r>
              <a:rPr lang="en-US" dirty="0" smtClean="0"/>
              <a:t> yang </a:t>
            </a:r>
            <a:r>
              <a:rPr lang="en-US" dirty="0" err="1" smtClean="0"/>
              <a:t>dipotong</a:t>
            </a:r>
            <a:r>
              <a:rPr lang="en-US" dirty="0" smtClean="0"/>
              <a:t> </a:t>
            </a:r>
            <a:r>
              <a:rPr lang="en-US" dirty="0" err="1" smtClean="0"/>
              <a:t>atau</a:t>
            </a:r>
            <a:r>
              <a:rPr lang="en-US" dirty="0" smtClean="0"/>
              <a:t> </a:t>
            </a:r>
            <a:r>
              <a:rPr lang="en-US" dirty="0" err="1" smtClean="0"/>
              <a:t>dipungut</a:t>
            </a:r>
            <a:r>
              <a:rPr lang="en-US" dirty="0" smtClean="0"/>
              <a:t> </a:t>
            </a:r>
            <a:r>
              <a:rPr lang="en-US" dirty="0" err="1" smtClean="0"/>
              <a:t>atau</a:t>
            </a:r>
            <a:r>
              <a:rPr lang="en-US" dirty="0" smtClean="0"/>
              <a:t> </a:t>
            </a:r>
            <a:r>
              <a:rPr lang="en-US" dirty="0" err="1" smtClean="0"/>
              <a:t>jumlah</a:t>
            </a:r>
            <a:r>
              <a:rPr lang="en-US" dirty="0" smtClean="0"/>
              <a:t> </a:t>
            </a:r>
            <a:r>
              <a:rPr lang="en-US" dirty="0" err="1" smtClean="0"/>
              <a:t>rugi</a:t>
            </a:r>
            <a:r>
              <a:rPr lang="en-US" dirty="0" smtClean="0"/>
              <a:t> </a:t>
            </a:r>
            <a:r>
              <a:rPr lang="en-US" dirty="0" err="1" smtClean="0"/>
              <a:t>menurut</a:t>
            </a:r>
            <a:r>
              <a:rPr lang="en-US" dirty="0" smtClean="0"/>
              <a:t> </a:t>
            </a:r>
            <a:r>
              <a:rPr lang="en-US" dirty="0" err="1" smtClean="0"/>
              <a:t>penghitungan</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dengan</a:t>
            </a:r>
            <a:r>
              <a:rPr lang="en-US" dirty="0" smtClean="0"/>
              <a:t> </a:t>
            </a:r>
            <a:r>
              <a:rPr lang="en-US" dirty="0" err="1" smtClean="0"/>
              <a:t>disertai</a:t>
            </a:r>
            <a:r>
              <a:rPr lang="en-US" dirty="0" smtClean="0"/>
              <a:t> </a:t>
            </a:r>
            <a:r>
              <a:rPr lang="en-US" dirty="0" err="1" smtClean="0"/>
              <a:t>alasan-alasan</a:t>
            </a:r>
            <a:r>
              <a:rPr lang="en-US" dirty="0" smtClean="0"/>
              <a:t> yang </a:t>
            </a:r>
            <a:r>
              <a:rPr lang="en-US" dirty="0" err="1" smtClean="0"/>
              <a:t>menjadi</a:t>
            </a:r>
            <a:r>
              <a:rPr lang="en-US" dirty="0" smtClean="0"/>
              <a:t> </a:t>
            </a:r>
            <a:r>
              <a:rPr lang="en-US" dirty="0" err="1" smtClean="0"/>
              <a:t>dasar</a:t>
            </a:r>
            <a:r>
              <a:rPr lang="en-US" dirty="0" smtClean="0"/>
              <a:t> </a:t>
            </a:r>
            <a:r>
              <a:rPr lang="en-US" dirty="0" err="1" smtClean="0"/>
              <a:t>penghitungan</a:t>
            </a:r>
            <a:r>
              <a:rPr lang="en-US" dirty="0" smtClean="0"/>
              <a:t>;</a:t>
            </a:r>
          </a:p>
          <a:p>
            <a:pPr>
              <a:buNone/>
            </a:pPr>
            <a:r>
              <a:rPr lang="en-US" dirty="0" smtClean="0"/>
              <a:t> c. 1 (</a:t>
            </a:r>
            <a:r>
              <a:rPr lang="en-US" dirty="0" err="1" smtClean="0"/>
              <a:t>satu</a:t>
            </a:r>
            <a:r>
              <a:rPr lang="en-US" dirty="0" smtClean="0"/>
              <a:t>) </a:t>
            </a:r>
            <a:r>
              <a:rPr lang="en-US" dirty="0" err="1" smtClean="0"/>
              <a:t>surat</a:t>
            </a:r>
            <a:r>
              <a:rPr lang="en-US" dirty="0" smtClean="0"/>
              <a:t> </a:t>
            </a:r>
            <a:r>
              <a:rPr lang="en-US" dirty="0" err="1" smtClean="0"/>
              <a:t>keberatan</a:t>
            </a:r>
            <a:r>
              <a:rPr lang="en-US" dirty="0" smtClean="0"/>
              <a:t> </a:t>
            </a:r>
            <a:r>
              <a:rPr lang="en-US" dirty="0" err="1" smtClean="0"/>
              <a:t>diajukan</a:t>
            </a:r>
            <a:r>
              <a:rPr lang="en-US" dirty="0" smtClean="0"/>
              <a:t> </a:t>
            </a:r>
            <a:r>
              <a:rPr lang="en-US" dirty="0" err="1" smtClean="0"/>
              <a:t>hanya</a:t>
            </a:r>
            <a:r>
              <a:rPr lang="en-US" dirty="0" smtClean="0"/>
              <a:t> </a:t>
            </a:r>
            <a:r>
              <a:rPr lang="en-US" dirty="0" err="1" smtClean="0"/>
              <a:t>untuk</a:t>
            </a:r>
            <a:r>
              <a:rPr lang="en-US" dirty="0" smtClean="0"/>
              <a:t> 1 (</a:t>
            </a:r>
            <a:r>
              <a:rPr lang="en-US" dirty="0" err="1" smtClean="0"/>
              <a:t>satu</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untuk</a:t>
            </a:r>
            <a:r>
              <a:rPr lang="en-US" dirty="0" smtClean="0"/>
              <a:t> 1 (</a:t>
            </a:r>
            <a:r>
              <a:rPr lang="en-US" dirty="0" err="1" smtClean="0"/>
              <a:t>satu</a:t>
            </a:r>
            <a:r>
              <a:rPr lang="en-US" dirty="0" smtClean="0"/>
              <a:t>) </a:t>
            </a:r>
            <a:r>
              <a:rPr lang="en-US" dirty="0" err="1" smtClean="0"/>
              <a:t>pemotongan</a:t>
            </a:r>
            <a:r>
              <a:rPr lang="en-US" dirty="0" smtClean="0"/>
              <a:t> </a:t>
            </a:r>
            <a:r>
              <a:rPr lang="en-US" dirty="0" err="1" smtClean="0"/>
              <a:t>Pajak</a:t>
            </a:r>
            <a:r>
              <a:rPr lang="en-US" dirty="0" smtClean="0"/>
              <a:t>, </a:t>
            </a:r>
            <a:r>
              <a:rPr lang="en-US" dirty="0" err="1" smtClean="0"/>
              <a:t>atau</a:t>
            </a:r>
            <a:r>
              <a:rPr lang="en-US" dirty="0" smtClean="0"/>
              <a:t> </a:t>
            </a:r>
            <a:r>
              <a:rPr lang="en-US" dirty="0" err="1" smtClean="0"/>
              <a:t>untuk</a:t>
            </a:r>
            <a:r>
              <a:rPr lang="en-US" dirty="0" smtClean="0"/>
              <a:t> 1 (</a:t>
            </a:r>
            <a:r>
              <a:rPr lang="en-US" dirty="0" err="1" smtClean="0"/>
              <a:t>satu</a:t>
            </a:r>
            <a:r>
              <a:rPr lang="en-US" dirty="0" smtClean="0"/>
              <a:t>) </a:t>
            </a:r>
            <a:r>
              <a:rPr lang="en-US" dirty="0" err="1" smtClean="0"/>
              <a:t>pemungutan</a:t>
            </a:r>
            <a:r>
              <a:rPr lang="en-US" dirty="0" smtClean="0"/>
              <a:t> </a:t>
            </a:r>
            <a:r>
              <a:rPr lang="en-US" dirty="0" err="1" smtClean="0"/>
              <a:t>pajak</a:t>
            </a:r>
            <a:r>
              <a:rPr lang="en-US" dirty="0" smtClean="0"/>
              <a:t>.</a:t>
            </a:r>
          </a:p>
          <a:p>
            <a:pPr>
              <a:buNone/>
            </a:pPr>
            <a:r>
              <a:rPr lang="en-US" dirty="0" smtClean="0"/>
              <a:t> d. </a:t>
            </a:r>
            <a:r>
              <a:rPr lang="en-US" dirty="0" err="1" smtClean="0"/>
              <a:t>Wajib</a:t>
            </a:r>
            <a:r>
              <a:rPr lang="en-US" dirty="0" smtClean="0"/>
              <a:t> </a:t>
            </a:r>
            <a:r>
              <a:rPr lang="en-US" dirty="0" err="1" smtClean="0"/>
              <a:t>Pajak</a:t>
            </a:r>
            <a:r>
              <a:rPr lang="en-US" dirty="0" smtClean="0"/>
              <a:t> </a:t>
            </a:r>
            <a:r>
              <a:rPr lang="en-US" dirty="0" err="1" smtClean="0"/>
              <a:t>telah</a:t>
            </a:r>
            <a:r>
              <a:rPr lang="en-US" dirty="0" smtClean="0"/>
              <a:t> </a:t>
            </a:r>
            <a:r>
              <a:rPr lang="en-US" dirty="0" err="1" smtClean="0"/>
              <a:t>melunasi</a:t>
            </a:r>
            <a:r>
              <a:rPr lang="en-US" dirty="0" smtClean="0"/>
              <a:t> </a:t>
            </a:r>
            <a:r>
              <a:rPr lang="en-US" dirty="0" err="1" smtClean="0"/>
              <a:t>pajak</a:t>
            </a:r>
            <a:r>
              <a:rPr lang="en-US" dirty="0" smtClean="0"/>
              <a:t> yang </a:t>
            </a:r>
            <a:r>
              <a:rPr lang="en-US" dirty="0" err="1" smtClean="0"/>
              <a:t>masih</a:t>
            </a:r>
            <a:r>
              <a:rPr lang="en-US" dirty="0" smtClean="0"/>
              <a:t> </a:t>
            </a:r>
            <a:r>
              <a:rPr lang="en-US" dirty="0" err="1" smtClean="0"/>
              <a:t>harus</a:t>
            </a:r>
            <a:r>
              <a:rPr lang="en-US" dirty="0" smtClean="0"/>
              <a:t> </a:t>
            </a:r>
            <a:r>
              <a:rPr lang="en-US" dirty="0" err="1" smtClean="0"/>
              <a:t>dibayar</a:t>
            </a:r>
            <a:r>
              <a:rPr lang="en-US" dirty="0" smtClean="0"/>
              <a:t> paling </a:t>
            </a:r>
            <a:r>
              <a:rPr lang="en-US" dirty="0" err="1" smtClean="0"/>
              <a:t>sedikit</a:t>
            </a:r>
            <a:r>
              <a:rPr lang="en-US" dirty="0" smtClean="0"/>
              <a:t> </a:t>
            </a:r>
            <a:r>
              <a:rPr lang="en-US" dirty="0" err="1" smtClean="0"/>
              <a:t>sejumlah</a:t>
            </a:r>
            <a:r>
              <a:rPr lang="en-US" dirty="0" smtClean="0"/>
              <a:t> yang </a:t>
            </a:r>
            <a:r>
              <a:rPr lang="en-US" dirty="0" err="1" smtClean="0"/>
              <a:t>telah</a:t>
            </a:r>
            <a:r>
              <a:rPr lang="en-US" dirty="0" smtClean="0"/>
              <a:t> </a:t>
            </a:r>
            <a:r>
              <a:rPr lang="en-US" dirty="0" err="1" smtClean="0"/>
              <a:t>disetujui</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dalam</a:t>
            </a:r>
            <a:r>
              <a:rPr lang="en-US" dirty="0" smtClean="0"/>
              <a:t> </a:t>
            </a:r>
            <a:r>
              <a:rPr lang="en-US" dirty="0" err="1" smtClean="0"/>
              <a:t>pembahasan</a:t>
            </a:r>
            <a:r>
              <a:rPr lang="en-US" dirty="0" smtClean="0"/>
              <a:t> </a:t>
            </a:r>
            <a:r>
              <a:rPr lang="en-US" dirty="0" err="1" smtClean="0"/>
              <a:t>akhir</a:t>
            </a:r>
            <a:r>
              <a:rPr lang="en-US" dirty="0" smtClean="0"/>
              <a:t> </a:t>
            </a:r>
            <a:r>
              <a:rPr lang="en-US" dirty="0" err="1" smtClean="0"/>
              <a:t>hasil</a:t>
            </a:r>
            <a:r>
              <a:rPr lang="en-US" dirty="0" smtClean="0"/>
              <a:t> </a:t>
            </a:r>
            <a:r>
              <a:rPr lang="en-US" dirty="0" err="1" smtClean="0"/>
              <a:t>pemeriksaan</a:t>
            </a:r>
            <a:r>
              <a:rPr lang="en-US" dirty="0" smtClean="0"/>
              <a:t>; </a:t>
            </a:r>
          </a:p>
          <a:p>
            <a:pPr>
              <a:buNone/>
            </a:pPr>
            <a:r>
              <a:rPr lang="en-US" dirty="0" smtClean="0"/>
              <a:t> .</a:t>
            </a:r>
            <a:endParaRPr lang="en-US"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25404"/>
          </a:xfrm>
        </p:spPr>
        <p:txBody>
          <a:bodyPr>
            <a:normAutofit fontScale="90000"/>
          </a:bodyPr>
          <a:lstStyle/>
          <a:p>
            <a:r>
              <a:rPr lang="en-US" dirty="0" err="1" smtClean="0"/>
              <a:t>Isi</a:t>
            </a:r>
            <a:r>
              <a:rPr lang="en-US" dirty="0" smtClean="0"/>
              <a:t>….</a:t>
            </a:r>
            <a:r>
              <a:rPr lang="en-US" dirty="0" err="1" smtClean="0"/>
              <a:t>lanjutan</a:t>
            </a:r>
            <a:endParaRPr lang="en-US" dirty="0"/>
          </a:p>
        </p:txBody>
      </p:sp>
      <p:sp>
        <p:nvSpPr>
          <p:cNvPr id="3" name="Content Placeholder 2"/>
          <p:cNvSpPr>
            <a:spLocks noGrp="1"/>
          </p:cNvSpPr>
          <p:nvPr>
            <p:ph idx="1"/>
          </p:nvPr>
        </p:nvSpPr>
        <p:spPr>
          <a:xfrm>
            <a:off x="457200" y="928670"/>
            <a:ext cx="8229600" cy="5197493"/>
          </a:xfrm>
        </p:spPr>
        <p:txBody>
          <a:bodyPr>
            <a:normAutofit fontScale="77500" lnSpcReduction="20000"/>
          </a:bodyPr>
          <a:lstStyle/>
          <a:p>
            <a:endParaRPr lang="en-US" dirty="0" smtClean="0"/>
          </a:p>
          <a:p>
            <a:pPr>
              <a:buNone/>
            </a:pPr>
            <a:r>
              <a:rPr lang="en-US" dirty="0" smtClean="0"/>
              <a:t>e</a:t>
            </a:r>
            <a:r>
              <a:rPr lang="en-US" sz="3400" dirty="0" smtClean="0"/>
              <a:t>. </a:t>
            </a:r>
            <a:r>
              <a:rPr lang="en-US" sz="3400" dirty="0" err="1" smtClean="0"/>
              <a:t>diajukan</a:t>
            </a:r>
            <a:r>
              <a:rPr lang="en-US" sz="3400" dirty="0" smtClean="0"/>
              <a:t> </a:t>
            </a:r>
            <a:r>
              <a:rPr lang="en-US" sz="3400" dirty="0" err="1" smtClean="0"/>
              <a:t>dalam</a:t>
            </a:r>
            <a:r>
              <a:rPr lang="en-US" sz="3400" dirty="0" smtClean="0"/>
              <a:t> </a:t>
            </a:r>
            <a:r>
              <a:rPr lang="en-US" sz="3400" dirty="0" err="1" smtClean="0"/>
              <a:t>jangka</a:t>
            </a:r>
            <a:r>
              <a:rPr lang="en-US" sz="3400" dirty="0" smtClean="0"/>
              <a:t> </a:t>
            </a:r>
            <a:r>
              <a:rPr lang="en-US" sz="3400" dirty="0" err="1" smtClean="0"/>
              <a:t>waktu</a:t>
            </a:r>
            <a:r>
              <a:rPr lang="en-US" sz="3400" dirty="0" smtClean="0"/>
              <a:t> 3 (</a:t>
            </a:r>
            <a:r>
              <a:rPr lang="en-US" sz="3400" dirty="0" err="1" smtClean="0"/>
              <a:t>tiga</a:t>
            </a:r>
            <a:r>
              <a:rPr lang="en-US" sz="3400" dirty="0" smtClean="0"/>
              <a:t>) </a:t>
            </a:r>
            <a:r>
              <a:rPr lang="en-US" sz="3400" dirty="0" err="1" smtClean="0"/>
              <a:t>bulan</a:t>
            </a:r>
            <a:r>
              <a:rPr lang="en-US" sz="3400" dirty="0" smtClean="0"/>
              <a:t> </a:t>
            </a:r>
            <a:r>
              <a:rPr lang="en-US" sz="3400" dirty="0" err="1" smtClean="0"/>
              <a:t>sejak</a:t>
            </a:r>
            <a:r>
              <a:rPr lang="en-US" sz="3400" dirty="0" smtClean="0"/>
              <a:t> </a:t>
            </a:r>
            <a:r>
              <a:rPr lang="en-US" sz="3400" dirty="0" err="1" smtClean="0"/>
              <a:t>tanggal</a:t>
            </a:r>
            <a:r>
              <a:rPr lang="en-US" sz="3400" dirty="0" smtClean="0"/>
              <a:t> </a:t>
            </a:r>
            <a:r>
              <a:rPr lang="en-US" sz="3400" dirty="0" err="1" smtClean="0"/>
              <a:t>dikirim</a:t>
            </a:r>
            <a:r>
              <a:rPr lang="en-US" sz="3400" dirty="0" smtClean="0"/>
              <a:t> </a:t>
            </a:r>
            <a:r>
              <a:rPr lang="en-US" sz="3400" dirty="0" err="1" smtClean="0"/>
              <a:t>surat</a:t>
            </a:r>
            <a:r>
              <a:rPr lang="en-US" sz="3400" dirty="0" smtClean="0"/>
              <a:t> </a:t>
            </a:r>
            <a:r>
              <a:rPr lang="en-US" sz="3400" dirty="0" err="1" smtClean="0"/>
              <a:t>ketetapan</a:t>
            </a:r>
            <a:r>
              <a:rPr lang="en-US" sz="3400" dirty="0" smtClean="0"/>
              <a:t> </a:t>
            </a:r>
            <a:r>
              <a:rPr lang="en-US" sz="3400" dirty="0" err="1" smtClean="0"/>
              <a:t>pajak</a:t>
            </a:r>
            <a:r>
              <a:rPr lang="en-US" sz="3400" dirty="0" smtClean="0"/>
              <a:t> </a:t>
            </a:r>
            <a:r>
              <a:rPr lang="en-US" sz="3400" dirty="0" err="1" smtClean="0"/>
              <a:t>atau</a:t>
            </a:r>
            <a:r>
              <a:rPr lang="en-US" sz="3400" dirty="0" smtClean="0"/>
              <a:t> </a:t>
            </a:r>
            <a:r>
              <a:rPr lang="en-US" sz="3400" dirty="0" err="1" smtClean="0"/>
              <a:t>sejak</a:t>
            </a:r>
            <a:r>
              <a:rPr lang="en-US" sz="3400" dirty="0" smtClean="0"/>
              <a:t> </a:t>
            </a:r>
            <a:r>
              <a:rPr lang="en-US" sz="3400" dirty="0" err="1" smtClean="0"/>
              <a:t>tanggal</a:t>
            </a:r>
            <a:r>
              <a:rPr lang="en-US" sz="3400" dirty="0" smtClean="0"/>
              <a:t> </a:t>
            </a:r>
            <a:r>
              <a:rPr lang="en-US" sz="3400" dirty="0" err="1" smtClean="0"/>
              <a:t>pemotongan</a:t>
            </a:r>
            <a:r>
              <a:rPr lang="en-US" sz="3400" dirty="0" smtClean="0"/>
              <a:t> </a:t>
            </a:r>
            <a:r>
              <a:rPr lang="en-US" sz="3400" dirty="0" err="1" smtClean="0"/>
              <a:t>atau</a:t>
            </a:r>
            <a:r>
              <a:rPr lang="en-US" sz="3400" dirty="0" smtClean="0"/>
              <a:t> </a:t>
            </a:r>
            <a:r>
              <a:rPr lang="en-US" sz="3400" dirty="0" err="1" smtClean="0"/>
              <a:t>pemungutan</a:t>
            </a:r>
            <a:r>
              <a:rPr lang="en-US" sz="3400" dirty="0" smtClean="0"/>
              <a:t> </a:t>
            </a:r>
            <a:r>
              <a:rPr lang="en-US" sz="3400" dirty="0" err="1" smtClean="0"/>
              <a:t>pajak</a:t>
            </a:r>
            <a:r>
              <a:rPr lang="en-US" sz="3400" dirty="0" smtClean="0"/>
              <a:t> </a:t>
            </a:r>
            <a:r>
              <a:rPr lang="en-US" sz="3400" dirty="0" err="1" smtClean="0"/>
              <a:t>oleh</a:t>
            </a:r>
            <a:r>
              <a:rPr lang="en-US" sz="3400" dirty="0" smtClean="0"/>
              <a:t> </a:t>
            </a:r>
            <a:r>
              <a:rPr lang="en-US" sz="3400" dirty="0" err="1" smtClean="0"/>
              <a:t>pihak</a:t>
            </a:r>
            <a:r>
              <a:rPr lang="en-US" sz="3400" dirty="0" smtClean="0"/>
              <a:t> </a:t>
            </a:r>
            <a:r>
              <a:rPr lang="en-US" sz="3400" dirty="0" err="1" smtClean="0"/>
              <a:t>ketiga</a:t>
            </a:r>
            <a:r>
              <a:rPr lang="en-US" sz="3400" dirty="0" smtClean="0"/>
              <a:t> </a:t>
            </a:r>
            <a:r>
              <a:rPr lang="en-US" sz="3400" dirty="0" err="1" smtClean="0"/>
              <a:t>kecuali</a:t>
            </a:r>
            <a:r>
              <a:rPr lang="en-US" sz="3400" dirty="0" smtClean="0"/>
              <a:t> </a:t>
            </a:r>
            <a:r>
              <a:rPr lang="en-US" sz="3400" dirty="0" err="1" smtClean="0"/>
              <a:t>Wajib</a:t>
            </a:r>
            <a:r>
              <a:rPr lang="en-US" sz="3400" dirty="0" smtClean="0"/>
              <a:t> </a:t>
            </a:r>
            <a:r>
              <a:rPr lang="en-US" sz="3400" dirty="0" err="1" smtClean="0"/>
              <a:t>Pajak</a:t>
            </a:r>
            <a:r>
              <a:rPr lang="en-US" sz="3400" dirty="0" smtClean="0"/>
              <a:t> </a:t>
            </a:r>
            <a:r>
              <a:rPr lang="en-US" sz="3400" dirty="0" err="1" smtClean="0"/>
              <a:t>dapat</a:t>
            </a:r>
            <a:r>
              <a:rPr lang="en-US" sz="3400" dirty="0" smtClean="0"/>
              <a:t> </a:t>
            </a:r>
            <a:r>
              <a:rPr lang="en-US" sz="3400" dirty="0" err="1" smtClean="0"/>
              <a:t>menunjukan</a:t>
            </a:r>
            <a:r>
              <a:rPr lang="en-US" sz="3400" dirty="0" smtClean="0"/>
              <a:t> </a:t>
            </a:r>
            <a:r>
              <a:rPr lang="en-US" sz="3400" dirty="0" err="1" smtClean="0"/>
              <a:t>bahwa</a:t>
            </a:r>
            <a:r>
              <a:rPr lang="en-US" sz="3400" dirty="0" smtClean="0"/>
              <a:t> </a:t>
            </a:r>
            <a:r>
              <a:rPr lang="en-US" sz="3400" dirty="0" err="1" smtClean="0"/>
              <a:t>jangka</a:t>
            </a:r>
            <a:r>
              <a:rPr lang="en-US" sz="3400" dirty="0" smtClean="0"/>
              <a:t> </a:t>
            </a:r>
            <a:r>
              <a:rPr lang="en-US" sz="3400" dirty="0" err="1" smtClean="0"/>
              <a:t>waktu</a:t>
            </a:r>
            <a:r>
              <a:rPr lang="en-US" sz="3400" dirty="0" smtClean="0"/>
              <a:t> </a:t>
            </a:r>
            <a:r>
              <a:rPr lang="en-US" sz="3400" dirty="0" err="1" smtClean="0"/>
              <a:t>tersebut</a:t>
            </a:r>
            <a:r>
              <a:rPr lang="en-US" sz="3400" dirty="0" smtClean="0"/>
              <a:t> </a:t>
            </a:r>
            <a:r>
              <a:rPr lang="en-US" sz="3400" dirty="0" err="1" smtClean="0"/>
              <a:t>tidak</a:t>
            </a:r>
            <a:r>
              <a:rPr lang="en-US" sz="3400" dirty="0" smtClean="0"/>
              <a:t> </a:t>
            </a:r>
            <a:r>
              <a:rPr lang="en-US" sz="3400" dirty="0" err="1" smtClean="0"/>
              <a:t>dapat</a:t>
            </a:r>
            <a:r>
              <a:rPr lang="en-US" sz="3400" dirty="0" smtClean="0"/>
              <a:t> </a:t>
            </a:r>
            <a:r>
              <a:rPr lang="en-US" sz="3400" dirty="0" err="1" smtClean="0"/>
              <a:t>dipenuhi</a:t>
            </a:r>
            <a:r>
              <a:rPr lang="en-US" sz="3400" dirty="0" smtClean="0"/>
              <a:t> </a:t>
            </a:r>
            <a:r>
              <a:rPr lang="en-US" sz="3400" dirty="0" err="1" smtClean="0"/>
              <a:t>karena</a:t>
            </a:r>
            <a:r>
              <a:rPr lang="en-US" sz="3400" dirty="0" smtClean="0"/>
              <a:t> </a:t>
            </a:r>
            <a:r>
              <a:rPr lang="en-US" sz="3400" dirty="0" err="1" smtClean="0"/>
              <a:t>keadaan</a:t>
            </a:r>
            <a:r>
              <a:rPr lang="en-US" sz="3400" dirty="0" smtClean="0"/>
              <a:t> </a:t>
            </a:r>
            <a:r>
              <a:rPr lang="en-US" sz="3400" dirty="0" err="1" smtClean="0"/>
              <a:t>di</a:t>
            </a:r>
            <a:r>
              <a:rPr lang="en-US" sz="3400" dirty="0" smtClean="0"/>
              <a:t> </a:t>
            </a:r>
            <a:r>
              <a:rPr lang="en-US" sz="3400" dirty="0" err="1" smtClean="0"/>
              <a:t>luar</a:t>
            </a:r>
            <a:r>
              <a:rPr lang="en-US" sz="3400" dirty="0" smtClean="0"/>
              <a:t> </a:t>
            </a:r>
            <a:r>
              <a:rPr lang="en-US" sz="3400" dirty="0" err="1" smtClean="0"/>
              <a:t>kekuasaan</a:t>
            </a:r>
            <a:r>
              <a:rPr lang="en-US" sz="3400" dirty="0" smtClean="0"/>
              <a:t> </a:t>
            </a:r>
            <a:r>
              <a:rPr lang="en-US" sz="3400" dirty="0" err="1" smtClean="0"/>
              <a:t>wajib</a:t>
            </a:r>
            <a:r>
              <a:rPr lang="en-US" sz="3400" dirty="0" smtClean="0"/>
              <a:t> </a:t>
            </a:r>
            <a:r>
              <a:rPr lang="en-US" sz="3400" dirty="0" err="1" smtClean="0"/>
              <a:t>Pajak</a:t>
            </a:r>
            <a:r>
              <a:rPr lang="en-US" sz="3400" dirty="0" smtClean="0"/>
              <a:t> (force </a:t>
            </a:r>
            <a:r>
              <a:rPr lang="en-US" sz="3400" dirty="0" err="1" smtClean="0"/>
              <a:t>majeur</a:t>
            </a:r>
            <a:r>
              <a:rPr lang="en-US" sz="3400" dirty="0" smtClean="0"/>
              <a:t>);</a:t>
            </a:r>
            <a:r>
              <a:rPr lang="en-US" sz="3400" dirty="0" err="1" smtClean="0"/>
              <a:t>dan</a:t>
            </a:r>
            <a:r>
              <a:rPr lang="en-US" sz="3400" dirty="0" smtClean="0"/>
              <a:t> </a:t>
            </a:r>
          </a:p>
          <a:p>
            <a:pPr>
              <a:buNone/>
            </a:pPr>
            <a:r>
              <a:rPr lang="en-US" sz="3400" dirty="0" smtClean="0"/>
              <a:t>f. </a:t>
            </a:r>
            <a:r>
              <a:rPr lang="en-US" sz="3400" dirty="0" err="1" smtClean="0"/>
              <a:t>surat</a:t>
            </a:r>
            <a:r>
              <a:rPr lang="en-US" sz="3400" dirty="0" smtClean="0"/>
              <a:t> </a:t>
            </a:r>
            <a:r>
              <a:rPr lang="en-US" sz="3400" dirty="0" err="1" smtClean="0"/>
              <a:t>keberatan</a:t>
            </a:r>
            <a:r>
              <a:rPr lang="en-US" sz="3400" dirty="0" smtClean="0"/>
              <a:t> </a:t>
            </a:r>
            <a:r>
              <a:rPr lang="en-US" sz="3400" dirty="0" err="1" smtClean="0"/>
              <a:t>ditandatangani</a:t>
            </a:r>
            <a:r>
              <a:rPr lang="en-US" sz="3400" dirty="0" smtClean="0"/>
              <a:t> </a:t>
            </a:r>
            <a:r>
              <a:rPr lang="en-US" sz="3400" dirty="0" err="1" smtClean="0"/>
              <a:t>oleh</a:t>
            </a:r>
            <a:r>
              <a:rPr lang="en-US" sz="3400" dirty="0" smtClean="0"/>
              <a:t> </a:t>
            </a:r>
            <a:r>
              <a:rPr lang="en-US" sz="3400" dirty="0" err="1" smtClean="0"/>
              <a:t>Wajib</a:t>
            </a:r>
            <a:r>
              <a:rPr lang="en-US" sz="3400" dirty="0" smtClean="0"/>
              <a:t> </a:t>
            </a:r>
            <a:r>
              <a:rPr lang="en-US" sz="3400" dirty="0" err="1" smtClean="0"/>
              <a:t>Pajak</a:t>
            </a:r>
            <a:r>
              <a:rPr lang="en-US" sz="3400" dirty="0" smtClean="0"/>
              <a:t>, </a:t>
            </a:r>
            <a:r>
              <a:rPr lang="en-US" sz="3400" dirty="0" err="1" smtClean="0"/>
              <a:t>dan</a:t>
            </a:r>
            <a:r>
              <a:rPr lang="en-US" sz="3400" dirty="0" smtClean="0"/>
              <a:t> </a:t>
            </a:r>
            <a:r>
              <a:rPr lang="en-US" sz="3400" dirty="0" err="1" smtClean="0"/>
              <a:t>dalam</a:t>
            </a:r>
            <a:r>
              <a:rPr lang="en-US" sz="3400" dirty="0" smtClean="0"/>
              <a:t> </a:t>
            </a:r>
            <a:r>
              <a:rPr lang="en-US" sz="3400" dirty="0" err="1" smtClean="0"/>
              <a:t>hal</a:t>
            </a:r>
            <a:r>
              <a:rPr lang="en-US" sz="3400" dirty="0" smtClean="0"/>
              <a:t> </a:t>
            </a:r>
            <a:r>
              <a:rPr lang="en-US" sz="3400" dirty="0" err="1" smtClean="0"/>
              <a:t>surat</a:t>
            </a:r>
            <a:r>
              <a:rPr lang="en-US" sz="3400" dirty="0" smtClean="0"/>
              <a:t> </a:t>
            </a:r>
            <a:r>
              <a:rPr lang="en-US" sz="3400" dirty="0" err="1" smtClean="0"/>
              <a:t>keberatan</a:t>
            </a:r>
            <a:r>
              <a:rPr lang="en-US" sz="3400" dirty="0" smtClean="0"/>
              <a:t> </a:t>
            </a:r>
            <a:r>
              <a:rPr lang="en-US" sz="3400" dirty="0" err="1" smtClean="0"/>
              <a:t>ditandatangani</a:t>
            </a:r>
            <a:r>
              <a:rPr lang="en-US" sz="3400" dirty="0" smtClean="0"/>
              <a:t> </a:t>
            </a:r>
            <a:r>
              <a:rPr lang="en-US" sz="3400" dirty="0" err="1" smtClean="0"/>
              <a:t>oleh</a:t>
            </a:r>
            <a:r>
              <a:rPr lang="en-US" sz="3400" dirty="0" smtClean="0"/>
              <a:t> </a:t>
            </a:r>
            <a:r>
              <a:rPr lang="en-US" sz="3400" dirty="0" err="1" smtClean="0"/>
              <a:t>bukan</a:t>
            </a:r>
            <a:r>
              <a:rPr lang="en-US" sz="3400" dirty="0" smtClean="0"/>
              <a:t> </a:t>
            </a:r>
            <a:r>
              <a:rPr lang="en-US" sz="3400" dirty="0" err="1" smtClean="0"/>
              <a:t>Wajib</a:t>
            </a:r>
            <a:r>
              <a:rPr lang="en-US" sz="3400" dirty="0" smtClean="0"/>
              <a:t> </a:t>
            </a:r>
            <a:r>
              <a:rPr lang="en-US" sz="3400" dirty="0" err="1" smtClean="0"/>
              <a:t>Pajak</a:t>
            </a:r>
            <a:r>
              <a:rPr lang="en-US" sz="3400" dirty="0" smtClean="0"/>
              <a:t>, </a:t>
            </a:r>
            <a:r>
              <a:rPr lang="en-US" sz="3400" dirty="0" err="1" smtClean="0"/>
              <a:t>surat</a:t>
            </a:r>
            <a:r>
              <a:rPr lang="en-US" sz="3400" dirty="0" smtClean="0"/>
              <a:t> </a:t>
            </a:r>
            <a:r>
              <a:rPr lang="en-US" sz="3400" dirty="0" err="1" smtClean="0"/>
              <a:t>keberatan</a:t>
            </a:r>
            <a:r>
              <a:rPr lang="en-US" sz="3400" dirty="0" smtClean="0"/>
              <a:t> </a:t>
            </a:r>
            <a:r>
              <a:rPr lang="en-US" sz="3400" dirty="0" err="1" smtClean="0"/>
              <a:t>tersebut</a:t>
            </a:r>
            <a:r>
              <a:rPr lang="en-US" sz="3400" dirty="0" smtClean="0"/>
              <a:t> </a:t>
            </a:r>
            <a:r>
              <a:rPr lang="en-US" sz="3400" dirty="0" err="1" smtClean="0"/>
              <a:t>harus</a:t>
            </a:r>
            <a:r>
              <a:rPr lang="en-US" sz="3400" dirty="0" smtClean="0"/>
              <a:t> </a:t>
            </a:r>
            <a:r>
              <a:rPr lang="en-US" sz="3400" dirty="0" err="1" smtClean="0"/>
              <a:t>dilampiri</a:t>
            </a:r>
            <a:r>
              <a:rPr lang="en-US" sz="3400" dirty="0" smtClean="0"/>
              <a:t> </a:t>
            </a:r>
            <a:r>
              <a:rPr lang="en-US" sz="3400" dirty="0" err="1" smtClean="0"/>
              <a:t>dengan</a:t>
            </a:r>
            <a:r>
              <a:rPr lang="en-US" sz="3400" dirty="0" smtClean="0"/>
              <a:t> </a:t>
            </a:r>
            <a:r>
              <a:rPr lang="en-US" sz="3400" dirty="0" err="1" smtClean="0"/>
              <a:t>surat</a:t>
            </a:r>
            <a:r>
              <a:rPr lang="en-US" sz="3400" dirty="0" smtClean="0"/>
              <a:t> </a:t>
            </a:r>
            <a:r>
              <a:rPr lang="en-US" sz="3400" dirty="0" err="1" smtClean="0"/>
              <a:t>kuasa</a:t>
            </a:r>
            <a:r>
              <a:rPr lang="en-US" sz="3400" dirty="0" smtClean="0"/>
              <a:t> </a:t>
            </a:r>
            <a:r>
              <a:rPr lang="en-US" sz="3400" dirty="0" err="1" smtClean="0"/>
              <a:t>khusus</a:t>
            </a:r>
            <a:r>
              <a:rPr lang="en-US" sz="3400" dirty="0" smtClean="0"/>
              <a:t>.</a:t>
            </a:r>
          </a:p>
          <a:p>
            <a:pPr>
              <a:buNone/>
            </a:pPr>
            <a:endParaRPr lang="en-US" sz="3400" dirty="0" smtClean="0"/>
          </a:p>
          <a:p>
            <a:r>
              <a:rPr lang="en-US" sz="3400" dirty="0" err="1" smtClean="0"/>
              <a:t>menyampaikan</a:t>
            </a:r>
            <a:r>
              <a:rPr lang="en-US" sz="3400" dirty="0" smtClean="0"/>
              <a:t> </a:t>
            </a:r>
            <a:r>
              <a:rPr lang="en-US" sz="3400" dirty="0" err="1" smtClean="0"/>
              <a:t>perbaikan</a:t>
            </a:r>
            <a:r>
              <a:rPr lang="en-US" sz="3400" dirty="0" smtClean="0"/>
              <a:t> </a:t>
            </a:r>
            <a:r>
              <a:rPr lang="en-US" sz="3400" dirty="0" err="1" smtClean="0"/>
              <a:t>surat</a:t>
            </a:r>
            <a:r>
              <a:rPr lang="en-US" sz="3400" dirty="0" smtClean="0"/>
              <a:t> </a:t>
            </a:r>
            <a:r>
              <a:rPr lang="en-US" sz="3400" dirty="0" err="1" smtClean="0"/>
              <a:t>keberatan</a:t>
            </a:r>
            <a:r>
              <a:rPr lang="en-US" sz="3400" dirty="0" smtClean="0"/>
              <a:t> </a:t>
            </a:r>
            <a:r>
              <a:rPr lang="en-US" sz="3400" dirty="0" err="1" smtClean="0"/>
              <a:t>dengan</a:t>
            </a:r>
            <a:r>
              <a:rPr lang="en-US" sz="3400" dirty="0" smtClean="0"/>
              <a:t> </a:t>
            </a:r>
            <a:r>
              <a:rPr lang="en-US" sz="3400" dirty="0" err="1" smtClean="0"/>
              <a:t>melengkapi</a:t>
            </a:r>
            <a:r>
              <a:rPr lang="en-US" sz="3400" dirty="0" smtClean="0"/>
              <a:t> </a:t>
            </a:r>
            <a:r>
              <a:rPr lang="en-US" sz="3400" dirty="0" err="1" smtClean="0"/>
              <a:t>persyaratan</a:t>
            </a:r>
            <a:r>
              <a:rPr lang="en-US" sz="3400" dirty="0" smtClean="0"/>
              <a:t> yang </a:t>
            </a:r>
            <a:r>
              <a:rPr lang="en-US" sz="3400" dirty="0" err="1" smtClean="0"/>
              <a:t>belum</a:t>
            </a:r>
            <a:r>
              <a:rPr lang="en-US" sz="3400" dirty="0" smtClean="0"/>
              <a:t> </a:t>
            </a:r>
            <a:r>
              <a:rPr lang="en-US" sz="3400" dirty="0" err="1" smtClean="0"/>
              <a:t>dipenuhi</a:t>
            </a:r>
            <a:r>
              <a:rPr lang="en-US" sz="3400" dirty="0" smtClean="0"/>
              <a:t> </a:t>
            </a:r>
            <a:r>
              <a:rPr lang="en-US" sz="3400" dirty="0" err="1" smtClean="0"/>
              <a:t>sebelum</a:t>
            </a:r>
            <a:r>
              <a:rPr lang="en-US" sz="3400" dirty="0" smtClean="0"/>
              <a:t> </a:t>
            </a:r>
            <a:r>
              <a:rPr lang="en-US" sz="3400" dirty="0" err="1" smtClean="0"/>
              <a:t>jangka</a:t>
            </a:r>
            <a:r>
              <a:rPr lang="en-US" sz="3400" dirty="0" smtClean="0"/>
              <a:t> </a:t>
            </a:r>
            <a:r>
              <a:rPr lang="en-US" sz="3400" dirty="0" err="1" smtClean="0"/>
              <a:t>waktu</a:t>
            </a:r>
            <a:r>
              <a:rPr lang="en-US" sz="3400" dirty="0" smtClean="0"/>
              <a:t> 3 (</a:t>
            </a:r>
            <a:r>
              <a:rPr lang="en-US" sz="3400" dirty="0" err="1" smtClean="0"/>
              <a:t>tiga</a:t>
            </a:r>
            <a:r>
              <a:rPr lang="en-US" sz="3400" dirty="0" smtClean="0"/>
              <a:t>) </a:t>
            </a:r>
            <a:r>
              <a:rPr lang="en-US" sz="3400" dirty="0" err="1" smtClean="0"/>
              <a:t>bulan</a:t>
            </a:r>
            <a:endParaRPr lang="en-US" sz="3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2238"/>
            <a:ext cx="8229600" cy="334962"/>
          </a:xfrm>
        </p:spPr>
        <p:txBody>
          <a:bodyPr>
            <a:normAutofit fontScale="90000"/>
          </a:bodyPr>
          <a:lstStyle/>
          <a:p>
            <a:r>
              <a:rPr lang="en-US" dirty="0" err="1" smtClean="0"/>
              <a:t>Prosedur</a:t>
            </a:r>
            <a:endParaRPr lang="en-US" dirty="0"/>
          </a:p>
        </p:txBody>
      </p:sp>
      <p:sp>
        <p:nvSpPr>
          <p:cNvPr id="3" name="Content Placeholder 2"/>
          <p:cNvSpPr>
            <a:spLocks noGrp="1"/>
          </p:cNvSpPr>
          <p:nvPr>
            <p:ph idx="1"/>
          </p:nvPr>
        </p:nvSpPr>
        <p:spPr>
          <a:xfrm>
            <a:off x="457200" y="762000"/>
            <a:ext cx="8229600" cy="5867400"/>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endParaRPr lang="en-US" dirty="0" smtClean="0"/>
          </a:p>
          <a:p>
            <a:r>
              <a:rPr lang="en-US" dirty="0" err="1" smtClean="0"/>
              <a:t>Keberatan</a:t>
            </a:r>
            <a:r>
              <a:rPr lang="en-US" dirty="0" smtClean="0"/>
              <a:t> </a:t>
            </a:r>
            <a:r>
              <a:rPr lang="en-US" dirty="0" err="1" smtClean="0"/>
              <a:t>diajukan</a:t>
            </a:r>
            <a:r>
              <a:rPr lang="en-US" dirty="0" smtClean="0"/>
              <a:t> </a:t>
            </a:r>
            <a:r>
              <a:rPr lang="en-US" dirty="0" err="1" smtClean="0"/>
              <a:t>secara</a:t>
            </a:r>
            <a:r>
              <a:rPr lang="en-US" dirty="0" smtClean="0"/>
              <a:t> </a:t>
            </a:r>
            <a:r>
              <a:rPr lang="en-US" dirty="0" err="1" smtClean="0"/>
              <a:t>tertulis</a:t>
            </a:r>
            <a:r>
              <a:rPr lang="en-US" dirty="0" smtClean="0"/>
              <a:t> </a:t>
            </a:r>
            <a:r>
              <a:rPr lang="en-US" dirty="0" err="1" smtClean="0"/>
              <a:t>dalam</a:t>
            </a:r>
            <a:r>
              <a:rPr lang="en-US" dirty="0" smtClean="0"/>
              <a:t> </a:t>
            </a:r>
            <a:r>
              <a:rPr lang="en-US" dirty="0" err="1" smtClean="0"/>
              <a:t>bahasa</a:t>
            </a:r>
            <a:r>
              <a:rPr lang="en-US" dirty="0" smtClean="0"/>
              <a:t> Indonesia </a:t>
            </a:r>
            <a:r>
              <a:rPr lang="en-US" dirty="0" err="1" smtClean="0"/>
              <a:t>dengan</a:t>
            </a:r>
            <a:r>
              <a:rPr lang="en-US" dirty="0" smtClean="0"/>
              <a:t> </a:t>
            </a:r>
            <a:r>
              <a:rPr lang="en-US" dirty="0" err="1" smtClean="0"/>
              <a:t>mengemukakan</a:t>
            </a:r>
            <a:r>
              <a:rPr lang="en-US" dirty="0" smtClean="0"/>
              <a:t> </a:t>
            </a:r>
            <a:r>
              <a:rPr lang="en-US" dirty="0" err="1" smtClean="0"/>
              <a:t>jumlah</a:t>
            </a:r>
            <a:r>
              <a:rPr lang="en-US" dirty="0" smtClean="0"/>
              <a:t> </a:t>
            </a:r>
            <a:r>
              <a:rPr lang="en-US" dirty="0" err="1" smtClean="0"/>
              <a:t>pajak</a:t>
            </a:r>
            <a:r>
              <a:rPr lang="en-US" dirty="0" smtClean="0"/>
              <a:t> yang </a:t>
            </a:r>
            <a:r>
              <a:rPr lang="en-US" dirty="0" err="1" smtClean="0"/>
              <a:t>terutang</a:t>
            </a:r>
            <a:r>
              <a:rPr lang="en-US" dirty="0" smtClean="0"/>
              <a:t>, </a:t>
            </a:r>
            <a:r>
              <a:rPr lang="en-US" dirty="0" err="1" smtClean="0"/>
              <a:t>jumlah</a:t>
            </a:r>
            <a:r>
              <a:rPr lang="en-US" dirty="0" smtClean="0"/>
              <a:t> </a:t>
            </a:r>
            <a:r>
              <a:rPr lang="en-US" dirty="0" err="1" smtClean="0"/>
              <a:t>pajak</a:t>
            </a:r>
            <a:r>
              <a:rPr lang="en-US" dirty="0" smtClean="0"/>
              <a:t> yang </a:t>
            </a:r>
            <a:r>
              <a:rPr lang="en-US" dirty="0" err="1" smtClean="0"/>
              <a:t>dipotong</a:t>
            </a:r>
            <a:r>
              <a:rPr lang="en-US" dirty="0" smtClean="0"/>
              <a:t> </a:t>
            </a:r>
            <a:r>
              <a:rPr lang="en-US" dirty="0" err="1" smtClean="0"/>
              <a:t>atau</a:t>
            </a:r>
            <a:r>
              <a:rPr lang="en-US" dirty="0" smtClean="0"/>
              <a:t> </a:t>
            </a:r>
            <a:r>
              <a:rPr lang="en-US" dirty="0" err="1" smtClean="0"/>
              <a:t>dipungut</a:t>
            </a:r>
            <a:r>
              <a:rPr lang="en-US" dirty="0" smtClean="0"/>
              <a:t>, </a:t>
            </a:r>
            <a:r>
              <a:rPr lang="en-US" dirty="0" err="1" smtClean="0"/>
              <a:t>atau</a:t>
            </a:r>
            <a:r>
              <a:rPr lang="en-US" dirty="0" smtClean="0"/>
              <a:t> </a:t>
            </a:r>
            <a:r>
              <a:rPr lang="en-US" dirty="0" err="1" smtClean="0"/>
              <a:t>jumlah</a:t>
            </a:r>
            <a:r>
              <a:rPr lang="en-US" dirty="0" smtClean="0"/>
              <a:t> </a:t>
            </a:r>
            <a:r>
              <a:rPr lang="en-US" dirty="0" err="1" smtClean="0"/>
              <a:t>rugi</a:t>
            </a:r>
            <a:r>
              <a:rPr lang="en-US" dirty="0" smtClean="0"/>
              <a:t> </a:t>
            </a:r>
            <a:r>
              <a:rPr lang="en-US" dirty="0" err="1" smtClean="0"/>
              <a:t>menurut</a:t>
            </a:r>
            <a:r>
              <a:rPr lang="en-US" dirty="0" smtClean="0"/>
              <a:t> </a:t>
            </a:r>
            <a:r>
              <a:rPr lang="en-US" dirty="0" err="1" smtClean="0"/>
              <a:t>penghitungan</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dengan</a:t>
            </a:r>
            <a:r>
              <a:rPr lang="en-US" dirty="0" smtClean="0"/>
              <a:t> </a:t>
            </a:r>
            <a:r>
              <a:rPr lang="en-US" dirty="0" err="1" smtClean="0"/>
              <a:t>disertai</a:t>
            </a:r>
            <a:r>
              <a:rPr lang="en-US" dirty="0" smtClean="0"/>
              <a:t> </a:t>
            </a:r>
            <a:r>
              <a:rPr lang="en-US" dirty="0" err="1" smtClean="0"/>
              <a:t>alasan</a:t>
            </a:r>
            <a:r>
              <a:rPr lang="en-US" dirty="0" smtClean="0"/>
              <a:t> yang </a:t>
            </a:r>
            <a:r>
              <a:rPr lang="en-US" dirty="0" err="1" smtClean="0"/>
              <a:t>menjadi</a:t>
            </a:r>
            <a:r>
              <a:rPr lang="en-US" dirty="0" smtClean="0"/>
              <a:t> </a:t>
            </a:r>
            <a:r>
              <a:rPr lang="en-US" dirty="0" err="1" smtClean="0"/>
              <a:t>dasar</a:t>
            </a:r>
            <a:r>
              <a:rPr lang="en-US" dirty="0" smtClean="0"/>
              <a:t> </a:t>
            </a:r>
            <a:r>
              <a:rPr lang="en-US" dirty="0" err="1" smtClean="0"/>
              <a:t>penghitungan</a:t>
            </a:r>
            <a:r>
              <a:rPr lang="en-US" dirty="0" smtClean="0"/>
              <a:t>. </a:t>
            </a:r>
          </a:p>
          <a:p>
            <a:r>
              <a:rPr lang="en-US" dirty="0" err="1" smtClean="0"/>
              <a:t>Keberatan</a:t>
            </a:r>
            <a:r>
              <a:rPr lang="en-US" dirty="0" smtClean="0"/>
              <a:t> </a:t>
            </a:r>
            <a:r>
              <a:rPr lang="en-US" dirty="0" err="1" smtClean="0"/>
              <a:t>harus</a:t>
            </a:r>
            <a:r>
              <a:rPr lang="en-US" dirty="0" smtClean="0"/>
              <a:t> </a:t>
            </a:r>
            <a:r>
              <a:rPr lang="en-US" dirty="0" err="1" smtClean="0"/>
              <a:t>diajukan</a:t>
            </a:r>
            <a:r>
              <a:rPr lang="en-US" dirty="0" smtClean="0"/>
              <a:t> </a:t>
            </a:r>
            <a:r>
              <a:rPr lang="en-US" dirty="0" err="1" smtClean="0"/>
              <a:t>dalam</a:t>
            </a:r>
            <a:r>
              <a:rPr lang="en-US" dirty="0" smtClean="0"/>
              <a:t> </a:t>
            </a:r>
            <a:r>
              <a:rPr lang="en-US" dirty="0" err="1" smtClean="0"/>
              <a:t>jangka</a:t>
            </a:r>
            <a:r>
              <a:rPr lang="en-US" dirty="0" smtClean="0"/>
              <a:t> </a:t>
            </a:r>
            <a:r>
              <a:rPr lang="en-US" dirty="0" err="1" smtClean="0"/>
              <a:t>waktu</a:t>
            </a:r>
            <a:r>
              <a:rPr lang="en-US" dirty="0" smtClean="0"/>
              <a:t> 3 (</a:t>
            </a:r>
            <a:r>
              <a:rPr lang="en-US" dirty="0" err="1" smtClean="0"/>
              <a:t>tiga</a:t>
            </a:r>
            <a:r>
              <a:rPr lang="en-US" dirty="0" smtClean="0"/>
              <a:t>) </a:t>
            </a:r>
            <a:r>
              <a:rPr lang="en-US" dirty="0" err="1" smtClean="0"/>
              <a:t>bulan</a:t>
            </a:r>
            <a:r>
              <a:rPr lang="en-US" dirty="0" smtClean="0"/>
              <a:t> </a:t>
            </a:r>
            <a:r>
              <a:rPr lang="en-US" dirty="0" err="1" smtClean="0"/>
              <a:t>sejak</a:t>
            </a:r>
            <a:r>
              <a:rPr lang="en-US" dirty="0" smtClean="0"/>
              <a:t> </a:t>
            </a:r>
            <a:r>
              <a:rPr lang="en-US" dirty="0" err="1" smtClean="0"/>
              <a:t>tanggal</a:t>
            </a:r>
            <a:r>
              <a:rPr lang="en-US" dirty="0" smtClean="0"/>
              <a:t> </a:t>
            </a:r>
            <a:r>
              <a:rPr lang="en-US" dirty="0" err="1" smtClean="0"/>
              <a:t>dikirim</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atau</a:t>
            </a:r>
            <a:r>
              <a:rPr lang="en-US" dirty="0" smtClean="0"/>
              <a:t> </a:t>
            </a:r>
            <a:r>
              <a:rPr lang="en-US" dirty="0" err="1" smtClean="0"/>
              <a:t>sejak</a:t>
            </a:r>
            <a:r>
              <a:rPr lang="en-US" dirty="0" smtClean="0"/>
              <a:t> </a:t>
            </a:r>
            <a:r>
              <a:rPr lang="en-US" dirty="0" err="1" smtClean="0"/>
              <a:t>tanggal</a:t>
            </a:r>
            <a:r>
              <a:rPr lang="en-US" dirty="0" smtClean="0"/>
              <a:t> </a:t>
            </a:r>
            <a:r>
              <a:rPr lang="en-US" dirty="0" err="1" smtClean="0"/>
              <a:t>pemotongan</a:t>
            </a:r>
            <a:r>
              <a:rPr lang="en-US" dirty="0" smtClean="0"/>
              <a:t> </a:t>
            </a:r>
            <a:r>
              <a:rPr lang="en-US" dirty="0" err="1" smtClean="0"/>
              <a:t>atau</a:t>
            </a:r>
            <a:r>
              <a:rPr lang="en-US" dirty="0" smtClean="0"/>
              <a:t> </a:t>
            </a:r>
            <a:r>
              <a:rPr lang="en-US" dirty="0" err="1" smtClean="0"/>
              <a:t>pemungutan</a:t>
            </a:r>
            <a:r>
              <a:rPr lang="en-US" dirty="0" smtClean="0"/>
              <a:t> </a:t>
            </a:r>
            <a:r>
              <a:rPr lang="en-US" dirty="0" err="1" smtClean="0"/>
              <a:t>pajak</a:t>
            </a:r>
            <a:r>
              <a:rPr lang="en-US" dirty="0" smtClean="0"/>
              <a:t>  </a:t>
            </a:r>
            <a:r>
              <a:rPr lang="en-US" dirty="0" err="1" smtClean="0"/>
              <a:t>kecuali</a:t>
            </a:r>
            <a:r>
              <a:rPr lang="en-US" dirty="0" smtClean="0"/>
              <a:t> </a:t>
            </a:r>
            <a:r>
              <a:rPr lang="en-US" dirty="0" err="1" smtClean="0"/>
              <a:t>apabila</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dapat</a:t>
            </a:r>
            <a:r>
              <a:rPr lang="en-US" dirty="0" smtClean="0"/>
              <a:t> </a:t>
            </a:r>
            <a:r>
              <a:rPr lang="en-US" dirty="0" err="1" smtClean="0"/>
              <a:t>menunjukkan</a:t>
            </a:r>
            <a:r>
              <a:rPr lang="en-US" dirty="0" smtClean="0"/>
              <a:t> </a:t>
            </a:r>
            <a:r>
              <a:rPr lang="en-US" dirty="0" err="1" smtClean="0"/>
              <a:t>bahwa</a:t>
            </a:r>
            <a:r>
              <a:rPr lang="en-US" dirty="0" smtClean="0"/>
              <a:t> </a:t>
            </a:r>
            <a:r>
              <a:rPr lang="en-US" dirty="0" err="1" smtClean="0"/>
              <a:t>jangka</a:t>
            </a:r>
            <a:r>
              <a:rPr lang="en-US" dirty="0" smtClean="0"/>
              <a:t> </a:t>
            </a:r>
            <a:r>
              <a:rPr lang="en-US" dirty="0" err="1" smtClean="0"/>
              <a:t>waktu</a:t>
            </a:r>
            <a:r>
              <a:rPr lang="en-US" dirty="0" smtClean="0"/>
              <a:t> </a:t>
            </a:r>
            <a:r>
              <a:rPr lang="en-US" dirty="0" err="1" smtClean="0"/>
              <a:t>tersebut</a:t>
            </a:r>
            <a:r>
              <a:rPr lang="en-US" dirty="0" smtClean="0"/>
              <a:t> </a:t>
            </a:r>
            <a:r>
              <a:rPr lang="en-US" dirty="0" err="1" smtClean="0"/>
              <a:t>tidak</a:t>
            </a:r>
            <a:r>
              <a:rPr lang="en-US" dirty="0" smtClean="0"/>
              <a:t> </a:t>
            </a:r>
            <a:r>
              <a:rPr lang="en-US" dirty="0" err="1" smtClean="0"/>
              <a:t>dapat</a:t>
            </a:r>
            <a:r>
              <a:rPr lang="en-US" dirty="0" smtClean="0"/>
              <a:t> </a:t>
            </a:r>
            <a:r>
              <a:rPr lang="en-US" dirty="0" err="1" smtClean="0"/>
              <a:t>dipenuhi</a:t>
            </a:r>
            <a:r>
              <a:rPr lang="en-US" dirty="0" smtClean="0"/>
              <a:t> </a:t>
            </a:r>
            <a:r>
              <a:rPr lang="en-US" dirty="0" err="1" smtClean="0"/>
              <a:t>karena</a:t>
            </a:r>
            <a:r>
              <a:rPr lang="en-US" dirty="0" smtClean="0"/>
              <a:t> </a:t>
            </a:r>
            <a:r>
              <a:rPr lang="en-US" dirty="0" err="1" smtClean="0"/>
              <a:t>keadaan</a:t>
            </a:r>
            <a:r>
              <a:rPr lang="en-US" dirty="0" smtClean="0"/>
              <a:t> </a:t>
            </a:r>
            <a:r>
              <a:rPr lang="en-US" dirty="0" err="1" smtClean="0"/>
              <a:t>di</a:t>
            </a:r>
            <a:r>
              <a:rPr lang="en-US" dirty="0" smtClean="0"/>
              <a:t> </a:t>
            </a:r>
            <a:r>
              <a:rPr lang="en-US" dirty="0" err="1" smtClean="0"/>
              <a:t>luar</a:t>
            </a:r>
            <a:r>
              <a:rPr lang="en-US" dirty="0" smtClean="0"/>
              <a:t> </a:t>
            </a:r>
            <a:r>
              <a:rPr lang="en-US" dirty="0" err="1" smtClean="0"/>
              <a:t>kekuasaannya</a:t>
            </a:r>
            <a:r>
              <a:rPr lang="en-US" dirty="0" smtClean="0"/>
              <a:t>. </a:t>
            </a:r>
          </a:p>
          <a:p>
            <a:pPr>
              <a:buNone/>
            </a:pPr>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876800"/>
          </a:xfrm>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US" dirty="0" err="1" smtClean="0"/>
              <a:t>Wajib</a:t>
            </a:r>
            <a:r>
              <a:rPr lang="en-US" dirty="0" smtClean="0"/>
              <a:t> </a:t>
            </a:r>
            <a:r>
              <a:rPr lang="en-US" dirty="0" err="1" smtClean="0"/>
              <a:t>Pajak</a:t>
            </a:r>
            <a:r>
              <a:rPr lang="en-US" dirty="0" smtClean="0"/>
              <a:t> yang </a:t>
            </a:r>
            <a:r>
              <a:rPr lang="en-US" dirty="0" err="1" smtClean="0"/>
              <a:t>bersangkutan</a:t>
            </a:r>
            <a:r>
              <a:rPr lang="en-US" dirty="0" smtClean="0"/>
              <a:t> </a:t>
            </a:r>
            <a:r>
              <a:rPr lang="en-US" dirty="0" err="1" smtClean="0"/>
              <a:t>harus</a:t>
            </a:r>
            <a:r>
              <a:rPr lang="en-US" dirty="0" smtClean="0"/>
              <a:t> </a:t>
            </a:r>
            <a:r>
              <a:rPr lang="en-US" dirty="0" err="1" smtClean="0"/>
              <a:t>dapat</a:t>
            </a:r>
            <a:r>
              <a:rPr lang="en-US" dirty="0" smtClean="0"/>
              <a:t> </a:t>
            </a:r>
            <a:r>
              <a:rPr lang="en-US" dirty="0" err="1" smtClean="0"/>
              <a:t>membuktikan</a:t>
            </a:r>
            <a:r>
              <a:rPr lang="en-US" dirty="0" smtClean="0"/>
              <a:t> </a:t>
            </a:r>
            <a:r>
              <a:rPr lang="en-US" dirty="0" err="1" smtClean="0"/>
              <a:t>ketidakbenaran</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tersebut</a:t>
            </a:r>
            <a:r>
              <a:rPr lang="en-US" dirty="0" smtClean="0"/>
              <a:t>.</a:t>
            </a:r>
          </a:p>
          <a:p>
            <a:r>
              <a:rPr lang="en-US" dirty="0" err="1" smtClean="0"/>
              <a:t>Membuat</a:t>
            </a:r>
            <a:r>
              <a:rPr lang="en-US" dirty="0" smtClean="0"/>
              <a:t> </a:t>
            </a:r>
            <a:r>
              <a:rPr lang="en-US" dirty="0" err="1" smtClean="0"/>
              <a:t>persandingan</a:t>
            </a:r>
            <a:r>
              <a:rPr lang="en-US" dirty="0" smtClean="0"/>
              <a:t> </a:t>
            </a:r>
            <a:r>
              <a:rPr lang="en-US" dirty="0" err="1" smtClean="0"/>
              <a:t>atau</a:t>
            </a:r>
            <a:r>
              <a:rPr lang="en-US" dirty="0" smtClean="0"/>
              <a:t> </a:t>
            </a:r>
            <a:r>
              <a:rPr lang="en-US" dirty="0" err="1" smtClean="0"/>
              <a:t>matriks</a:t>
            </a:r>
            <a:r>
              <a:rPr lang="en-US" dirty="0" smtClean="0"/>
              <a:t>, </a:t>
            </a:r>
            <a:r>
              <a:rPr lang="en-US" dirty="0" err="1" smtClean="0"/>
              <a:t>sehingga</a:t>
            </a:r>
            <a:r>
              <a:rPr lang="en-US" dirty="0" smtClean="0"/>
              <a:t> </a:t>
            </a:r>
            <a:r>
              <a:rPr lang="en-US" dirty="0" err="1" smtClean="0"/>
              <a:t>dapat</a:t>
            </a:r>
            <a:r>
              <a:rPr lang="en-US" dirty="0" smtClean="0"/>
              <a:t> </a:t>
            </a:r>
            <a:r>
              <a:rPr lang="en-US" dirty="0" err="1" smtClean="0"/>
              <a:t>diperbandingkan</a:t>
            </a:r>
            <a:r>
              <a:rPr lang="en-US" dirty="0" smtClean="0"/>
              <a:t> </a:t>
            </a:r>
            <a:r>
              <a:rPr lang="en-US" dirty="0" err="1" smtClean="0"/>
              <a:t>perhitungan</a:t>
            </a:r>
            <a:r>
              <a:rPr lang="en-US" dirty="0" smtClean="0"/>
              <a:t> , </a:t>
            </a:r>
            <a:r>
              <a:rPr lang="en-US" dirty="0" err="1" smtClean="0"/>
              <a:t>koreksi</a:t>
            </a:r>
            <a:r>
              <a:rPr lang="en-US" dirty="0" smtClean="0"/>
              <a:t> </a:t>
            </a:r>
            <a:r>
              <a:rPr lang="en-US" dirty="0" err="1" smtClean="0"/>
              <a:t>serta</a:t>
            </a:r>
            <a:r>
              <a:rPr lang="en-US" dirty="0" smtClean="0"/>
              <a:t> </a:t>
            </a:r>
            <a:r>
              <a:rPr lang="en-US" dirty="0" err="1" smtClean="0"/>
              <a:t>sanksi</a:t>
            </a:r>
            <a:r>
              <a:rPr lang="en-US" dirty="0" smtClean="0"/>
              <a:t> </a:t>
            </a:r>
            <a:r>
              <a:rPr lang="en-US" dirty="0" err="1" smtClean="0"/>
              <a:t>administrasi</a:t>
            </a:r>
            <a:r>
              <a:rPr lang="en-US" dirty="0" smtClean="0"/>
              <a:t>, </a:t>
            </a:r>
            <a:r>
              <a:rPr lang="en-US" dirty="0" err="1" smtClean="0"/>
              <a:t>seperti</a:t>
            </a:r>
            <a:r>
              <a:rPr lang="en-US" dirty="0" smtClean="0"/>
              <a:t> </a:t>
            </a:r>
            <a:r>
              <a:rPr lang="en-US" dirty="0" err="1" smtClean="0"/>
              <a:t>dituangkan</a:t>
            </a:r>
            <a:r>
              <a:rPr lang="en-US" dirty="0" smtClean="0"/>
              <a:t> </a:t>
            </a:r>
            <a:r>
              <a:rPr lang="en-US" dirty="0" err="1" smtClean="0"/>
              <a:t>dalam</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endParaRPr lang="en-US" dirty="0" smtClean="0"/>
          </a:p>
          <a:p>
            <a:r>
              <a:rPr lang="en-US" dirty="0" err="1" smtClean="0"/>
              <a:t>Persandingan</a:t>
            </a:r>
            <a:r>
              <a:rPr lang="en-US" dirty="0" smtClean="0"/>
              <a:t> </a:t>
            </a:r>
            <a:r>
              <a:rPr lang="en-US" dirty="0" err="1" smtClean="0"/>
              <a:t>harus</a:t>
            </a:r>
            <a:r>
              <a:rPr lang="en-US" dirty="0" smtClean="0"/>
              <a:t> </a:t>
            </a:r>
            <a:r>
              <a:rPr lang="en-US" dirty="0" err="1" smtClean="0"/>
              <a:t>disertakan</a:t>
            </a:r>
            <a:r>
              <a:rPr lang="en-US" dirty="0" smtClean="0"/>
              <a:t> bukti2 yang </a:t>
            </a:r>
            <a:r>
              <a:rPr lang="en-US" dirty="0" err="1" smtClean="0"/>
              <a:t>menjadi</a:t>
            </a:r>
            <a:r>
              <a:rPr lang="en-US" dirty="0" smtClean="0"/>
              <a:t> </a:t>
            </a:r>
            <a:r>
              <a:rPr lang="en-US" dirty="0" err="1" smtClean="0"/>
              <a:t>dasar</a:t>
            </a:r>
            <a:r>
              <a:rPr lang="en-US" dirty="0" smtClean="0"/>
              <a:t> </a:t>
            </a:r>
            <a:r>
              <a:rPr lang="en-US" dirty="0" err="1" smtClean="0"/>
              <a:t>penghitungan</a:t>
            </a:r>
            <a:r>
              <a:rPr lang="en-US" dirty="0" smtClean="0"/>
              <a:t> yang </a:t>
            </a:r>
            <a:r>
              <a:rPr lang="en-US" dirty="0" err="1" smtClean="0"/>
              <a:t>dilakukan</a:t>
            </a:r>
            <a:r>
              <a:rPr lang="en-US" dirty="0" smtClean="0"/>
              <a:t> </a:t>
            </a:r>
            <a:r>
              <a:rPr lang="en-US" dirty="0" err="1" smtClean="0"/>
              <a:t>oleh</a:t>
            </a:r>
            <a:r>
              <a:rPr lang="en-US" dirty="0" smtClean="0"/>
              <a:t> </a:t>
            </a:r>
            <a:r>
              <a:rPr lang="en-US" dirty="0" err="1" smtClean="0"/>
              <a:t>Wajib</a:t>
            </a:r>
            <a:r>
              <a:rPr lang="en-US" dirty="0" smtClean="0"/>
              <a:t> </a:t>
            </a:r>
            <a:r>
              <a:rPr lang="en-US" dirty="0" err="1" smtClean="0"/>
              <a:t>Pajak</a:t>
            </a:r>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2562"/>
          </a:xfrm>
        </p:spPr>
        <p:txBody>
          <a:bodyPr>
            <a:normAutofit fontScale="90000"/>
          </a:bodyPr>
          <a:lstStyle/>
          <a:p>
            <a:r>
              <a:rPr lang="en-US" dirty="0" err="1" smtClean="0"/>
              <a:t>lanjutan</a:t>
            </a:r>
            <a:endParaRPr lang="en-US" dirty="0"/>
          </a:p>
        </p:txBody>
      </p:sp>
      <p:sp>
        <p:nvSpPr>
          <p:cNvPr id="3" name="Content Placeholder 2"/>
          <p:cNvSpPr>
            <a:spLocks noGrp="1"/>
          </p:cNvSpPr>
          <p:nvPr>
            <p:ph idx="1"/>
          </p:nvPr>
        </p:nvSpPr>
        <p:spPr>
          <a:xfrm>
            <a:off x="457200" y="762000"/>
            <a:ext cx="8229600" cy="5364163"/>
          </a:xfrm>
        </p:spPr>
        <p:style>
          <a:lnRef idx="2">
            <a:schemeClr val="accent1"/>
          </a:lnRef>
          <a:fillRef idx="1">
            <a:schemeClr val="lt1"/>
          </a:fillRef>
          <a:effectRef idx="0">
            <a:schemeClr val="accent1"/>
          </a:effectRef>
          <a:fontRef idx="minor">
            <a:schemeClr val="dk1"/>
          </a:fontRef>
        </p:style>
        <p:txBody>
          <a:bodyPr>
            <a:normAutofit/>
          </a:bodyPr>
          <a:lstStyle/>
          <a:p>
            <a:r>
              <a:rPr lang="en-US" dirty="0" err="1" smtClean="0"/>
              <a:t>Dalam</a:t>
            </a:r>
            <a:r>
              <a:rPr lang="en-US" dirty="0" smtClean="0"/>
              <a:t> </a:t>
            </a:r>
            <a:r>
              <a:rPr lang="en-US" dirty="0" err="1" smtClean="0"/>
              <a:t>hal</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mengajukan</a:t>
            </a:r>
            <a:r>
              <a:rPr lang="en-US" dirty="0" smtClean="0"/>
              <a:t> </a:t>
            </a:r>
            <a:r>
              <a:rPr lang="en-US" dirty="0" err="1" smtClean="0"/>
              <a:t>keberatan</a:t>
            </a:r>
            <a:r>
              <a:rPr lang="en-US" dirty="0" smtClean="0"/>
              <a:t> </a:t>
            </a:r>
            <a:r>
              <a:rPr lang="en-US" dirty="0" err="1" smtClean="0"/>
              <a:t>atas</a:t>
            </a:r>
            <a:r>
              <a:rPr lang="en-US" dirty="0" smtClean="0"/>
              <a:t>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wajib</a:t>
            </a:r>
            <a:r>
              <a:rPr lang="en-US" dirty="0" smtClean="0"/>
              <a:t> </a:t>
            </a:r>
            <a:r>
              <a:rPr lang="en-US" dirty="0" err="1" smtClean="0"/>
              <a:t>melunasi</a:t>
            </a:r>
            <a:r>
              <a:rPr lang="en-US" dirty="0" smtClean="0"/>
              <a:t> </a:t>
            </a:r>
            <a:r>
              <a:rPr lang="en-US" dirty="0" err="1" smtClean="0"/>
              <a:t>pajak</a:t>
            </a:r>
            <a:r>
              <a:rPr lang="en-US" dirty="0" smtClean="0"/>
              <a:t> yang </a:t>
            </a:r>
            <a:r>
              <a:rPr lang="en-US" dirty="0" err="1" smtClean="0"/>
              <a:t>masih</a:t>
            </a:r>
            <a:r>
              <a:rPr lang="en-US" dirty="0" smtClean="0"/>
              <a:t> </a:t>
            </a:r>
            <a:r>
              <a:rPr lang="en-US" dirty="0" err="1" smtClean="0"/>
              <a:t>harus</a:t>
            </a:r>
            <a:r>
              <a:rPr lang="en-US" dirty="0" smtClean="0"/>
              <a:t> </a:t>
            </a:r>
            <a:r>
              <a:rPr lang="en-US" dirty="0" err="1" smtClean="0"/>
              <a:t>dibayar</a:t>
            </a:r>
            <a:r>
              <a:rPr lang="en-US" dirty="0" smtClean="0"/>
              <a:t> paling </a:t>
            </a:r>
            <a:r>
              <a:rPr lang="en-US" dirty="0" err="1" smtClean="0"/>
              <a:t>sedikit</a:t>
            </a:r>
            <a:r>
              <a:rPr lang="en-US" dirty="0" smtClean="0"/>
              <a:t> </a:t>
            </a:r>
            <a:r>
              <a:rPr lang="en-US" dirty="0" err="1" smtClean="0"/>
              <a:t>sejumlah</a:t>
            </a:r>
            <a:r>
              <a:rPr lang="en-US" dirty="0" smtClean="0"/>
              <a:t> yang </a:t>
            </a:r>
            <a:r>
              <a:rPr lang="en-US" dirty="0" err="1" smtClean="0"/>
              <a:t>telah</a:t>
            </a:r>
            <a:r>
              <a:rPr lang="en-US" dirty="0" smtClean="0"/>
              <a:t> </a:t>
            </a:r>
            <a:r>
              <a:rPr lang="en-US" dirty="0" err="1" smtClean="0"/>
              <a:t>disetujui</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dalam</a:t>
            </a:r>
            <a:r>
              <a:rPr lang="en-US" dirty="0" smtClean="0"/>
              <a:t> </a:t>
            </a:r>
            <a:r>
              <a:rPr lang="en-US" dirty="0" err="1" smtClean="0"/>
              <a:t>pembahasan</a:t>
            </a:r>
            <a:r>
              <a:rPr lang="en-US" dirty="0" smtClean="0"/>
              <a:t> </a:t>
            </a:r>
            <a:r>
              <a:rPr lang="en-US" dirty="0" err="1" smtClean="0"/>
              <a:t>akhir</a:t>
            </a:r>
            <a:r>
              <a:rPr lang="en-US" dirty="0" smtClean="0"/>
              <a:t> </a:t>
            </a:r>
            <a:r>
              <a:rPr lang="en-US" dirty="0" err="1" smtClean="0"/>
              <a:t>hasil</a:t>
            </a:r>
            <a:r>
              <a:rPr lang="en-US" dirty="0" smtClean="0"/>
              <a:t> </a:t>
            </a:r>
            <a:r>
              <a:rPr lang="en-US" dirty="0" err="1" smtClean="0"/>
              <a:t>pemeriksaan</a:t>
            </a:r>
            <a:r>
              <a:rPr lang="en-US" dirty="0" smtClean="0"/>
              <a:t>, </a:t>
            </a:r>
            <a:r>
              <a:rPr lang="en-US" dirty="0" err="1" smtClean="0"/>
              <a:t>sebelum</a:t>
            </a:r>
            <a:r>
              <a:rPr lang="en-US" dirty="0" smtClean="0"/>
              <a:t> </a:t>
            </a:r>
            <a:r>
              <a:rPr lang="en-US" dirty="0" err="1" smtClean="0"/>
              <a:t>surat</a:t>
            </a:r>
            <a:r>
              <a:rPr lang="en-US" dirty="0" smtClean="0"/>
              <a:t> </a:t>
            </a:r>
            <a:r>
              <a:rPr lang="en-US" dirty="0" err="1" smtClean="0"/>
              <a:t>keberatan</a:t>
            </a:r>
            <a:r>
              <a:rPr lang="en-US" dirty="0" smtClean="0"/>
              <a:t> </a:t>
            </a:r>
            <a:r>
              <a:rPr lang="en-US" dirty="0" err="1" smtClean="0"/>
              <a:t>disampaikan</a:t>
            </a:r>
            <a:endParaRPr lang="en-US" dirty="0" smtClean="0"/>
          </a:p>
          <a:p>
            <a:r>
              <a:rPr lang="en-US" dirty="0" err="1" smtClean="0"/>
              <a:t>tidak</a:t>
            </a:r>
            <a:r>
              <a:rPr lang="en-US" dirty="0" smtClean="0"/>
              <a:t> </a:t>
            </a:r>
            <a:r>
              <a:rPr lang="en-US" dirty="0" err="1" smtClean="0"/>
              <a:t>memenuhi</a:t>
            </a:r>
            <a:r>
              <a:rPr lang="en-US" dirty="0" smtClean="0"/>
              <a:t> </a:t>
            </a:r>
            <a:r>
              <a:rPr lang="en-US" dirty="0" err="1" smtClean="0"/>
              <a:t>persyaratan</a:t>
            </a:r>
            <a:r>
              <a:rPr lang="en-US" dirty="0" smtClean="0"/>
              <a:t> </a:t>
            </a:r>
            <a:r>
              <a:rPr lang="en-US" dirty="0" err="1" smtClean="0"/>
              <a:t>sebagaimana</a:t>
            </a:r>
            <a:r>
              <a:rPr lang="en-US" dirty="0" smtClean="0"/>
              <a:t> </a:t>
            </a:r>
            <a:r>
              <a:rPr lang="en-US" dirty="0" err="1" smtClean="0"/>
              <a:t>dimaksud</a:t>
            </a:r>
            <a:r>
              <a:rPr lang="en-US" dirty="0" smtClean="0"/>
              <a:t>  </a:t>
            </a:r>
            <a:r>
              <a:rPr lang="en-US" dirty="0" err="1" smtClean="0"/>
              <a:t>di</a:t>
            </a:r>
            <a:r>
              <a:rPr lang="en-US" dirty="0" smtClean="0"/>
              <a:t> </a:t>
            </a:r>
            <a:r>
              <a:rPr lang="en-US" dirty="0" err="1" smtClean="0"/>
              <a:t>atas</a:t>
            </a:r>
            <a:r>
              <a:rPr lang="en-US" dirty="0" smtClean="0"/>
              <a:t> </a:t>
            </a:r>
            <a:r>
              <a:rPr lang="en-US" dirty="0" err="1" smtClean="0"/>
              <a:t>bukan</a:t>
            </a:r>
            <a:r>
              <a:rPr lang="en-US" dirty="0" smtClean="0"/>
              <a:t> </a:t>
            </a:r>
            <a:r>
              <a:rPr lang="en-US" dirty="0" err="1" smtClean="0"/>
              <a:t>merupakan</a:t>
            </a:r>
            <a:r>
              <a:rPr lang="en-US" dirty="0" smtClean="0"/>
              <a:t> </a:t>
            </a:r>
            <a:r>
              <a:rPr lang="en-US" dirty="0" err="1" smtClean="0"/>
              <a:t>surat</a:t>
            </a:r>
            <a:r>
              <a:rPr lang="en-US" dirty="0" smtClean="0"/>
              <a:t> </a:t>
            </a:r>
            <a:r>
              <a:rPr lang="en-US" dirty="0" err="1" smtClean="0"/>
              <a:t>keberatan</a:t>
            </a:r>
            <a:r>
              <a:rPr lang="en-US" dirty="0" smtClean="0"/>
              <a:t> </a:t>
            </a:r>
            <a:r>
              <a:rPr lang="en-US" dirty="0" err="1" smtClean="0"/>
              <a:t>sehingga</a:t>
            </a:r>
            <a:r>
              <a:rPr lang="en-US" dirty="0" smtClean="0"/>
              <a:t> </a:t>
            </a:r>
            <a:r>
              <a:rPr lang="en-US" dirty="0" err="1" smtClean="0"/>
              <a:t>tidak</a:t>
            </a:r>
            <a:r>
              <a:rPr lang="en-US" dirty="0" smtClean="0"/>
              <a:t> </a:t>
            </a:r>
            <a:r>
              <a:rPr lang="en-US" dirty="0" err="1" smtClean="0"/>
              <a:t>dipertimbangkan</a:t>
            </a:r>
            <a:endParaRPr lang="en-US" dirty="0" smtClean="0"/>
          </a:p>
          <a:p>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1156"/>
          </a:xfrm>
        </p:spPr>
        <p:txBody>
          <a:bodyPr>
            <a:normAutofit fontScale="90000"/>
          </a:bodyPr>
          <a:lstStyle/>
          <a:p>
            <a:r>
              <a:rPr lang="en-US" dirty="0" smtClean="0"/>
              <a:t>Cara </a:t>
            </a:r>
            <a:r>
              <a:rPr lang="en-US" dirty="0" err="1" smtClean="0"/>
              <a:t>penyampaian</a:t>
            </a:r>
            <a:r>
              <a:rPr lang="en-US" dirty="0" smtClean="0"/>
              <a:t> </a:t>
            </a:r>
            <a:r>
              <a:rPr lang="en-US" dirty="0" err="1" smtClean="0"/>
              <a:t>keberatan</a:t>
            </a:r>
            <a:endParaRPr lang="en-US" dirty="0"/>
          </a:p>
        </p:txBody>
      </p:sp>
      <p:sp>
        <p:nvSpPr>
          <p:cNvPr id="3" name="Content Placeholder 2"/>
          <p:cNvSpPr>
            <a:spLocks noGrp="1"/>
          </p:cNvSpPr>
          <p:nvPr>
            <p:ph idx="1"/>
          </p:nvPr>
        </p:nvSpPr>
        <p:spPr>
          <a:xfrm>
            <a:off x="457200" y="857232"/>
            <a:ext cx="8229600" cy="5786478"/>
          </a:xfrm>
        </p:spPr>
        <p:txBody>
          <a:bodyPr>
            <a:normAutofit lnSpcReduction="10000"/>
          </a:bodyPr>
          <a:lstStyle/>
          <a:p>
            <a:r>
              <a:rPr lang="en-US" dirty="0" err="1" smtClean="0"/>
              <a:t>Surat</a:t>
            </a:r>
            <a:r>
              <a:rPr lang="en-US" dirty="0" smtClean="0"/>
              <a:t> </a:t>
            </a:r>
            <a:r>
              <a:rPr lang="en-US" dirty="0" err="1" smtClean="0"/>
              <a:t>keberatan</a:t>
            </a:r>
            <a:r>
              <a:rPr lang="en-US" dirty="0" smtClean="0"/>
              <a:t> </a:t>
            </a:r>
            <a:r>
              <a:rPr lang="en-US" dirty="0" err="1" smtClean="0"/>
              <a:t>disampaikan</a:t>
            </a:r>
            <a:r>
              <a:rPr lang="en-US" dirty="0" smtClean="0"/>
              <a:t> </a:t>
            </a:r>
            <a:r>
              <a:rPr lang="en-US" dirty="0" err="1" smtClean="0"/>
              <a:t>oleh</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ke</a:t>
            </a:r>
            <a:r>
              <a:rPr lang="en-US" dirty="0" smtClean="0"/>
              <a:t> Kantor </a:t>
            </a:r>
            <a:r>
              <a:rPr lang="en-US" dirty="0" err="1" smtClean="0"/>
              <a:t>Pelayanan</a:t>
            </a:r>
            <a:r>
              <a:rPr lang="en-US" dirty="0" smtClean="0"/>
              <a:t> </a:t>
            </a:r>
            <a:r>
              <a:rPr lang="en-US" dirty="0" err="1" smtClean="0"/>
              <a:t>Pajak</a:t>
            </a:r>
            <a:r>
              <a:rPr lang="en-US" dirty="0" smtClean="0"/>
              <a:t> </a:t>
            </a:r>
            <a:r>
              <a:rPr lang="en-US" dirty="0" err="1" smtClean="0"/>
              <a:t>tempat</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terdaftar</a:t>
            </a:r>
            <a:r>
              <a:rPr lang="en-US" dirty="0" smtClean="0"/>
              <a:t> </a:t>
            </a:r>
            <a:r>
              <a:rPr lang="en-US" dirty="0" err="1" smtClean="0"/>
              <a:t>dan</a:t>
            </a:r>
            <a:r>
              <a:rPr lang="en-US" dirty="0" smtClean="0"/>
              <a:t>/</a:t>
            </a:r>
            <a:r>
              <a:rPr lang="en-US" dirty="0" err="1" smtClean="0"/>
              <a:t>atau</a:t>
            </a:r>
            <a:r>
              <a:rPr lang="en-US" dirty="0" smtClean="0"/>
              <a:t> </a:t>
            </a:r>
            <a:r>
              <a:rPr lang="en-US" dirty="0" err="1" smtClean="0"/>
              <a:t>tempat</a:t>
            </a:r>
            <a:r>
              <a:rPr lang="en-US" dirty="0" smtClean="0"/>
              <a:t> </a:t>
            </a:r>
            <a:r>
              <a:rPr lang="en-US" dirty="0" err="1" smtClean="0"/>
              <a:t>Pengusaha</a:t>
            </a:r>
            <a:r>
              <a:rPr lang="en-US" dirty="0" smtClean="0"/>
              <a:t> </a:t>
            </a:r>
            <a:r>
              <a:rPr lang="en-US" dirty="0" err="1" smtClean="0"/>
              <a:t>Kena</a:t>
            </a:r>
            <a:r>
              <a:rPr lang="en-US" dirty="0" smtClean="0"/>
              <a:t> </a:t>
            </a:r>
            <a:r>
              <a:rPr lang="en-US" dirty="0" err="1" smtClean="0"/>
              <a:t>Pajak</a:t>
            </a:r>
            <a:r>
              <a:rPr lang="en-US" dirty="0" smtClean="0"/>
              <a:t> </a:t>
            </a:r>
            <a:r>
              <a:rPr lang="en-US" dirty="0" err="1" smtClean="0"/>
              <a:t>dikukuhkan</a:t>
            </a:r>
            <a:r>
              <a:rPr lang="en-US" dirty="0" smtClean="0"/>
              <a:t> </a:t>
            </a:r>
            <a:r>
              <a:rPr lang="en-US" dirty="0" err="1" smtClean="0"/>
              <a:t>melalui</a:t>
            </a:r>
            <a:r>
              <a:rPr lang="en-US" dirty="0" smtClean="0"/>
              <a:t>; </a:t>
            </a:r>
          </a:p>
          <a:p>
            <a:pPr marL="514350" indent="-514350">
              <a:buAutoNum type="alphaLcPeriod"/>
            </a:pPr>
            <a:r>
              <a:rPr lang="en-US" dirty="0" err="1" smtClean="0"/>
              <a:t>penyampaian</a:t>
            </a:r>
            <a:r>
              <a:rPr lang="en-US" dirty="0" smtClean="0"/>
              <a:t> </a:t>
            </a:r>
            <a:r>
              <a:rPr lang="en-US" dirty="0" err="1" smtClean="0"/>
              <a:t>secara</a:t>
            </a:r>
            <a:r>
              <a:rPr lang="en-US" dirty="0" smtClean="0"/>
              <a:t> </a:t>
            </a:r>
            <a:r>
              <a:rPr lang="en-US" dirty="0" err="1" smtClean="0"/>
              <a:t>langsung</a:t>
            </a:r>
            <a:r>
              <a:rPr lang="en-US" dirty="0" smtClean="0"/>
              <a:t>; </a:t>
            </a:r>
          </a:p>
          <a:p>
            <a:pPr marL="514350" indent="-514350">
              <a:buNone/>
            </a:pPr>
            <a:r>
              <a:rPr lang="en-US" dirty="0" smtClean="0"/>
              <a:t>b. pos </a:t>
            </a:r>
            <a:r>
              <a:rPr lang="en-US" dirty="0" err="1" smtClean="0"/>
              <a:t>dengan</a:t>
            </a:r>
            <a:r>
              <a:rPr lang="en-US" dirty="0" smtClean="0"/>
              <a:t> </a:t>
            </a:r>
            <a:r>
              <a:rPr lang="en-US" dirty="0" err="1" smtClean="0"/>
              <a:t>bukti</a:t>
            </a:r>
            <a:r>
              <a:rPr lang="en-US" dirty="0" smtClean="0"/>
              <a:t> </a:t>
            </a:r>
            <a:r>
              <a:rPr lang="en-US" dirty="0" err="1" smtClean="0"/>
              <a:t>pengiriman</a:t>
            </a:r>
            <a:r>
              <a:rPr lang="en-US" dirty="0" smtClean="0"/>
              <a:t> </a:t>
            </a:r>
            <a:r>
              <a:rPr lang="en-US" dirty="0" err="1" smtClean="0"/>
              <a:t>surat</a:t>
            </a:r>
            <a:r>
              <a:rPr lang="en-US" dirty="0" smtClean="0"/>
              <a:t>;  </a:t>
            </a:r>
          </a:p>
          <a:p>
            <a:pPr marL="514350" indent="-514350">
              <a:buNone/>
            </a:pPr>
            <a:r>
              <a:rPr lang="en-US" dirty="0" smtClean="0"/>
              <a:t>c. </a:t>
            </a:r>
            <a:r>
              <a:rPr lang="en-US" dirty="0" err="1" smtClean="0"/>
              <a:t>cara</a:t>
            </a:r>
            <a:r>
              <a:rPr lang="en-US" dirty="0" smtClean="0"/>
              <a:t> lain,  </a:t>
            </a:r>
            <a:r>
              <a:rPr lang="en-US" dirty="0" err="1" smtClean="0"/>
              <a:t>meliputi</a:t>
            </a:r>
            <a:r>
              <a:rPr lang="en-US" dirty="0" smtClean="0"/>
              <a:t> : </a:t>
            </a:r>
          </a:p>
          <a:p>
            <a:pPr marL="514350" indent="-514350">
              <a:buNone/>
            </a:pPr>
            <a:r>
              <a:rPr lang="en-US" dirty="0" smtClean="0"/>
              <a:t>(1)</a:t>
            </a:r>
            <a:r>
              <a:rPr lang="en-US" dirty="0" err="1" smtClean="0"/>
              <a:t>melalui</a:t>
            </a:r>
            <a:r>
              <a:rPr lang="en-US" dirty="0" smtClean="0"/>
              <a:t> </a:t>
            </a:r>
            <a:r>
              <a:rPr lang="en-US" dirty="0" err="1" smtClean="0"/>
              <a:t>perusahaan</a:t>
            </a:r>
            <a:r>
              <a:rPr lang="en-US" dirty="0" smtClean="0"/>
              <a:t> </a:t>
            </a:r>
            <a:r>
              <a:rPr lang="en-US" dirty="0" err="1" smtClean="0"/>
              <a:t>jasa</a:t>
            </a:r>
            <a:r>
              <a:rPr lang="en-US" dirty="0" smtClean="0"/>
              <a:t> </a:t>
            </a:r>
            <a:r>
              <a:rPr lang="en-US" dirty="0" err="1" smtClean="0"/>
              <a:t>ekspedisi</a:t>
            </a:r>
            <a:r>
              <a:rPr lang="en-US" dirty="0" smtClean="0"/>
              <a:t> </a:t>
            </a:r>
          </a:p>
          <a:p>
            <a:pPr marL="514350" indent="-514350">
              <a:buNone/>
            </a:pPr>
            <a:r>
              <a:rPr lang="en-US" dirty="0" smtClean="0"/>
              <a:t>(2) </a:t>
            </a:r>
            <a:r>
              <a:rPr lang="en-US" dirty="0" err="1" smtClean="0"/>
              <a:t>jasa</a:t>
            </a:r>
            <a:r>
              <a:rPr lang="en-US" dirty="0" smtClean="0"/>
              <a:t> </a:t>
            </a:r>
            <a:r>
              <a:rPr lang="en-US" dirty="0" err="1" smtClean="0"/>
              <a:t>kurir</a:t>
            </a:r>
            <a:r>
              <a:rPr lang="en-US" dirty="0" smtClean="0"/>
              <a:t> </a:t>
            </a:r>
            <a:r>
              <a:rPr lang="en-US" dirty="0" err="1" smtClean="0"/>
              <a:t>dengan</a:t>
            </a:r>
            <a:r>
              <a:rPr lang="en-US" dirty="0" smtClean="0"/>
              <a:t> </a:t>
            </a:r>
            <a:r>
              <a:rPr lang="en-US" dirty="0" err="1" smtClean="0"/>
              <a:t>bukti</a:t>
            </a:r>
            <a:r>
              <a:rPr lang="en-US" dirty="0" smtClean="0"/>
              <a:t> </a:t>
            </a:r>
            <a:r>
              <a:rPr lang="en-US" dirty="0" err="1" smtClean="0"/>
              <a:t>pengiriman</a:t>
            </a:r>
            <a:r>
              <a:rPr lang="en-US" dirty="0" smtClean="0"/>
              <a:t> </a:t>
            </a:r>
            <a:r>
              <a:rPr lang="en-US" dirty="0" err="1" smtClean="0"/>
              <a:t>surat</a:t>
            </a:r>
            <a:r>
              <a:rPr lang="en-US" dirty="0" smtClean="0"/>
              <a:t>; </a:t>
            </a:r>
          </a:p>
          <a:p>
            <a:pPr marL="514350" indent="-514350">
              <a:buNone/>
            </a:pPr>
            <a:r>
              <a:rPr lang="en-US" dirty="0" smtClean="0"/>
              <a:t>(3) e-filing </a:t>
            </a:r>
            <a:r>
              <a:rPr lang="en-US" dirty="0" err="1" smtClean="0"/>
              <a:t>melalui</a:t>
            </a:r>
            <a:r>
              <a:rPr lang="en-US" dirty="0" smtClean="0"/>
              <a:t> ASP</a:t>
            </a:r>
          </a:p>
          <a:p>
            <a:pPr marL="514350" indent="-514350">
              <a:buNone/>
            </a:pPr>
            <a:r>
              <a:rPr lang="en-US" dirty="0" err="1" smtClean="0"/>
              <a:t>Diberikan</a:t>
            </a:r>
            <a:r>
              <a:rPr lang="en-US" dirty="0" smtClean="0"/>
              <a:t> </a:t>
            </a:r>
            <a:r>
              <a:rPr lang="en-US" dirty="0" err="1" smtClean="0"/>
              <a:t>tanda</a:t>
            </a:r>
            <a:r>
              <a:rPr lang="en-US" dirty="0" smtClean="0"/>
              <a:t> </a:t>
            </a:r>
            <a:r>
              <a:rPr lang="en-US" dirty="0" err="1" smtClean="0"/>
              <a:t>penerimaan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357166"/>
          <a:ext cx="8229600" cy="6143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76</a:t>
            </a:fld>
            <a:endParaRPr lang="id-ID"/>
          </a:p>
        </p:txBody>
      </p:sp>
      <p:cxnSp>
        <p:nvCxnSpPr>
          <p:cNvPr id="8" name="Straight Connector 7"/>
          <p:cNvCxnSpPr/>
          <p:nvPr/>
        </p:nvCxnSpPr>
        <p:spPr>
          <a:xfrm rot="16200000" flipH="1">
            <a:off x="5072066" y="3214686"/>
            <a:ext cx="2000264" cy="857256"/>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AE95C29D-F501-4457-BEF3-DC051820A6AD}"/>
                                            </p:graphicEl>
                                          </p:spTgt>
                                        </p:tgtEl>
                                        <p:attrNameLst>
                                          <p:attrName>style.visibility</p:attrName>
                                        </p:attrNameLst>
                                      </p:cBhvr>
                                      <p:to>
                                        <p:strVal val="visible"/>
                                      </p:to>
                                    </p:set>
                                    <p:animEffect transition="in" filter="wipe(down)">
                                      <p:cBhvr>
                                        <p:cTn id="7" dur="500"/>
                                        <p:tgtEl>
                                          <p:spTgt spid="5">
                                            <p:graphicEl>
                                              <a:dgm id="{AE95C29D-F501-4457-BEF3-DC051820A6A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CBE51C85-5D1E-4C66-ABBA-F0AAE69895ED}"/>
                                            </p:graphicEl>
                                          </p:spTgt>
                                        </p:tgtEl>
                                        <p:attrNameLst>
                                          <p:attrName>style.visibility</p:attrName>
                                        </p:attrNameLst>
                                      </p:cBhvr>
                                      <p:to>
                                        <p:strVal val="visible"/>
                                      </p:to>
                                    </p:set>
                                    <p:animEffect transition="in" filter="wipe(down)">
                                      <p:cBhvr>
                                        <p:cTn id="12" dur="500"/>
                                        <p:tgtEl>
                                          <p:spTgt spid="5">
                                            <p:graphicEl>
                                              <a:dgm id="{CBE51C85-5D1E-4C66-ABBA-F0AAE69895E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6BF5D7AC-3AE5-44F0-8B08-73A66E8DEE3D}"/>
                                            </p:graphicEl>
                                          </p:spTgt>
                                        </p:tgtEl>
                                        <p:attrNameLst>
                                          <p:attrName>style.visibility</p:attrName>
                                        </p:attrNameLst>
                                      </p:cBhvr>
                                      <p:to>
                                        <p:strVal val="visible"/>
                                      </p:to>
                                    </p:set>
                                    <p:animEffect transition="in" filter="wipe(down)">
                                      <p:cBhvr>
                                        <p:cTn id="15" dur="500"/>
                                        <p:tgtEl>
                                          <p:spTgt spid="5">
                                            <p:graphicEl>
                                              <a:dgm id="{6BF5D7AC-3AE5-44F0-8B08-73A66E8DEE3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D232A1D7-909C-4226-A7D5-2460F4B1ABEA}"/>
                                            </p:graphicEl>
                                          </p:spTgt>
                                        </p:tgtEl>
                                        <p:attrNameLst>
                                          <p:attrName>style.visibility</p:attrName>
                                        </p:attrNameLst>
                                      </p:cBhvr>
                                      <p:to>
                                        <p:strVal val="visible"/>
                                      </p:to>
                                    </p:set>
                                    <p:animEffect transition="in" filter="wipe(down)">
                                      <p:cBhvr>
                                        <p:cTn id="20" dur="500"/>
                                        <p:tgtEl>
                                          <p:spTgt spid="5">
                                            <p:graphicEl>
                                              <a:dgm id="{D232A1D7-909C-4226-A7D5-2460F4B1ABEA}"/>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782E7D12-FD7A-4866-A1AA-BAE4F18BBAF8}"/>
                                            </p:graphicEl>
                                          </p:spTgt>
                                        </p:tgtEl>
                                        <p:attrNameLst>
                                          <p:attrName>style.visibility</p:attrName>
                                        </p:attrNameLst>
                                      </p:cBhvr>
                                      <p:to>
                                        <p:strVal val="visible"/>
                                      </p:to>
                                    </p:set>
                                    <p:animEffect transition="in" filter="wipe(down)">
                                      <p:cBhvr>
                                        <p:cTn id="23" dur="500"/>
                                        <p:tgtEl>
                                          <p:spTgt spid="5">
                                            <p:graphicEl>
                                              <a:dgm id="{782E7D12-FD7A-4866-A1AA-BAE4F18BBAF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33478080-6694-4C98-BECF-86E4C1C7813B}"/>
                                            </p:graphicEl>
                                          </p:spTgt>
                                        </p:tgtEl>
                                        <p:attrNameLst>
                                          <p:attrName>style.visibility</p:attrName>
                                        </p:attrNameLst>
                                      </p:cBhvr>
                                      <p:to>
                                        <p:strVal val="visible"/>
                                      </p:to>
                                    </p:set>
                                    <p:animEffect transition="in" filter="wipe(down)">
                                      <p:cBhvr>
                                        <p:cTn id="28" dur="500"/>
                                        <p:tgtEl>
                                          <p:spTgt spid="5">
                                            <p:graphicEl>
                                              <a:dgm id="{33478080-6694-4C98-BECF-86E4C1C7813B}"/>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2341C8F2-7036-4748-8678-1AF6DFAD5396}"/>
                                            </p:graphicEl>
                                          </p:spTgt>
                                        </p:tgtEl>
                                        <p:attrNameLst>
                                          <p:attrName>style.visibility</p:attrName>
                                        </p:attrNameLst>
                                      </p:cBhvr>
                                      <p:to>
                                        <p:strVal val="visible"/>
                                      </p:to>
                                    </p:set>
                                    <p:animEffect transition="in" filter="wipe(down)">
                                      <p:cBhvr>
                                        <p:cTn id="31" dur="500"/>
                                        <p:tgtEl>
                                          <p:spTgt spid="5">
                                            <p:graphicEl>
                                              <a:dgm id="{2341C8F2-7036-4748-8678-1AF6DFAD539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B532D279-22EC-4588-BF0F-9277D1EEE09A}"/>
                                            </p:graphicEl>
                                          </p:spTgt>
                                        </p:tgtEl>
                                        <p:attrNameLst>
                                          <p:attrName>style.visibility</p:attrName>
                                        </p:attrNameLst>
                                      </p:cBhvr>
                                      <p:to>
                                        <p:strVal val="visible"/>
                                      </p:to>
                                    </p:set>
                                    <p:animEffect transition="in" filter="wipe(down)">
                                      <p:cBhvr>
                                        <p:cTn id="36" dur="500"/>
                                        <p:tgtEl>
                                          <p:spTgt spid="5">
                                            <p:graphicEl>
                                              <a:dgm id="{B532D279-22EC-4588-BF0F-9277D1EEE09A}"/>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473E9077-652A-4B6B-AA5A-1CA90B74DB56}"/>
                                            </p:graphicEl>
                                          </p:spTgt>
                                        </p:tgtEl>
                                        <p:attrNameLst>
                                          <p:attrName>style.visibility</p:attrName>
                                        </p:attrNameLst>
                                      </p:cBhvr>
                                      <p:to>
                                        <p:strVal val="visible"/>
                                      </p:to>
                                    </p:set>
                                    <p:animEffect transition="in" filter="wipe(down)">
                                      <p:cBhvr>
                                        <p:cTn id="39" dur="500"/>
                                        <p:tgtEl>
                                          <p:spTgt spid="5">
                                            <p:graphicEl>
                                              <a:dgm id="{473E9077-652A-4B6B-AA5A-1CA90B74DB56}"/>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A62CDCB9-4D1E-4488-8284-92C044AD86A5}"/>
                                            </p:graphicEl>
                                          </p:spTgt>
                                        </p:tgtEl>
                                        <p:attrNameLst>
                                          <p:attrName>style.visibility</p:attrName>
                                        </p:attrNameLst>
                                      </p:cBhvr>
                                      <p:to>
                                        <p:strVal val="visible"/>
                                      </p:to>
                                    </p:set>
                                    <p:animEffect transition="in" filter="wipe(down)">
                                      <p:cBhvr>
                                        <p:cTn id="44" dur="500"/>
                                        <p:tgtEl>
                                          <p:spTgt spid="5">
                                            <p:graphicEl>
                                              <a:dgm id="{A62CDCB9-4D1E-4488-8284-92C044AD86A5}"/>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CA6D6E86-10F2-46AE-AA64-571CE70DB756}"/>
                                            </p:graphicEl>
                                          </p:spTgt>
                                        </p:tgtEl>
                                        <p:attrNameLst>
                                          <p:attrName>style.visibility</p:attrName>
                                        </p:attrNameLst>
                                      </p:cBhvr>
                                      <p:to>
                                        <p:strVal val="visible"/>
                                      </p:to>
                                    </p:set>
                                    <p:animEffect transition="in" filter="wipe(down)">
                                      <p:cBhvr>
                                        <p:cTn id="47" dur="500"/>
                                        <p:tgtEl>
                                          <p:spTgt spid="5">
                                            <p:graphicEl>
                                              <a:dgm id="{CA6D6E86-10F2-46AE-AA64-571CE70DB756}"/>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down)">
                                      <p:cBhvr>
                                        <p:cTn id="5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0" y="357188"/>
          <a:ext cx="8686800" cy="62150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77</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0AC33575-7DFA-4FC5-96C1-03D228DFC088}"/>
                                            </p:graphicEl>
                                          </p:spTgt>
                                        </p:tgtEl>
                                        <p:attrNameLst>
                                          <p:attrName>style.visibility</p:attrName>
                                        </p:attrNameLst>
                                      </p:cBhvr>
                                      <p:to>
                                        <p:strVal val="visible"/>
                                      </p:to>
                                    </p:set>
                                    <p:animEffect transition="in" filter="wipe(down)">
                                      <p:cBhvr>
                                        <p:cTn id="7" dur="500"/>
                                        <p:tgtEl>
                                          <p:spTgt spid="5">
                                            <p:graphicEl>
                                              <a:dgm id="{0AC33575-7DFA-4FC5-96C1-03D228DFC08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BFE6C47C-A332-4DD1-AF26-5F20ED229D7A}"/>
                                            </p:graphicEl>
                                          </p:spTgt>
                                        </p:tgtEl>
                                        <p:attrNameLst>
                                          <p:attrName>style.visibility</p:attrName>
                                        </p:attrNameLst>
                                      </p:cBhvr>
                                      <p:to>
                                        <p:strVal val="visible"/>
                                      </p:to>
                                    </p:set>
                                    <p:animEffect transition="in" filter="wipe(down)">
                                      <p:cBhvr>
                                        <p:cTn id="12" dur="500"/>
                                        <p:tgtEl>
                                          <p:spTgt spid="5">
                                            <p:graphicEl>
                                              <a:dgm id="{BFE6C47C-A332-4DD1-AF26-5F20ED229D7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graphicEl>
                                              <a:dgm id="{CBCE3593-DF30-4A62-9C83-14C6EA016251}"/>
                                            </p:graphicEl>
                                          </p:spTgt>
                                        </p:tgtEl>
                                        <p:attrNameLst>
                                          <p:attrName>style.visibility</p:attrName>
                                        </p:attrNameLst>
                                      </p:cBhvr>
                                      <p:to>
                                        <p:strVal val="visible"/>
                                      </p:to>
                                    </p:set>
                                    <p:animEffect transition="in" filter="wipe(down)">
                                      <p:cBhvr>
                                        <p:cTn id="17" dur="500"/>
                                        <p:tgtEl>
                                          <p:spTgt spid="5">
                                            <p:graphicEl>
                                              <a:dgm id="{CBCE3593-DF30-4A62-9C83-14C6EA01625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2562"/>
          </a:xfrm>
        </p:spPr>
        <p:txBody>
          <a:bodyPr>
            <a:normAutofit fontScale="90000"/>
          </a:bodyPr>
          <a:lstStyle/>
          <a:p>
            <a:r>
              <a:rPr lang="en-US" dirty="0" err="1" smtClean="0"/>
              <a:t>Sanksi</a:t>
            </a:r>
            <a:r>
              <a:rPr lang="en-US" dirty="0" smtClean="0"/>
              <a:t> </a:t>
            </a:r>
            <a:r>
              <a:rPr lang="en-US" dirty="0" err="1" smtClean="0"/>
              <a:t>atas</a:t>
            </a:r>
            <a:r>
              <a:rPr lang="en-US" dirty="0" smtClean="0"/>
              <a:t> </a:t>
            </a:r>
            <a:r>
              <a:rPr lang="en-US" dirty="0" err="1" smtClean="0"/>
              <a:t>Keberatan</a:t>
            </a:r>
            <a:endParaRPr lang="en-US" dirty="0"/>
          </a:p>
        </p:txBody>
      </p:sp>
      <p:sp>
        <p:nvSpPr>
          <p:cNvPr id="3" name="Content Placeholder 2"/>
          <p:cNvSpPr>
            <a:spLocks noGrp="1"/>
          </p:cNvSpPr>
          <p:nvPr>
            <p:ph idx="1"/>
          </p:nvPr>
        </p:nvSpPr>
        <p:spPr>
          <a:xfrm>
            <a:off x="457200" y="1066800"/>
            <a:ext cx="8229600" cy="4876800"/>
          </a:xfrm>
        </p:spPr>
        <p:style>
          <a:lnRef idx="2">
            <a:schemeClr val="accent1"/>
          </a:lnRef>
          <a:fillRef idx="1">
            <a:schemeClr val="lt1"/>
          </a:fillRef>
          <a:effectRef idx="0">
            <a:schemeClr val="accent1"/>
          </a:effectRef>
          <a:fontRef idx="minor">
            <a:schemeClr val="dk1"/>
          </a:fontRef>
        </p:style>
        <p:txBody>
          <a:bodyPr>
            <a:normAutofit fontScale="92500"/>
          </a:bodyPr>
          <a:lstStyle/>
          <a:p>
            <a:r>
              <a:rPr lang="en-US" dirty="0" err="1" smtClean="0"/>
              <a:t>Dalam</a:t>
            </a:r>
            <a:r>
              <a:rPr lang="en-US" dirty="0" smtClean="0"/>
              <a:t> </a:t>
            </a:r>
            <a:r>
              <a:rPr lang="en-US" dirty="0" err="1" smtClean="0"/>
              <a:t>hal</a:t>
            </a:r>
            <a:r>
              <a:rPr lang="en-US" dirty="0" smtClean="0"/>
              <a:t> </a:t>
            </a:r>
            <a:r>
              <a:rPr lang="en-US" dirty="0" err="1" smtClean="0"/>
              <a:t>keberatan</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ditolak</a:t>
            </a:r>
            <a:r>
              <a:rPr lang="en-US" dirty="0" smtClean="0"/>
              <a:t> </a:t>
            </a:r>
            <a:r>
              <a:rPr lang="en-US" dirty="0" err="1" smtClean="0"/>
              <a:t>atau</a:t>
            </a:r>
            <a:r>
              <a:rPr lang="en-US" dirty="0" smtClean="0"/>
              <a:t> </a:t>
            </a:r>
            <a:r>
              <a:rPr lang="en-US" dirty="0" err="1" smtClean="0"/>
              <a:t>dikabulkan</a:t>
            </a:r>
            <a:r>
              <a:rPr lang="en-US" dirty="0" smtClean="0"/>
              <a:t> </a:t>
            </a:r>
            <a:r>
              <a:rPr lang="en-US" dirty="0" err="1" smtClean="0"/>
              <a:t>sebagian</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dikenai</a:t>
            </a:r>
            <a:r>
              <a:rPr lang="en-US" dirty="0" smtClean="0"/>
              <a:t> </a:t>
            </a:r>
            <a:r>
              <a:rPr lang="en-US" dirty="0" err="1" smtClean="0"/>
              <a:t>sanksi</a:t>
            </a:r>
            <a:r>
              <a:rPr lang="en-US" dirty="0" smtClean="0"/>
              <a:t> </a:t>
            </a:r>
            <a:r>
              <a:rPr lang="en-US" dirty="0" err="1" smtClean="0"/>
              <a:t>administrasi</a:t>
            </a:r>
            <a:r>
              <a:rPr lang="en-US" dirty="0" smtClean="0"/>
              <a:t> </a:t>
            </a:r>
            <a:r>
              <a:rPr lang="en-US" dirty="0" err="1" smtClean="0"/>
              <a:t>berupa</a:t>
            </a:r>
            <a:r>
              <a:rPr lang="en-US" dirty="0" smtClean="0"/>
              <a:t> </a:t>
            </a:r>
            <a:r>
              <a:rPr lang="en-US" dirty="0" err="1" smtClean="0"/>
              <a:t>denda</a:t>
            </a:r>
            <a:r>
              <a:rPr lang="en-US" dirty="0" smtClean="0"/>
              <a:t> </a:t>
            </a:r>
            <a:r>
              <a:rPr lang="en-US" dirty="0" err="1" smtClean="0"/>
              <a:t>sebesar</a:t>
            </a:r>
            <a:r>
              <a:rPr lang="en-US" dirty="0" smtClean="0"/>
              <a:t> 50% (lima </a:t>
            </a:r>
            <a:r>
              <a:rPr lang="en-US" dirty="0" err="1" smtClean="0"/>
              <a:t>puluh</a:t>
            </a:r>
            <a:r>
              <a:rPr lang="en-US" dirty="0" smtClean="0"/>
              <a:t> </a:t>
            </a:r>
            <a:r>
              <a:rPr lang="en-US" dirty="0" err="1" smtClean="0"/>
              <a:t>persen</a:t>
            </a:r>
            <a:r>
              <a:rPr lang="en-US" dirty="0" smtClean="0"/>
              <a:t>) </a:t>
            </a:r>
            <a:r>
              <a:rPr lang="en-US" dirty="0" err="1" smtClean="0"/>
              <a:t>dari</a:t>
            </a:r>
            <a:r>
              <a:rPr lang="en-US" dirty="0" smtClean="0"/>
              <a:t> </a:t>
            </a:r>
            <a:r>
              <a:rPr lang="en-US" dirty="0" err="1" smtClean="0"/>
              <a:t>jumlah</a:t>
            </a:r>
            <a:r>
              <a:rPr lang="en-US" dirty="0" smtClean="0"/>
              <a:t> </a:t>
            </a:r>
            <a:r>
              <a:rPr lang="en-US" dirty="0" err="1" smtClean="0"/>
              <a:t>pajak</a:t>
            </a:r>
            <a:r>
              <a:rPr lang="en-US" dirty="0" smtClean="0"/>
              <a:t> </a:t>
            </a:r>
            <a:r>
              <a:rPr lang="en-US" dirty="0" err="1" smtClean="0"/>
              <a:t>berdasarkan</a:t>
            </a:r>
            <a:r>
              <a:rPr lang="en-US" dirty="0" smtClean="0"/>
              <a:t> </a:t>
            </a:r>
            <a:r>
              <a:rPr lang="en-US" dirty="0" err="1" smtClean="0"/>
              <a:t>keputusan</a:t>
            </a:r>
            <a:r>
              <a:rPr lang="en-US" dirty="0" smtClean="0"/>
              <a:t> </a:t>
            </a:r>
            <a:r>
              <a:rPr lang="en-US" dirty="0" err="1" smtClean="0"/>
              <a:t>keberatan</a:t>
            </a:r>
            <a:r>
              <a:rPr lang="en-US" dirty="0" smtClean="0"/>
              <a:t> </a:t>
            </a:r>
            <a:r>
              <a:rPr lang="en-US" dirty="0" err="1" smtClean="0"/>
              <a:t>dikurangi</a:t>
            </a:r>
            <a:r>
              <a:rPr lang="en-US" dirty="0" smtClean="0"/>
              <a:t> </a:t>
            </a:r>
            <a:r>
              <a:rPr lang="en-US" dirty="0" err="1" smtClean="0"/>
              <a:t>dengan</a:t>
            </a:r>
            <a:r>
              <a:rPr lang="en-US" dirty="0" smtClean="0"/>
              <a:t> </a:t>
            </a:r>
            <a:r>
              <a:rPr lang="en-US" dirty="0" err="1" smtClean="0"/>
              <a:t>pajak</a:t>
            </a:r>
            <a:r>
              <a:rPr lang="en-US" dirty="0" smtClean="0"/>
              <a:t> yang </a:t>
            </a:r>
            <a:r>
              <a:rPr lang="en-US" dirty="0" err="1" smtClean="0"/>
              <a:t>telah</a:t>
            </a:r>
            <a:r>
              <a:rPr lang="en-US" dirty="0" smtClean="0"/>
              <a:t> </a:t>
            </a:r>
            <a:r>
              <a:rPr lang="en-US" dirty="0" err="1" smtClean="0"/>
              <a:t>dibayar</a:t>
            </a:r>
            <a:r>
              <a:rPr lang="en-US" dirty="0" smtClean="0"/>
              <a:t> </a:t>
            </a:r>
            <a:r>
              <a:rPr lang="en-US" dirty="0" err="1" smtClean="0"/>
              <a:t>sebelum</a:t>
            </a:r>
            <a:r>
              <a:rPr lang="en-US" dirty="0" smtClean="0"/>
              <a:t> </a:t>
            </a:r>
            <a:r>
              <a:rPr lang="en-US" dirty="0" err="1" smtClean="0"/>
              <a:t>mengajukan</a:t>
            </a:r>
            <a:r>
              <a:rPr lang="en-US" dirty="0" smtClean="0"/>
              <a:t> </a:t>
            </a:r>
            <a:r>
              <a:rPr lang="en-US" dirty="0" err="1" smtClean="0"/>
              <a:t>keberatan</a:t>
            </a:r>
            <a:endParaRPr lang="en-US" dirty="0" smtClean="0"/>
          </a:p>
          <a:p>
            <a:r>
              <a:rPr lang="en-US" dirty="0" err="1" smtClean="0"/>
              <a:t>Dalam</a:t>
            </a:r>
            <a:r>
              <a:rPr lang="en-US" dirty="0" smtClean="0"/>
              <a:t> </a:t>
            </a:r>
            <a:r>
              <a:rPr lang="en-US" dirty="0" err="1" smtClean="0"/>
              <a:t>hal</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mengajukan</a:t>
            </a:r>
            <a:r>
              <a:rPr lang="en-US" dirty="0" smtClean="0"/>
              <a:t> </a:t>
            </a:r>
            <a:r>
              <a:rPr lang="en-US" dirty="0" err="1" smtClean="0"/>
              <a:t>permohonan</a:t>
            </a:r>
            <a:r>
              <a:rPr lang="en-US" dirty="0" smtClean="0"/>
              <a:t> banding, </a:t>
            </a:r>
            <a:r>
              <a:rPr lang="en-US" dirty="0" err="1" smtClean="0"/>
              <a:t>sanksi</a:t>
            </a:r>
            <a:r>
              <a:rPr lang="en-US" dirty="0" smtClean="0"/>
              <a:t> </a:t>
            </a:r>
            <a:r>
              <a:rPr lang="en-US" dirty="0" err="1" smtClean="0"/>
              <a:t>administrasi</a:t>
            </a:r>
            <a:r>
              <a:rPr lang="en-US" dirty="0" smtClean="0"/>
              <a:t> </a:t>
            </a:r>
            <a:r>
              <a:rPr lang="en-US" dirty="0" err="1" smtClean="0"/>
              <a:t>berupa</a:t>
            </a:r>
            <a:r>
              <a:rPr lang="en-US" dirty="0" smtClean="0"/>
              <a:t> </a:t>
            </a:r>
            <a:r>
              <a:rPr lang="en-US" dirty="0" err="1" smtClean="0"/>
              <a:t>denda</a:t>
            </a:r>
            <a:r>
              <a:rPr lang="en-US" dirty="0" smtClean="0"/>
              <a:t> </a:t>
            </a:r>
            <a:r>
              <a:rPr lang="en-US" dirty="0" err="1" smtClean="0"/>
              <a:t>sebesar</a:t>
            </a:r>
            <a:r>
              <a:rPr lang="en-US" dirty="0" smtClean="0"/>
              <a:t> 50% (lima </a:t>
            </a:r>
            <a:r>
              <a:rPr lang="en-US" dirty="0" err="1" smtClean="0"/>
              <a:t>puluh</a:t>
            </a:r>
            <a:r>
              <a:rPr lang="en-US" dirty="0" smtClean="0"/>
              <a:t> </a:t>
            </a:r>
            <a:r>
              <a:rPr lang="en-US" dirty="0" err="1" smtClean="0"/>
              <a:t>persen</a:t>
            </a:r>
            <a:r>
              <a:rPr lang="en-US" dirty="0" smtClean="0"/>
              <a:t>) </a:t>
            </a:r>
            <a:r>
              <a:rPr lang="en-US" dirty="0" err="1" smtClean="0"/>
              <a:t>tidak</a:t>
            </a:r>
            <a:r>
              <a:rPr lang="en-US" dirty="0" smtClean="0"/>
              <a:t> </a:t>
            </a:r>
            <a:r>
              <a:rPr lang="en-US" dirty="0" err="1" smtClean="0"/>
              <a:t>dikenakan</a:t>
            </a:r>
            <a:r>
              <a:rPr lang="en-US" dirty="0" smtClean="0"/>
              <a:t>.</a:t>
            </a:r>
          </a:p>
          <a:p>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28604"/>
          <a:ext cx="8229600" cy="5697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590CFF73-D33C-4A9B-B849-6F7B2456F4F7}"/>
                                            </p:graphicEl>
                                          </p:spTgt>
                                        </p:tgtEl>
                                        <p:attrNameLst>
                                          <p:attrName>style.visibility</p:attrName>
                                        </p:attrNameLst>
                                      </p:cBhvr>
                                      <p:to>
                                        <p:strVal val="visible"/>
                                      </p:to>
                                    </p:set>
                                    <p:animEffect transition="in" filter="wipe(down)">
                                      <p:cBhvr>
                                        <p:cTn id="7" dur="500"/>
                                        <p:tgtEl>
                                          <p:spTgt spid="4">
                                            <p:graphicEl>
                                              <a:dgm id="{590CFF73-D33C-4A9B-B849-6F7B2456F4F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046B06DE-D8B0-4BCD-B945-7D5E8021A55D}"/>
                                            </p:graphicEl>
                                          </p:spTgt>
                                        </p:tgtEl>
                                        <p:attrNameLst>
                                          <p:attrName>style.visibility</p:attrName>
                                        </p:attrNameLst>
                                      </p:cBhvr>
                                      <p:to>
                                        <p:strVal val="visible"/>
                                      </p:to>
                                    </p:set>
                                    <p:animEffect transition="in" filter="wipe(down)">
                                      <p:cBhvr>
                                        <p:cTn id="12" dur="500"/>
                                        <p:tgtEl>
                                          <p:spTgt spid="4">
                                            <p:graphicEl>
                                              <a:dgm id="{046B06DE-D8B0-4BCD-B945-7D5E8021A55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805C52C6-40C4-4DD5-A255-2387453EF827}"/>
                                            </p:graphicEl>
                                          </p:spTgt>
                                        </p:tgtEl>
                                        <p:attrNameLst>
                                          <p:attrName>style.visibility</p:attrName>
                                        </p:attrNameLst>
                                      </p:cBhvr>
                                      <p:to>
                                        <p:strVal val="visible"/>
                                      </p:to>
                                    </p:set>
                                    <p:animEffect transition="in" filter="wipe(down)">
                                      <p:cBhvr>
                                        <p:cTn id="15" dur="500"/>
                                        <p:tgtEl>
                                          <p:spTgt spid="4">
                                            <p:graphicEl>
                                              <a:dgm id="{805C52C6-40C4-4DD5-A255-2387453EF82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034A3558-E76A-4500-A2DA-8EC9239B2A49}"/>
                                            </p:graphicEl>
                                          </p:spTgt>
                                        </p:tgtEl>
                                        <p:attrNameLst>
                                          <p:attrName>style.visibility</p:attrName>
                                        </p:attrNameLst>
                                      </p:cBhvr>
                                      <p:to>
                                        <p:strVal val="visible"/>
                                      </p:to>
                                    </p:set>
                                    <p:animEffect transition="in" filter="wipe(down)">
                                      <p:cBhvr>
                                        <p:cTn id="20" dur="500"/>
                                        <p:tgtEl>
                                          <p:spTgt spid="4">
                                            <p:graphicEl>
                                              <a:dgm id="{034A3558-E76A-4500-A2DA-8EC9239B2A49}"/>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9585C788-F36C-444A-A3BD-8FE057F87B36}"/>
                                            </p:graphicEl>
                                          </p:spTgt>
                                        </p:tgtEl>
                                        <p:attrNameLst>
                                          <p:attrName>style.visibility</p:attrName>
                                        </p:attrNameLst>
                                      </p:cBhvr>
                                      <p:to>
                                        <p:strVal val="visible"/>
                                      </p:to>
                                    </p:set>
                                    <p:animEffect transition="in" filter="wipe(down)">
                                      <p:cBhvr>
                                        <p:cTn id="23" dur="500"/>
                                        <p:tgtEl>
                                          <p:spTgt spid="4">
                                            <p:graphicEl>
                                              <a:dgm id="{9585C788-F36C-444A-A3BD-8FE057F87B3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4D3B9CCA-8257-425C-A7BC-75D6F57C3A53}"/>
                                            </p:graphicEl>
                                          </p:spTgt>
                                        </p:tgtEl>
                                        <p:attrNameLst>
                                          <p:attrName>style.visibility</p:attrName>
                                        </p:attrNameLst>
                                      </p:cBhvr>
                                      <p:to>
                                        <p:strVal val="visible"/>
                                      </p:to>
                                    </p:set>
                                    <p:animEffect transition="in" filter="wipe(down)">
                                      <p:cBhvr>
                                        <p:cTn id="28" dur="500"/>
                                        <p:tgtEl>
                                          <p:spTgt spid="4">
                                            <p:graphicEl>
                                              <a:dgm id="{4D3B9CCA-8257-425C-A7BC-75D6F57C3A53}"/>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65700AC7-764B-438D-9F7E-C67FC2362133}"/>
                                            </p:graphicEl>
                                          </p:spTgt>
                                        </p:tgtEl>
                                        <p:attrNameLst>
                                          <p:attrName>style.visibility</p:attrName>
                                        </p:attrNameLst>
                                      </p:cBhvr>
                                      <p:to>
                                        <p:strVal val="visible"/>
                                      </p:to>
                                    </p:set>
                                    <p:animEffect transition="in" filter="wipe(down)">
                                      <p:cBhvr>
                                        <p:cTn id="31" dur="500"/>
                                        <p:tgtEl>
                                          <p:spTgt spid="4">
                                            <p:graphicEl>
                                              <a:dgm id="{65700AC7-764B-438D-9F7E-C67FC2362133}"/>
                                            </p:graphic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
                                            <p:graphicEl>
                                              <a:dgm id="{1F6970B5-5485-498D-857A-B505EE135405}"/>
                                            </p:graphicEl>
                                          </p:spTgt>
                                        </p:tgtEl>
                                        <p:attrNameLst>
                                          <p:attrName>style.visibility</p:attrName>
                                        </p:attrNameLst>
                                      </p:cBhvr>
                                      <p:to>
                                        <p:strVal val="visible"/>
                                      </p:to>
                                    </p:set>
                                    <p:animEffect transition="in" filter="wipe(down)">
                                      <p:cBhvr>
                                        <p:cTn id="34" dur="500"/>
                                        <p:tgtEl>
                                          <p:spTgt spid="4">
                                            <p:graphicEl>
                                              <a:dgm id="{1F6970B5-5485-498D-857A-B505EE13540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428624"/>
          <a:ext cx="8229600" cy="5929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80</a:t>
            </a:fld>
            <a:endParaRPr lang="id-ID"/>
          </a:p>
        </p:txBody>
      </p:sp>
      <p:sp>
        <p:nvSpPr>
          <p:cNvPr id="6" name="Rectangle 5"/>
          <p:cNvSpPr/>
          <p:nvPr/>
        </p:nvSpPr>
        <p:spPr>
          <a:xfrm>
            <a:off x="2928926" y="2857496"/>
            <a:ext cx="2867516" cy="923330"/>
          </a:xfrm>
          <a:prstGeom prst="rect">
            <a:avLst/>
          </a:prstGeom>
          <a:noFill/>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3200" b="0" cap="none" spc="0" dirty="0" err="1" smtClean="0">
                <a:ln w="10160">
                  <a:solidFill>
                    <a:schemeClr val="accent1"/>
                  </a:solidFill>
                  <a:prstDash val="solid"/>
                </a:ln>
                <a:solidFill>
                  <a:srgbClr val="FF0000"/>
                </a:solidFill>
                <a:effectLst>
                  <a:outerShdw blurRad="38100" dist="32000" dir="5400000" algn="tl">
                    <a:srgbClr val="000000">
                      <a:alpha val="30000"/>
                    </a:srgbClr>
                  </a:outerShdw>
                </a:effectLst>
              </a:rPr>
              <a:t>Peradilan</a:t>
            </a:r>
            <a:r>
              <a:rPr lang="en-US" sz="3200" b="0" cap="none" spc="0" dirty="0" smtClean="0">
                <a:ln w="10160">
                  <a:solidFill>
                    <a:schemeClr val="accent1"/>
                  </a:solidFill>
                  <a:prstDash val="solid"/>
                </a:ln>
                <a:solidFill>
                  <a:srgbClr val="FF0000"/>
                </a:solidFill>
                <a:effectLst>
                  <a:outerShdw blurRad="38100" dist="32000" dir="5400000" algn="tl">
                    <a:srgbClr val="000000">
                      <a:alpha val="30000"/>
                    </a:srgbClr>
                  </a:outerShdw>
                </a:effectLst>
              </a:rPr>
              <a:t> </a:t>
            </a:r>
            <a:r>
              <a:rPr lang="en-US" sz="3200" b="0" cap="none" spc="0" dirty="0" err="1" smtClean="0">
                <a:ln w="10160">
                  <a:solidFill>
                    <a:schemeClr val="accent1"/>
                  </a:solidFill>
                  <a:prstDash val="solid"/>
                </a:ln>
                <a:solidFill>
                  <a:srgbClr val="FF0000"/>
                </a:solidFill>
                <a:effectLst>
                  <a:outerShdw blurRad="38100" dist="32000" dir="5400000" algn="tl">
                    <a:srgbClr val="000000">
                      <a:alpha val="30000"/>
                    </a:srgbClr>
                  </a:outerShdw>
                </a:effectLst>
              </a:rPr>
              <a:t>Kuasi</a:t>
            </a:r>
            <a:endParaRPr lang="en-US" sz="3200" b="0" cap="none" spc="0" dirty="0">
              <a:ln w="10160">
                <a:solidFill>
                  <a:schemeClr val="accent1"/>
                </a:solidFill>
                <a:prstDash val="solid"/>
              </a:ln>
              <a:solidFill>
                <a:srgbClr val="FF0000"/>
              </a:solidFill>
              <a:effectLst>
                <a:outerShdw blurRad="38100" dist="32000" dir="5400000" algn="tl">
                  <a:srgbClr val="000000">
                    <a:alpha val="30000"/>
                  </a:srgbClr>
                </a:outerShdw>
              </a:effectLst>
            </a:endParaRPr>
          </a:p>
        </p:txBody>
      </p:sp>
      <p:sp>
        <p:nvSpPr>
          <p:cNvPr id="7" name="Rectangle 6"/>
          <p:cNvSpPr/>
          <p:nvPr/>
        </p:nvSpPr>
        <p:spPr>
          <a:xfrm>
            <a:off x="3214678" y="5934670"/>
            <a:ext cx="1993239" cy="923330"/>
          </a:xfrm>
          <a:prstGeom prst="rect">
            <a:avLst/>
          </a:prstGeom>
          <a:noFill/>
          <a:ln>
            <a:solidFill>
              <a:schemeClr val="accent1"/>
            </a:solidFill>
          </a:ln>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Ps. 23</a:t>
            </a:r>
            <a:endParaRPr lang="en-US" sz="54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cxnSp>
        <p:nvCxnSpPr>
          <p:cNvPr id="9" name="Straight Arrow Connector 8"/>
          <p:cNvCxnSpPr/>
          <p:nvPr/>
        </p:nvCxnSpPr>
        <p:spPr>
          <a:xfrm rot="16200000" flipH="1">
            <a:off x="1142976" y="4500570"/>
            <a:ext cx="3286148" cy="8572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F46CE2CC-E5CF-4339-99B9-A8FD26CA88B0}"/>
                                            </p:graphicEl>
                                          </p:spTgt>
                                        </p:tgtEl>
                                        <p:attrNameLst>
                                          <p:attrName>style.visibility</p:attrName>
                                        </p:attrNameLst>
                                      </p:cBhvr>
                                      <p:to>
                                        <p:strVal val="visible"/>
                                      </p:to>
                                    </p:set>
                                    <p:animEffect transition="in" filter="wipe(down)">
                                      <p:cBhvr>
                                        <p:cTn id="7" dur="500"/>
                                        <p:tgtEl>
                                          <p:spTgt spid="5">
                                            <p:graphicEl>
                                              <a:dgm id="{F46CE2CC-E5CF-4339-99B9-A8FD26CA88B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75705731-7F80-4917-ACD3-BCFDD418E7A5}"/>
                                            </p:graphicEl>
                                          </p:spTgt>
                                        </p:tgtEl>
                                        <p:attrNameLst>
                                          <p:attrName>style.visibility</p:attrName>
                                        </p:attrNameLst>
                                      </p:cBhvr>
                                      <p:to>
                                        <p:strVal val="visible"/>
                                      </p:to>
                                    </p:set>
                                    <p:animEffect transition="in" filter="wipe(down)">
                                      <p:cBhvr>
                                        <p:cTn id="12" dur="500"/>
                                        <p:tgtEl>
                                          <p:spTgt spid="5">
                                            <p:graphicEl>
                                              <a:dgm id="{75705731-7F80-4917-ACD3-BCFDD418E7A5}"/>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31342577-3D74-4178-9C00-2D5BF8DC097E}"/>
                                            </p:graphicEl>
                                          </p:spTgt>
                                        </p:tgtEl>
                                        <p:attrNameLst>
                                          <p:attrName>style.visibility</p:attrName>
                                        </p:attrNameLst>
                                      </p:cBhvr>
                                      <p:to>
                                        <p:strVal val="visible"/>
                                      </p:to>
                                    </p:set>
                                    <p:animEffect transition="in" filter="wipe(down)">
                                      <p:cBhvr>
                                        <p:cTn id="15" dur="500"/>
                                        <p:tgtEl>
                                          <p:spTgt spid="5">
                                            <p:graphicEl>
                                              <a:dgm id="{31342577-3D74-4178-9C00-2D5BF8DC097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3F5BDABF-CBA7-4245-BA91-C9568E1985DD}"/>
                                            </p:graphicEl>
                                          </p:spTgt>
                                        </p:tgtEl>
                                        <p:attrNameLst>
                                          <p:attrName>style.visibility</p:attrName>
                                        </p:attrNameLst>
                                      </p:cBhvr>
                                      <p:to>
                                        <p:strVal val="visible"/>
                                      </p:to>
                                    </p:set>
                                    <p:animEffect transition="in" filter="wipe(down)">
                                      <p:cBhvr>
                                        <p:cTn id="20" dur="500"/>
                                        <p:tgtEl>
                                          <p:spTgt spid="5">
                                            <p:graphicEl>
                                              <a:dgm id="{3F5BDABF-CBA7-4245-BA91-C9568E1985DD}"/>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25B7FF69-1ACC-4EF5-849E-70E03C2E0121}"/>
                                            </p:graphicEl>
                                          </p:spTgt>
                                        </p:tgtEl>
                                        <p:attrNameLst>
                                          <p:attrName>style.visibility</p:attrName>
                                        </p:attrNameLst>
                                      </p:cBhvr>
                                      <p:to>
                                        <p:strVal val="visible"/>
                                      </p:to>
                                    </p:set>
                                    <p:animEffect transition="in" filter="wipe(down)">
                                      <p:cBhvr>
                                        <p:cTn id="23" dur="500"/>
                                        <p:tgtEl>
                                          <p:spTgt spid="5">
                                            <p:graphicEl>
                                              <a:dgm id="{25B7FF69-1ACC-4EF5-849E-70E03C2E012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C83A43CF-F874-46D8-A249-64DD39098BFA}"/>
                                            </p:graphicEl>
                                          </p:spTgt>
                                        </p:tgtEl>
                                        <p:attrNameLst>
                                          <p:attrName>style.visibility</p:attrName>
                                        </p:attrNameLst>
                                      </p:cBhvr>
                                      <p:to>
                                        <p:strVal val="visible"/>
                                      </p:to>
                                    </p:set>
                                    <p:animEffect transition="in" filter="wipe(down)">
                                      <p:cBhvr>
                                        <p:cTn id="28" dur="500"/>
                                        <p:tgtEl>
                                          <p:spTgt spid="5">
                                            <p:graphicEl>
                                              <a:dgm id="{C83A43CF-F874-46D8-A249-64DD39098BFA}"/>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4C953858-40C0-4A18-A5F5-DDA3B756EB3F}"/>
                                            </p:graphicEl>
                                          </p:spTgt>
                                        </p:tgtEl>
                                        <p:attrNameLst>
                                          <p:attrName>style.visibility</p:attrName>
                                        </p:attrNameLst>
                                      </p:cBhvr>
                                      <p:to>
                                        <p:strVal val="visible"/>
                                      </p:to>
                                    </p:set>
                                    <p:animEffect transition="in" filter="wipe(down)">
                                      <p:cBhvr>
                                        <p:cTn id="31" dur="500"/>
                                        <p:tgtEl>
                                          <p:spTgt spid="5">
                                            <p:graphicEl>
                                              <a:dgm id="{4C953858-40C0-4A18-A5F5-DDA3B756EB3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E30ADEE7-A847-4CA9-BC3D-C634F592E60B}"/>
                                            </p:graphicEl>
                                          </p:spTgt>
                                        </p:tgtEl>
                                        <p:attrNameLst>
                                          <p:attrName>style.visibility</p:attrName>
                                        </p:attrNameLst>
                                      </p:cBhvr>
                                      <p:to>
                                        <p:strVal val="visible"/>
                                      </p:to>
                                    </p:set>
                                    <p:animEffect transition="in" filter="wipe(down)">
                                      <p:cBhvr>
                                        <p:cTn id="36" dur="500"/>
                                        <p:tgtEl>
                                          <p:spTgt spid="5">
                                            <p:graphicEl>
                                              <a:dgm id="{E30ADEE7-A847-4CA9-BC3D-C634F592E60B}"/>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B62F9DA7-28AA-4509-B064-1A86F64DF960}"/>
                                            </p:graphicEl>
                                          </p:spTgt>
                                        </p:tgtEl>
                                        <p:attrNameLst>
                                          <p:attrName>style.visibility</p:attrName>
                                        </p:attrNameLst>
                                      </p:cBhvr>
                                      <p:to>
                                        <p:strVal val="visible"/>
                                      </p:to>
                                    </p:set>
                                    <p:animEffect transition="in" filter="wipe(down)">
                                      <p:cBhvr>
                                        <p:cTn id="39" dur="500"/>
                                        <p:tgtEl>
                                          <p:spTgt spid="5">
                                            <p:graphicEl>
                                              <a:dgm id="{B62F9DA7-28AA-4509-B064-1A86F64DF960}"/>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6">
                                            <p:txEl>
                                              <p:pRg st="0" end="0"/>
                                            </p:txEl>
                                          </p:spTgt>
                                        </p:tgtEl>
                                        <p:attrNameLst>
                                          <p:attrName>style.visibility</p:attrName>
                                        </p:attrNameLst>
                                      </p:cBhvr>
                                      <p:to>
                                        <p:strVal val="visible"/>
                                      </p:to>
                                    </p:set>
                                    <p:animEffect transition="in" filter="wipe(down)">
                                      <p:cBhvr>
                                        <p:cTn id="44" dur="500"/>
                                        <p:tgtEl>
                                          <p:spTgt spid="6">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7">
                                            <p:bg/>
                                          </p:spTgt>
                                        </p:tgtEl>
                                        <p:attrNameLst>
                                          <p:attrName>style.visibility</p:attrName>
                                        </p:attrNameLst>
                                      </p:cBhvr>
                                      <p:to>
                                        <p:strVal val="visible"/>
                                      </p:to>
                                    </p:set>
                                    <p:animEffect transition="in" filter="wipe(down)">
                                      <p:cBhvr>
                                        <p:cTn id="49" dur="500"/>
                                        <p:tgtEl>
                                          <p:spTgt spid="7">
                                            <p:bg/>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7">
                                            <p:txEl>
                                              <p:pRg st="0" end="0"/>
                                            </p:txEl>
                                          </p:spTgt>
                                        </p:tgtEl>
                                        <p:attrNameLst>
                                          <p:attrName>style.visibility</p:attrName>
                                        </p:attrNameLst>
                                      </p:cBhvr>
                                      <p:to>
                                        <p:strVal val="visible"/>
                                      </p:to>
                                    </p:set>
                                    <p:animEffect transition="in" filter="wipe(down)">
                                      <p:cBhvr>
                                        <p:cTn id="54" dur="500"/>
                                        <p:tgtEl>
                                          <p:spTgt spid="7">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500" fill="hold"/>
                                        <p:tgtEl>
                                          <p:spTgt spid="9"/>
                                        </p:tgtEl>
                                        <p:attrNameLst>
                                          <p:attrName>ppt_x</p:attrName>
                                        </p:attrNameLst>
                                      </p:cBhvr>
                                      <p:tavLst>
                                        <p:tav tm="0">
                                          <p:val>
                                            <p:strVal val="#ppt_x"/>
                                          </p:val>
                                        </p:tav>
                                        <p:tav tm="100000">
                                          <p:val>
                                            <p:strVal val="#ppt_x"/>
                                          </p:val>
                                        </p:tav>
                                      </p:tavLst>
                                    </p:anim>
                                    <p:anim calcmode="lin" valueType="num">
                                      <p:cBhvr additive="base">
                                        <p:cTn id="6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P spid="6" grpId="0" build="p"/>
      <p:bldP spid="7" grpId="0" build="p"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rmAutofit fontScale="90000"/>
          </a:bodyPr>
          <a:lstStyle/>
          <a:p>
            <a:r>
              <a:rPr lang="en-US" dirty="0" smtClean="0"/>
              <a:t>Yang </a:t>
            </a:r>
            <a:r>
              <a:rPr lang="en-US" dirty="0" err="1" smtClean="0"/>
              <a:t>diperlukan</a:t>
            </a:r>
            <a:endParaRPr lang="en-US" dirty="0"/>
          </a:p>
        </p:txBody>
      </p:sp>
      <p:sp>
        <p:nvSpPr>
          <p:cNvPr id="3" name="Content Placeholder 2"/>
          <p:cNvSpPr>
            <a:spLocks noGrp="1"/>
          </p:cNvSpPr>
          <p:nvPr>
            <p:ph idx="1"/>
          </p:nvPr>
        </p:nvSpPr>
        <p:spPr>
          <a:xfrm>
            <a:off x="457200" y="928670"/>
            <a:ext cx="8229600" cy="5197493"/>
          </a:xfrm>
        </p:spPr>
        <p:txBody>
          <a:bodyPr>
            <a:normAutofit fontScale="92500"/>
          </a:bodyPr>
          <a:lstStyle/>
          <a:p>
            <a:r>
              <a:rPr lang="en-US" dirty="0" err="1" smtClean="0"/>
              <a:t>Pembukuan</a:t>
            </a:r>
            <a:r>
              <a:rPr lang="en-US" dirty="0" smtClean="0"/>
              <a:t>, </a:t>
            </a:r>
          </a:p>
          <a:p>
            <a:r>
              <a:rPr lang="en-US" dirty="0" err="1" smtClean="0"/>
              <a:t>catatan</a:t>
            </a:r>
            <a:r>
              <a:rPr lang="en-US" dirty="0" smtClean="0"/>
              <a:t>, </a:t>
            </a:r>
          </a:p>
          <a:p>
            <a:r>
              <a:rPr lang="en-US" dirty="0" smtClean="0"/>
              <a:t>data, </a:t>
            </a:r>
          </a:p>
          <a:p>
            <a:r>
              <a:rPr lang="en-US" dirty="0" err="1" smtClean="0"/>
              <a:t>informasi</a:t>
            </a:r>
            <a:r>
              <a:rPr lang="en-US" dirty="0" smtClean="0"/>
              <a:t>  </a:t>
            </a:r>
            <a:r>
              <a:rPr lang="en-US" dirty="0" err="1" smtClean="0"/>
              <a:t>atau</a:t>
            </a:r>
            <a:r>
              <a:rPr lang="en-US" dirty="0" smtClean="0"/>
              <a:t> </a:t>
            </a:r>
            <a:r>
              <a:rPr lang="en-US" dirty="0" err="1" smtClean="0"/>
              <a:t>keterangan</a:t>
            </a:r>
            <a:r>
              <a:rPr lang="en-US" dirty="0" smtClean="0"/>
              <a:t> lain yang </a:t>
            </a:r>
            <a:r>
              <a:rPr lang="en-US" dirty="0" err="1" smtClean="0"/>
              <a:t>tidak</a:t>
            </a:r>
            <a:r>
              <a:rPr lang="en-US" dirty="0" smtClean="0"/>
              <a:t> </a:t>
            </a:r>
            <a:r>
              <a:rPr lang="en-US" dirty="0" err="1" smtClean="0"/>
              <a:t>diberikan</a:t>
            </a:r>
            <a:r>
              <a:rPr lang="en-US" dirty="0" smtClean="0"/>
              <a:t> </a:t>
            </a:r>
            <a:r>
              <a:rPr lang="en-US" dirty="0" err="1" smtClean="0"/>
              <a:t>pada</a:t>
            </a:r>
            <a:r>
              <a:rPr lang="en-US" dirty="0" smtClean="0"/>
              <a:t> </a:t>
            </a:r>
            <a:r>
              <a:rPr lang="en-US" dirty="0" err="1" smtClean="0"/>
              <a:t>saat</a:t>
            </a:r>
            <a:r>
              <a:rPr lang="en-US" dirty="0" smtClean="0"/>
              <a:t> </a:t>
            </a:r>
            <a:r>
              <a:rPr lang="en-US" dirty="0" err="1" smtClean="0"/>
              <a:t>pemeriksaan</a:t>
            </a:r>
            <a:r>
              <a:rPr lang="en-US" dirty="0" smtClean="0"/>
              <a:t> </a:t>
            </a:r>
            <a:r>
              <a:rPr lang="en-US" dirty="0" err="1" smtClean="0"/>
              <a:t>tidak</a:t>
            </a:r>
            <a:r>
              <a:rPr lang="en-US" dirty="0" smtClean="0"/>
              <a:t> </a:t>
            </a:r>
            <a:r>
              <a:rPr lang="en-US" dirty="0" err="1" smtClean="0"/>
              <a:t>dipertimbangkan</a:t>
            </a:r>
            <a:r>
              <a:rPr lang="en-US" dirty="0" smtClean="0"/>
              <a:t> </a:t>
            </a:r>
            <a:r>
              <a:rPr lang="en-US" dirty="0" err="1" smtClean="0"/>
              <a:t>dalam</a:t>
            </a:r>
            <a:r>
              <a:rPr lang="en-US" dirty="0" smtClean="0"/>
              <a:t> </a:t>
            </a:r>
            <a:r>
              <a:rPr lang="en-US" dirty="0" err="1" smtClean="0"/>
              <a:t>penyelesaian</a:t>
            </a:r>
            <a:r>
              <a:rPr lang="en-US" dirty="0" smtClean="0"/>
              <a:t> </a:t>
            </a:r>
            <a:r>
              <a:rPr lang="en-US" dirty="0" err="1" smtClean="0"/>
              <a:t>keberatan</a:t>
            </a:r>
            <a:r>
              <a:rPr lang="en-US" dirty="0" smtClean="0"/>
              <a:t>, </a:t>
            </a:r>
          </a:p>
          <a:p>
            <a:r>
              <a:rPr lang="en-US" dirty="0" err="1" smtClean="0"/>
              <a:t>kecuali</a:t>
            </a:r>
            <a:r>
              <a:rPr lang="en-US" dirty="0" smtClean="0"/>
              <a:t> </a:t>
            </a:r>
            <a:r>
              <a:rPr lang="en-US" dirty="0" err="1" smtClean="0"/>
              <a:t>pembukuan</a:t>
            </a:r>
            <a:r>
              <a:rPr lang="en-US" dirty="0" smtClean="0"/>
              <a:t>, </a:t>
            </a:r>
            <a:r>
              <a:rPr lang="en-US" dirty="0" err="1" smtClean="0"/>
              <a:t>catatan</a:t>
            </a:r>
            <a:r>
              <a:rPr lang="en-US" dirty="0" smtClean="0"/>
              <a:t>, data, </a:t>
            </a:r>
            <a:r>
              <a:rPr lang="en-US" dirty="0" err="1" smtClean="0"/>
              <a:t>informasi</a:t>
            </a:r>
            <a:r>
              <a:rPr lang="en-US" dirty="0" smtClean="0"/>
              <a:t>, </a:t>
            </a:r>
            <a:r>
              <a:rPr lang="en-US" dirty="0" err="1" smtClean="0"/>
              <a:t>atau</a:t>
            </a:r>
            <a:r>
              <a:rPr lang="en-US" dirty="0" smtClean="0"/>
              <a:t> </a:t>
            </a:r>
            <a:r>
              <a:rPr lang="en-US" dirty="0" err="1" smtClean="0"/>
              <a:t>keterangan</a:t>
            </a:r>
            <a:r>
              <a:rPr lang="en-US" dirty="0" smtClean="0"/>
              <a:t> lain </a:t>
            </a:r>
            <a:r>
              <a:rPr lang="en-US" dirty="0" err="1" smtClean="0"/>
              <a:t>tersebut</a:t>
            </a:r>
            <a:r>
              <a:rPr lang="en-US" dirty="0" smtClean="0"/>
              <a:t> </a:t>
            </a:r>
            <a:r>
              <a:rPr lang="en-US" dirty="0" err="1" smtClean="0"/>
              <a:t>berada</a:t>
            </a:r>
            <a:r>
              <a:rPr lang="en-US" dirty="0" smtClean="0"/>
              <a:t> </a:t>
            </a:r>
            <a:r>
              <a:rPr lang="en-US" dirty="0" err="1" smtClean="0"/>
              <a:t>di</a:t>
            </a:r>
            <a:r>
              <a:rPr lang="en-US" dirty="0" smtClean="0"/>
              <a:t> </a:t>
            </a:r>
            <a:r>
              <a:rPr lang="en-US" dirty="0" err="1" smtClean="0"/>
              <a:t>pihak</a:t>
            </a:r>
            <a:r>
              <a:rPr lang="en-US" dirty="0" smtClean="0"/>
              <a:t> </a:t>
            </a:r>
            <a:r>
              <a:rPr lang="en-US" dirty="0" err="1" smtClean="0"/>
              <a:t>ketiga</a:t>
            </a:r>
            <a:r>
              <a:rPr lang="en-US" dirty="0" smtClean="0"/>
              <a:t> </a:t>
            </a:r>
            <a:r>
              <a:rPr lang="en-US" dirty="0" err="1" smtClean="0"/>
              <a:t>dan</a:t>
            </a:r>
            <a:r>
              <a:rPr lang="en-US" dirty="0" smtClean="0"/>
              <a:t> </a:t>
            </a:r>
            <a:r>
              <a:rPr lang="en-US" dirty="0" err="1" smtClean="0"/>
              <a:t>belum</a:t>
            </a:r>
            <a:r>
              <a:rPr lang="en-US" dirty="0" smtClean="0"/>
              <a:t> </a:t>
            </a:r>
            <a:r>
              <a:rPr lang="en-US" dirty="0" err="1" smtClean="0"/>
              <a:t>diperoleh</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pada</a:t>
            </a:r>
            <a:r>
              <a:rPr lang="en-US" dirty="0" smtClean="0"/>
              <a:t> </a:t>
            </a:r>
            <a:r>
              <a:rPr lang="en-US" dirty="0" err="1" smtClean="0"/>
              <a:t>saat</a:t>
            </a:r>
            <a:r>
              <a:rPr lang="en-US" dirty="0" smtClean="0"/>
              <a:t> </a:t>
            </a:r>
            <a:r>
              <a:rPr lang="en-US" dirty="0" err="1" smtClean="0"/>
              <a:t>pemeriksaan</a:t>
            </a:r>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25404"/>
          </a:xfrm>
        </p:spPr>
        <p:txBody>
          <a:bodyPr>
            <a:noAutofit/>
          </a:bodyPr>
          <a:lstStyle/>
          <a:p>
            <a:r>
              <a:rPr lang="en-US" sz="3600" dirty="0" err="1" smtClean="0"/>
              <a:t>Pencabutan</a:t>
            </a:r>
            <a:r>
              <a:rPr lang="en-US" sz="3600" dirty="0" smtClean="0"/>
              <a:t> </a:t>
            </a:r>
            <a:r>
              <a:rPr lang="en-US" sz="3600" dirty="0" err="1" smtClean="0"/>
              <a:t>dan</a:t>
            </a:r>
            <a:r>
              <a:rPr lang="en-US" sz="3600" dirty="0" smtClean="0"/>
              <a:t> </a:t>
            </a:r>
            <a:r>
              <a:rPr lang="en-US" sz="3600" dirty="0" err="1" smtClean="0"/>
              <a:t>Untuk</a:t>
            </a:r>
            <a:r>
              <a:rPr lang="en-US" sz="3600" dirty="0" smtClean="0"/>
              <a:t> </a:t>
            </a:r>
            <a:r>
              <a:rPr lang="en-US" sz="3600" dirty="0" err="1" smtClean="0"/>
              <a:t>Hadir</a:t>
            </a:r>
            <a:endParaRPr lang="en-US" sz="3600" dirty="0"/>
          </a:p>
        </p:txBody>
      </p:sp>
      <p:sp>
        <p:nvSpPr>
          <p:cNvPr id="3" name="Content Placeholder 2"/>
          <p:cNvSpPr>
            <a:spLocks noGrp="1"/>
          </p:cNvSpPr>
          <p:nvPr>
            <p:ph idx="1"/>
          </p:nvPr>
        </p:nvSpPr>
        <p:spPr>
          <a:xfrm>
            <a:off x="500034" y="928671"/>
            <a:ext cx="8186766" cy="5572164"/>
          </a:xfrm>
        </p:spPr>
        <p:txBody>
          <a:bodyPr>
            <a:normAutofit fontScale="70000" lnSpcReduction="20000"/>
          </a:bodyPr>
          <a:lstStyle/>
          <a:p>
            <a:r>
              <a:rPr lang="en-US" sz="3400" dirty="0" err="1" smtClean="0"/>
              <a:t>Pencabutan</a:t>
            </a:r>
            <a:r>
              <a:rPr lang="en-US" sz="3400" dirty="0" smtClean="0"/>
              <a:t> </a:t>
            </a:r>
            <a:r>
              <a:rPr lang="en-US" sz="3400" dirty="0" err="1" smtClean="0"/>
              <a:t>surat</a:t>
            </a:r>
            <a:r>
              <a:rPr lang="en-US" sz="3400" dirty="0" smtClean="0"/>
              <a:t> </a:t>
            </a:r>
            <a:r>
              <a:rPr lang="en-US" sz="3400" dirty="0" err="1" smtClean="0"/>
              <a:t>keberatan</a:t>
            </a:r>
            <a:r>
              <a:rPr lang="en-US" sz="3400" dirty="0" smtClean="0"/>
              <a:t>, </a:t>
            </a:r>
            <a:r>
              <a:rPr lang="en-US" sz="3400" dirty="0" err="1" smtClean="0"/>
              <a:t>kehilangan</a:t>
            </a:r>
            <a:r>
              <a:rPr lang="en-US" sz="3400" dirty="0" smtClean="0"/>
              <a:t> </a:t>
            </a:r>
            <a:r>
              <a:rPr lang="en-US" sz="3400" dirty="0" err="1" smtClean="0"/>
              <a:t>hak</a:t>
            </a:r>
            <a:r>
              <a:rPr lang="en-US" sz="3400" dirty="0" smtClean="0"/>
              <a:t> </a:t>
            </a:r>
            <a:r>
              <a:rPr lang="en-US" sz="3400" dirty="0" err="1" smtClean="0"/>
              <a:t>untuk</a:t>
            </a:r>
            <a:r>
              <a:rPr lang="en-US" sz="3400" dirty="0" smtClean="0"/>
              <a:t> </a:t>
            </a:r>
            <a:r>
              <a:rPr lang="en-US" sz="3400" dirty="0" err="1" smtClean="0"/>
              <a:t>mengajukan</a:t>
            </a:r>
            <a:r>
              <a:rPr lang="en-US" sz="3400" dirty="0" smtClean="0"/>
              <a:t> </a:t>
            </a:r>
            <a:r>
              <a:rPr lang="en-US" sz="3400" dirty="0" err="1" smtClean="0"/>
              <a:t>pengurangan</a:t>
            </a:r>
            <a:r>
              <a:rPr lang="en-US" sz="3400" dirty="0" smtClean="0"/>
              <a:t>, </a:t>
            </a:r>
            <a:r>
              <a:rPr lang="en-US" sz="3400" dirty="0" err="1" smtClean="0"/>
              <a:t>pembatalan</a:t>
            </a:r>
            <a:r>
              <a:rPr lang="en-US" sz="3400" dirty="0" smtClean="0"/>
              <a:t> SKP yang </a:t>
            </a:r>
            <a:r>
              <a:rPr lang="en-US" sz="3400" dirty="0" err="1" smtClean="0"/>
              <a:t>tidak</a:t>
            </a:r>
            <a:r>
              <a:rPr lang="en-US" sz="3400" dirty="0" smtClean="0"/>
              <a:t> </a:t>
            </a:r>
            <a:r>
              <a:rPr lang="en-US" sz="3400" dirty="0" err="1" smtClean="0"/>
              <a:t>benar</a:t>
            </a:r>
            <a:r>
              <a:rPr lang="en-US" sz="3400" dirty="0" smtClean="0"/>
              <a:t>  (</a:t>
            </a:r>
            <a:r>
              <a:rPr lang="en-US" sz="3400" dirty="0" err="1" smtClean="0"/>
              <a:t>Pasal</a:t>
            </a:r>
            <a:r>
              <a:rPr lang="en-US" sz="3400" dirty="0" smtClean="0"/>
              <a:t> 36)</a:t>
            </a:r>
          </a:p>
          <a:p>
            <a:r>
              <a:rPr lang="en-US" sz="3400" dirty="0" err="1" smtClean="0"/>
              <a:t>Surat</a:t>
            </a:r>
            <a:r>
              <a:rPr lang="en-US" sz="3400" dirty="0" smtClean="0"/>
              <a:t> </a:t>
            </a:r>
            <a:r>
              <a:rPr lang="en-US" sz="3400" dirty="0" err="1" smtClean="0"/>
              <a:t>Pemberitahuan</a:t>
            </a:r>
            <a:r>
              <a:rPr lang="en-US" sz="3400" dirty="0" smtClean="0"/>
              <a:t> </a:t>
            </a:r>
            <a:r>
              <a:rPr lang="en-US" sz="3400" dirty="0" err="1" smtClean="0"/>
              <a:t>untuk</a:t>
            </a:r>
            <a:r>
              <a:rPr lang="en-US" sz="3400" dirty="0" smtClean="0"/>
              <a:t> </a:t>
            </a:r>
            <a:r>
              <a:rPr lang="en-US" sz="3400" dirty="0" err="1" smtClean="0"/>
              <a:t>hadir</a:t>
            </a:r>
            <a:r>
              <a:rPr lang="en-US" sz="3400" dirty="0" smtClean="0"/>
              <a:t> </a:t>
            </a:r>
          </a:p>
          <a:p>
            <a:pPr marL="514350" indent="-514350">
              <a:buAutoNum type="arabicParenBoth"/>
            </a:pPr>
            <a:r>
              <a:rPr lang="en-US" sz="3400" dirty="0" err="1" smtClean="0"/>
              <a:t>Direktur</a:t>
            </a:r>
            <a:r>
              <a:rPr lang="en-US" sz="3400" dirty="0" smtClean="0"/>
              <a:t> </a:t>
            </a:r>
            <a:r>
              <a:rPr lang="en-US" sz="3400" dirty="0" err="1" smtClean="0"/>
              <a:t>Jenderal</a:t>
            </a:r>
            <a:r>
              <a:rPr lang="en-US" sz="3400" dirty="0" smtClean="0"/>
              <a:t> </a:t>
            </a:r>
            <a:r>
              <a:rPr lang="en-US" sz="3400" dirty="0" err="1" smtClean="0"/>
              <a:t>Pajak</a:t>
            </a:r>
            <a:r>
              <a:rPr lang="en-US" sz="3400" dirty="0" smtClean="0"/>
              <a:t> </a:t>
            </a:r>
            <a:r>
              <a:rPr lang="en-US" sz="3400" dirty="0" err="1" smtClean="0"/>
              <a:t>meminta</a:t>
            </a:r>
            <a:r>
              <a:rPr lang="en-US" sz="3400" dirty="0" smtClean="0"/>
              <a:t> </a:t>
            </a:r>
            <a:r>
              <a:rPr lang="en-US" sz="3400" dirty="0" err="1" smtClean="0"/>
              <a:t>keterangan</a:t>
            </a:r>
            <a:r>
              <a:rPr lang="en-US" sz="3400" dirty="0" smtClean="0"/>
              <a:t>, data, </a:t>
            </a:r>
            <a:r>
              <a:rPr lang="en-US" sz="3400" dirty="0" err="1" smtClean="0"/>
              <a:t>dan</a:t>
            </a:r>
            <a:r>
              <a:rPr lang="en-US" sz="3400" dirty="0" smtClean="0"/>
              <a:t>/</a:t>
            </a:r>
            <a:r>
              <a:rPr lang="en-US" sz="3400" dirty="0" err="1" smtClean="0"/>
              <a:t>atau</a:t>
            </a:r>
            <a:r>
              <a:rPr lang="en-US" sz="3400" dirty="0" smtClean="0"/>
              <a:t> </a:t>
            </a:r>
            <a:r>
              <a:rPr lang="en-US" sz="3400" dirty="0" err="1" smtClean="0"/>
              <a:t>informasi</a:t>
            </a:r>
            <a:r>
              <a:rPr lang="en-US" sz="3400" dirty="0" smtClean="0"/>
              <a:t> </a:t>
            </a:r>
            <a:r>
              <a:rPr lang="en-US" sz="3400" dirty="0" err="1" smtClean="0"/>
              <a:t>tambahan</a:t>
            </a:r>
            <a:r>
              <a:rPr lang="en-US" sz="3400" dirty="0" smtClean="0"/>
              <a:t> </a:t>
            </a:r>
            <a:r>
              <a:rPr lang="en-US" sz="3400" dirty="0" err="1" smtClean="0"/>
              <a:t>dari</a:t>
            </a:r>
            <a:r>
              <a:rPr lang="en-US" sz="3400" dirty="0" smtClean="0"/>
              <a:t> </a:t>
            </a:r>
            <a:r>
              <a:rPr lang="en-US" sz="3400" dirty="0" err="1" smtClean="0"/>
              <a:t>Wajib</a:t>
            </a:r>
            <a:r>
              <a:rPr lang="en-US" sz="3400" dirty="0" smtClean="0"/>
              <a:t> </a:t>
            </a:r>
            <a:r>
              <a:rPr lang="en-US" sz="3400" dirty="0" err="1" smtClean="0"/>
              <a:t>Pajak</a:t>
            </a:r>
            <a:r>
              <a:rPr lang="en-US" sz="3400" dirty="0" smtClean="0"/>
              <a:t>;</a:t>
            </a:r>
          </a:p>
          <a:p>
            <a:pPr marL="514350" indent="-514350">
              <a:buAutoNum type="arabicParenBoth"/>
            </a:pPr>
            <a:r>
              <a:rPr lang="en-US" sz="3400" dirty="0" smtClean="0"/>
              <a:t> </a:t>
            </a:r>
            <a:r>
              <a:rPr lang="en-US" sz="3400" dirty="0" err="1" smtClean="0"/>
              <a:t>Wajib</a:t>
            </a:r>
            <a:r>
              <a:rPr lang="en-US" sz="3400" dirty="0" smtClean="0"/>
              <a:t> </a:t>
            </a:r>
            <a:r>
              <a:rPr lang="en-US" sz="3400" dirty="0" err="1" smtClean="0"/>
              <a:t>Pajak</a:t>
            </a:r>
            <a:r>
              <a:rPr lang="en-US" sz="3400" dirty="0" smtClean="0"/>
              <a:t> </a:t>
            </a:r>
            <a:r>
              <a:rPr lang="en-US" sz="3400" dirty="0" err="1" smtClean="0"/>
              <a:t>menyampaikan</a:t>
            </a:r>
            <a:r>
              <a:rPr lang="en-US" sz="3400" dirty="0" smtClean="0"/>
              <a:t> </a:t>
            </a:r>
            <a:r>
              <a:rPr lang="en-US" sz="3400" dirty="0" err="1" smtClean="0"/>
              <a:t>alasan</a:t>
            </a:r>
            <a:r>
              <a:rPr lang="en-US" sz="3400" dirty="0" smtClean="0"/>
              <a:t> </a:t>
            </a:r>
            <a:r>
              <a:rPr lang="en-US" sz="3400" dirty="0" err="1" smtClean="0"/>
              <a:t>tambahan</a:t>
            </a:r>
            <a:r>
              <a:rPr lang="en-US" sz="3400" dirty="0" smtClean="0"/>
              <a:t> </a:t>
            </a:r>
            <a:r>
              <a:rPr lang="en-US" sz="3400" dirty="0" err="1" smtClean="0"/>
              <a:t>atau</a:t>
            </a:r>
            <a:r>
              <a:rPr lang="en-US" sz="3400" dirty="0" smtClean="0"/>
              <a:t> </a:t>
            </a:r>
            <a:r>
              <a:rPr lang="en-US" sz="3400" dirty="0" err="1" smtClean="0"/>
              <a:t>penjelasan</a:t>
            </a:r>
            <a:r>
              <a:rPr lang="en-US" sz="3400" dirty="0" smtClean="0"/>
              <a:t> </a:t>
            </a:r>
            <a:r>
              <a:rPr lang="en-US" sz="3400" dirty="0" err="1" smtClean="0"/>
              <a:t>tertulis</a:t>
            </a:r>
            <a:r>
              <a:rPr lang="en-US" sz="3400" dirty="0" smtClean="0"/>
              <a:t> </a:t>
            </a:r>
            <a:r>
              <a:rPr lang="en-US" sz="3400" dirty="0" err="1" smtClean="0"/>
              <a:t>untuk</a:t>
            </a:r>
            <a:r>
              <a:rPr lang="en-US" sz="3400" dirty="0" smtClean="0"/>
              <a:t> </a:t>
            </a:r>
            <a:r>
              <a:rPr lang="en-US" sz="3400" dirty="0" err="1" smtClean="0"/>
              <a:t>melengkapi</a:t>
            </a:r>
            <a:r>
              <a:rPr lang="en-US" sz="3400" dirty="0" smtClean="0"/>
              <a:t> </a:t>
            </a:r>
            <a:r>
              <a:rPr lang="en-US" sz="3400" dirty="0" err="1" smtClean="0"/>
              <a:t>dan</a:t>
            </a:r>
            <a:r>
              <a:rPr lang="en-US" sz="3400" dirty="0" smtClean="0"/>
              <a:t>/</a:t>
            </a:r>
            <a:r>
              <a:rPr lang="en-US" sz="3400" dirty="0" err="1" smtClean="0"/>
              <a:t>atau</a:t>
            </a:r>
            <a:r>
              <a:rPr lang="en-US" sz="3400" dirty="0" smtClean="0"/>
              <a:t> </a:t>
            </a:r>
            <a:r>
              <a:rPr lang="en-US" sz="3400" dirty="0" err="1" smtClean="0"/>
              <a:t>memperjelas</a:t>
            </a:r>
            <a:r>
              <a:rPr lang="en-US" sz="3400" dirty="0" smtClean="0"/>
              <a:t> </a:t>
            </a:r>
            <a:r>
              <a:rPr lang="en-US" sz="3400" dirty="0" err="1" smtClean="0"/>
              <a:t>surat</a:t>
            </a:r>
            <a:r>
              <a:rPr lang="en-US" sz="3400" dirty="0" smtClean="0"/>
              <a:t> </a:t>
            </a:r>
            <a:r>
              <a:rPr lang="en-US" sz="3400" dirty="0" err="1" smtClean="0"/>
              <a:t>keberatan</a:t>
            </a:r>
            <a:r>
              <a:rPr lang="en-US" sz="3400" dirty="0" smtClean="0"/>
              <a:t> yang </a:t>
            </a:r>
            <a:r>
              <a:rPr lang="en-US" sz="3400" dirty="0" err="1" smtClean="0"/>
              <a:t>telah</a:t>
            </a:r>
            <a:r>
              <a:rPr lang="en-US" sz="3400" dirty="0" smtClean="0"/>
              <a:t> </a:t>
            </a:r>
            <a:r>
              <a:rPr lang="en-US" sz="3400" dirty="0" err="1" smtClean="0"/>
              <a:t>disampaikan</a:t>
            </a:r>
            <a:r>
              <a:rPr lang="en-US" sz="3400" dirty="0" smtClean="0"/>
              <a:t> </a:t>
            </a:r>
            <a:r>
              <a:rPr lang="en-US" sz="3400" dirty="0" err="1" smtClean="0"/>
              <a:t>baik</a:t>
            </a:r>
            <a:r>
              <a:rPr lang="en-US" sz="3400" dirty="0" smtClean="0"/>
              <a:t> </a:t>
            </a:r>
            <a:r>
              <a:rPr lang="en-US" sz="3400" dirty="0" err="1" smtClean="0"/>
              <a:t>atas</a:t>
            </a:r>
            <a:r>
              <a:rPr lang="en-US" sz="3400" dirty="0" smtClean="0"/>
              <a:t> </a:t>
            </a:r>
            <a:r>
              <a:rPr lang="en-US" sz="3400" dirty="0" err="1" smtClean="0"/>
              <a:t>kehendak</a:t>
            </a:r>
            <a:r>
              <a:rPr lang="en-US" sz="3400" dirty="0" smtClean="0"/>
              <a:t> </a:t>
            </a:r>
            <a:r>
              <a:rPr lang="en-US" sz="3400" dirty="0" err="1" smtClean="0"/>
              <a:t>Wajib</a:t>
            </a:r>
            <a:r>
              <a:rPr lang="en-US" sz="3400" dirty="0" smtClean="0"/>
              <a:t> </a:t>
            </a:r>
            <a:r>
              <a:rPr lang="en-US" sz="3400" dirty="0" err="1" smtClean="0"/>
              <a:t>Pajak</a:t>
            </a:r>
            <a:r>
              <a:rPr lang="en-US" sz="3400" dirty="0" smtClean="0"/>
              <a:t> yang </a:t>
            </a:r>
            <a:r>
              <a:rPr lang="en-US" sz="3400" dirty="0" err="1" smtClean="0"/>
              <a:t>bersangkutan</a:t>
            </a:r>
            <a:r>
              <a:rPr lang="en-US" sz="3400" dirty="0" smtClean="0"/>
              <a:t> </a:t>
            </a:r>
            <a:r>
              <a:rPr lang="en-US" sz="3400" dirty="0" err="1" smtClean="0"/>
              <a:t>maupun</a:t>
            </a:r>
            <a:r>
              <a:rPr lang="en-US" sz="3400" dirty="0" smtClean="0"/>
              <a:t> </a:t>
            </a:r>
            <a:r>
              <a:rPr lang="en-US" sz="3400" dirty="0" err="1" smtClean="0"/>
              <a:t>dalam</a:t>
            </a:r>
            <a:r>
              <a:rPr lang="en-US" sz="3400" dirty="0" smtClean="0"/>
              <a:t> </a:t>
            </a:r>
            <a:r>
              <a:rPr lang="en-US" sz="3400" dirty="0" err="1" smtClean="0"/>
              <a:t>rangka</a:t>
            </a:r>
            <a:r>
              <a:rPr lang="en-US" sz="3400" dirty="0" smtClean="0"/>
              <a:t> </a:t>
            </a:r>
            <a:r>
              <a:rPr lang="en-US" sz="3400" dirty="0" err="1" smtClean="0"/>
              <a:t>memenuhi</a:t>
            </a:r>
            <a:r>
              <a:rPr lang="en-US" sz="3400" dirty="0" smtClean="0"/>
              <a:t> </a:t>
            </a:r>
            <a:r>
              <a:rPr lang="en-US" sz="3400" dirty="0" err="1" smtClean="0"/>
              <a:t>permintaan</a:t>
            </a:r>
            <a:r>
              <a:rPr lang="en-US" sz="3400" dirty="0" smtClean="0"/>
              <a:t> </a:t>
            </a:r>
            <a:r>
              <a:rPr lang="en-US" sz="3400" dirty="0" err="1" smtClean="0"/>
              <a:t>Direktur</a:t>
            </a:r>
            <a:r>
              <a:rPr lang="en-US" sz="3400" dirty="0" smtClean="0"/>
              <a:t> </a:t>
            </a:r>
            <a:r>
              <a:rPr lang="en-US" sz="3400" dirty="0" err="1" smtClean="0"/>
              <a:t>Jenderal</a:t>
            </a:r>
            <a:r>
              <a:rPr lang="en-US" sz="3400" dirty="0" smtClean="0"/>
              <a:t> </a:t>
            </a:r>
            <a:r>
              <a:rPr lang="en-US" sz="3400" dirty="0" err="1" smtClean="0"/>
              <a:t>Pajak</a:t>
            </a:r>
            <a:r>
              <a:rPr lang="en-US" sz="3400" dirty="0" smtClean="0"/>
              <a:t>  </a:t>
            </a:r>
          </a:p>
          <a:p>
            <a:pPr marL="514350" indent="-514350">
              <a:buAutoNum type="arabicParenBoth"/>
            </a:pPr>
            <a:r>
              <a:rPr lang="en-US" sz="3400" dirty="0" err="1" smtClean="0"/>
              <a:t>Direktur</a:t>
            </a:r>
            <a:r>
              <a:rPr lang="en-US" sz="3400" dirty="0" smtClean="0"/>
              <a:t> </a:t>
            </a:r>
            <a:r>
              <a:rPr lang="en-US" sz="3400" dirty="0" err="1" smtClean="0"/>
              <a:t>Jenderal</a:t>
            </a:r>
            <a:r>
              <a:rPr lang="en-US" sz="3400" dirty="0" smtClean="0"/>
              <a:t> </a:t>
            </a:r>
            <a:r>
              <a:rPr lang="en-US" sz="3400" dirty="0" err="1" smtClean="0"/>
              <a:t>Pajak</a:t>
            </a:r>
            <a:r>
              <a:rPr lang="en-US" sz="3400" dirty="0" smtClean="0"/>
              <a:t> </a:t>
            </a:r>
            <a:r>
              <a:rPr lang="en-US" sz="3400" dirty="0" err="1" smtClean="0"/>
              <a:t>melakukan</a:t>
            </a:r>
            <a:r>
              <a:rPr lang="en-US" sz="3400" dirty="0" smtClean="0"/>
              <a:t> </a:t>
            </a:r>
            <a:r>
              <a:rPr lang="en-US" sz="3400" dirty="0" err="1" smtClean="0"/>
              <a:t>pemeriksaan</a:t>
            </a:r>
            <a:r>
              <a:rPr lang="en-US" sz="3400" dirty="0" smtClean="0"/>
              <a:t> </a:t>
            </a:r>
            <a:r>
              <a:rPr lang="en-US" sz="3400" dirty="0" err="1" smtClean="0"/>
              <a:t>untuk</a:t>
            </a:r>
            <a:r>
              <a:rPr lang="en-US" sz="3400" dirty="0" smtClean="0"/>
              <a:t> </a:t>
            </a:r>
            <a:r>
              <a:rPr lang="en-US" sz="3400" dirty="0" err="1" smtClean="0"/>
              <a:t>tujuan</a:t>
            </a:r>
            <a:r>
              <a:rPr lang="en-US" sz="3400" dirty="0" smtClean="0"/>
              <a:t> lain </a:t>
            </a:r>
            <a:r>
              <a:rPr lang="en-US" sz="3400" dirty="0" err="1" smtClean="0"/>
              <a:t>dalam</a:t>
            </a:r>
            <a:r>
              <a:rPr lang="en-US" sz="3400" dirty="0" smtClean="0"/>
              <a:t> </a:t>
            </a:r>
            <a:r>
              <a:rPr lang="en-US" sz="3400" dirty="0" err="1" smtClean="0"/>
              <a:t>rangka</a:t>
            </a:r>
            <a:r>
              <a:rPr lang="en-US" sz="3400" dirty="0" smtClean="0"/>
              <a:t> </a:t>
            </a:r>
            <a:r>
              <a:rPr lang="en-US" sz="3400" dirty="0" err="1" smtClean="0"/>
              <a:t>keberatan</a:t>
            </a:r>
            <a:r>
              <a:rPr lang="en-US" sz="3400" dirty="0" smtClean="0"/>
              <a:t> </a:t>
            </a:r>
            <a:r>
              <a:rPr lang="en-US" sz="3400" dirty="0" err="1" smtClean="0"/>
              <a:t>untuk</a:t>
            </a:r>
            <a:r>
              <a:rPr lang="en-US" sz="3400" dirty="0" smtClean="0"/>
              <a:t> </a:t>
            </a:r>
            <a:r>
              <a:rPr lang="en-US" sz="3400" dirty="0" err="1" smtClean="0"/>
              <a:t>mendapatkan</a:t>
            </a:r>
            <a:r>
              <a:rPr lang="en-US" sz="3400" dirty="0" smtClean="0"/>
              <a:t> data </a:t>
            </a:r>
            <a:r>
              <a:rPr lang="en-US" sz="3400" dirty="0" err="1" smtClean="0"/>
              <a:t>dan</a:t>
            </a:r>
            <a:r>
              <a:rPr lang="en-US" sz="3400" dirty="0" smtClean="0"/>
              <a:t>/</a:t>
            </a:r>
            <a:r>
              <a:rPr lang="en-US" sz="3400" dirty="0" err="1" smtClean="0"/>
              <a:t>atau</a:t>
            </a:r>
            <a:r>
              <a:rPr lang="en-US" sz="3400" dirty="0" smtClean="0"/>
              <a:t> </a:t>
            </a:r>
            <a:r>
              <a:rPr lang="en-US" sz="3400" dirty="0" err="1" smtClean="0"/>
              <a:t>informasi</a:t>
            </a:r>
            <a:r>
              <a:rPr lang="en-US" sz="3400" dirty="0" smtClean="0"/>
              <a:t> yang </a:t>
            </a:r>
            <a:r>
              <a:rPr lang="en-US" sz="3400" dirty="0" err="1" smtClean="0"/>
              <a:t>objektif</a:t>
            </a:r>
            <a:r>
              <a:rPr lang="en-US" sz="3400" dirty="0" smtClean="0"/>
              <a:t> yang </a:t>
            </a:r>
            <a:r>
              <a:rPr lang="en-US" sz="3400" dirty="0" err="1" smtClean="0"/>
              <a:t>dapat</a:t>
            </a:r>
            <a:r>
              <a:rPr lang="en-US" sz="3400" dirty="0" smtClean="0"/>
              <a:t> </a:t>
            </a:r>
            <a:r>
              <a:rPr lang="en-US" sz="3400" dirty="0" err="1" smtClean="0"/>
              <a:t>dijadikan</a:t>
            </a:r>
            <a:r>
              <a:rPr lang="en-US" sz="3400" dirty="0" smtClean="0"/>
              <a:t> </a:t>
            </a:r>
            <a:r>
              <a:rPr lang="en-US" sz="3400" dirty="0" err="1" smtClean="0"/>
              <a:t>dasar</a:t>
            </a:r>
            <a:r>
              <a:rPr lang="en-US" sz="3400" dirty="0" smtClean="0"/>
              <a:t> </a:t>
            </a:r>
            <a:r>
              <a:rPr lang="en-US" sz="3400" dirty="0" err="1" smtClean="0"/>
              <a:t>dalam</a:t>
            </a:r>
            <a:r>
              <a:rPr lang="en-US" sz="3400" dirty="0" smtClean="0"/>
              <a:t> </a:t>
            </a:r>
            <a:r>
              <a:rPr lang="en-US" sz="3400" dirty="0" err="1" smtClean="0"/>
              <a:t>mempertimbangkan</a:t>
            </a:r>
            <a:r>
              <a:rPr lang="en-US" sz="3400" dirty="0" smtClean="0"/>
              <a:t> </a:t>
            </a:r>
            <a:r>
              <a:rPr lang="en-US" sz="3400" dirty="0" err="1" smtClean="0"/>
              <a:t>keputusan</a:t>
            </a:r>
            <a:r>
              <a:rPr lang="en-US" sz="3400" dirty="0" smtClean="0"/>
              <a:t> </a:t>
            </a:r>
            <a:r>
              <a:rPr lang="en-US" sz="3400" dirty="0" err="1" smtClean="0"/>
              <a:t>keberatan</a:t>
            </a:r>
            <a:endParaRPr lang="en-US" sz="3400"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lstStyle/>
          <a:p>
            <a:r>
              <a:rPr lang="en-US" dirty="0" err="1" smtClean="0"/>
              <a:t>Sebelum</a:t>
            </a:r>
            <a:r>
              <a:rPr lang="en-US" dirty="0" smtClean="0"/>
              <a:t> </a:t>
            </a:r>
            <a:r>
              <a:rPr lang="en-US" dirty="0" err="1" smtClean="0"/>
              <a:t>menerbitkan</a:t>
            </a:r>
            <a:r>
              <a:rPr lang="en-US" dirty="0" smtClean="0"/>
              <a:t> </a:t>
            </a:r>
            <a:r>
              <a:rPr lang="en-US" dirty="0" err="1" smtClean="0"/>
              <a:t>Surat</a:t>
            </a:r>
            <a:r>
              <a:rPr lang="en-US" dirty="0" smtClean="0"/>
              <a:t> </a:t>
            </a:r>
            <a:r>
              <a:rPr lang="en-US" dirty="0" err="1" smtClean="0"/>
              <a:t>Keputusan</a:t>
            </a:r>
            <a:r>
              <a:rPr lang="en-US" dirty="0" smtClean="0"/>
              <a:t> </a:t>
            </a:r>
            <a:r>
              <a:rPr lang="en-US" dirty="0" err="1" smtClean="0"/>
              <a:t>Keberatan</a:t>
            </a:r>
            <a:r>
              <a:rPr lang="en-US" dirty="0" smtClean="0"/>
              <a:t>, </a:t>
            </a: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harus</a:t>
            </a:r>
            <a:r>
              <a:rPr lang="en-US" dirty="0" smtClean="0"/>
              <a:t> </a:t>
            </a:r>
            <a:r>
              <a:rPr lang="en-US" dirty="0" err="1" smtClean="0"/>
              <a:t>menyampaikan</a:t>
            </a:r>
            <a:r>
              <a:rPr lang="en-US" dirty="0" smtClean="0"/>
              <a:t> </a:t>
            </a:r>
            <a:r>
              <a:rPr lang="en-US" dirty="0" err="1" smtClean="0"/>
              <a:t>Surat</a:t>
            </a:r>
            <a:r>
              <a:rPr lang="en-US" dirty="0" smtClean="0"/>
              <a:t> </a:t>
            </a:r>
            <a:r>
              <a:rPr lang="en-US" dirty="0" err="1" smtClean="0"/>
              <a:t>Pemberitahuan</a:t>
            </a:r>
            <a:r>
              <a:rPr lang="en-US" dirty="0" smtClean="0"/>
              <a:t> </a:t>
            </a:r>
            <a:r>
              <a:rPr lang="en-US" dirty="0" err="1" smtClean="0"/>
              <a:t>Untuk</a:t>
            </a:r>
            <a:r>
              <a:rPr lang="en-US" dirty="0" smtClean="0"/>
              <a:t> </a:t>
            </a:r>
            <a:r>
              <a:rPr lang="en-US" dirty="0" err="1" smtClean="0"/>
              <a:t>Hadir</a:t>
            </a:r>
            <a:r>
              <a:rPr lang="en-US" dirty="0" smtClean="0"/>
              <a:t> </a:t>
            </a:r>
            <a:r>
              <a:rPr lang="en-US" dirty="0" err="1" smtClean="0"/>
              <a:t>kepada</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guna</a:t>
            </a:r>
            <a:r>
              <a:rPr lang="en-US" dirty="0" smtClean="0"/>
              <a:t> </a:t>
            </a:r>
            <a:r>
              <a:rPr lang="en-US" dirty="0" err="1" smtClean="0"/>
              <a:t>memberi</a:t>
            </a:r>
            <a:r>
              <a:rPr lang="en-US" dirty="0" smtClean="0"/>
              <a:t> </a:t>
            </a:r>
            <a:r>
              <a:rPr lang="en-US" dirty="0" err="1" smtClean="0"/>
              <a:t>keterangan</a:t>
            </a:r>
            <a:r>
              <a:rPr lang="en-US" dirty="0" smtClean="0"/>
              <a:t> </a:t>
            </a:r>
            <a:r>
              <a:rPr lang="en-US" dirty="0" err="1" smtClean="0"/>
              <a:t>atau</a:t>
            </a:r>
            <a:r>
              <a:rPr lang="en-US" dirty="0" smtClean="0"/>
              <a:t> </a:t>
            </a:r>
            <a:r>
              <a:rPr lang="en-US" dirty="0" err="1" smtClean="0"/>
              <a:t>memperoleh</a:t>
            </a:r>
            <a:r>
              <a:rPr lang="en-US" dirty="0" smtClean="0"/>
              <a:t> </a:t>
            </a:r>
            <a:r>
              <a:rPr lang="en-US" dirty="0" err="1" smtClean="0"/>
              <a:t>penjelasan</a:t>
            </a:r>
            <a:r>
              <a:rPr lang="en-US" dirty="0" smtClean="0"/>
              <a:t> </a:t>
            </a:r>
            <a:r>
              <a:rPr lang="en-US" dirty="0" err="1" smtClean="0"/>
              <a:t>mengenai</a:t>
            </a:r>
            <a:r>
              <a:rPr lang="en-US" dirty="0" smtClean="0"/>
              <a:t> </a:t>
            </a:r>
            <a:r>
              <a:rPr lang="en-US" dirty="0" err="1" smtClean="0"/>
              <a:t>keberatannya</a:t>
            </a:r>
            <a:endParaRPr lang="en-US" dirty="0" smtClean="0"/>
          </a:p>
          <a:p>
            <a:r>
              <a:rPr lang="en-US" dirty="0" err="1" smtClean="0"/>
              <a:t>Dalam</a:t>
            </a:r>
            <a:r>
              <a:rPr lang="en-US" dirty="0" smtClean="0"/>
              <a:t> </a:t>
            </a:r>
            <a:r>
              <a:rPr lang="en-US" dirty="0" err="1" smtClean="0"/>
              <a:t>hal</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tidak</a:t>
            </a:r>
            <a:r>
              <a:rPr lang="en-US" dirty="0" smtClean="0"/>
              <a:t> </a:t>
            </a:r>
            <a:r>
              <a:rPr lang="en-US" dirty="0" err="1" smtClean="0"/>
              <a:t>hadir</a:t>
            </a:r>
            <a:r>
              <a:rPr lang="en-US" dirty="0" smtClean="0"/>
              <a:t> </a:t>
            </a:r>
            <a:r>
              <a:rPr lang="en-US" dirty="0" err="1" smtClean="0"/>
              <a:t>pada</a:t>
            </a:r>
            <a:r>
              <a:rPr lang="en-US" dirty="0" smtClean="0"/>
              <a:t> </a:t>
            </a:r>
            <a:r>
              <a:rPr lang="en-US" dirty="0" err="1" smtClean="0"/>
              <a:t>waktu</a:t>
            </a:r>
            <a:r>
              <a:rPr lang="en-US" dirty="0" smtClean="0"/>
              <a:t> yang </a:t>
            </a:r>
            <a:r>
              <a:rPr lang="en-US" dirty="0" err="1" smtClean="0"/>
              <a:t>ditentukan</a:t>
            </a:r>
            <a:r>
              <a:rPr lang="en-US" dirty="0" smtClean="0"/>
              <a:t> </a:t>
            </a:r>
            <a:r>
              <a:rPr lang="en-US" dirty="0" err="1" smtClean="0"/>
              <a:t>dalam</a:t>
            </a:r>
            <a:r>
              <a:rPr lang="en-US" dirty="0" smtClean="0"/>
              <a:t> </a:t>
            </a:r>
            <a:r>
              <a:rPr lang="en-US" dirty="0" err="1" smtClean="0"/>
              <a:t>Surat</a:t>
            </a:r>
            <a:r>
              <a:rPr lang="en-US" dirty="0" smtClean="0"/>
              <a:t> </a:t>
            </a:r>
            <a:r>
              <a:rPr lang="en-US" dirty="0" err="1" smtClean="0"/>
              <a:t>Pemberitahuan</a:t>
            </a:r>
            <a:r>
              <a:rPr lang="en-US" dirty="0" smtClean="0"/>
              <a:t> </a:t>
            </a:r>
            <a:r>
              <a:rPr lang="en-US" dirty="0" err="1" smtClean="0"/>
              <a:t>Untuk</a:t>
            </a:r>
            <a:r>
              <a:rPr lang="en-US" dirty="0" smtClean="0"/>
              <a:t> </a:t>
            </a:r>
            <a:r>
              <a:rPr lang="en-US" dirty="0" err="1" smtClean="0"/>
              <a:t>Hadir</a:t>
            </a:r>
            <a:r>
              <a:rPr lang="en-US" dirty="0" smtClean="0"/>
              <a:t>  </a:t>
            </a:r>
            <a:r>
              <a:rPr lang="en-US" dirty="0" err="1" smtClean="0"/>
              <a:t>proses</a:t>
            </a:r>
            <a:r>
              <a:rPr lang="en-US" dirty="0" smtClean="0"/>
              <a:t> </a:t>
            </a:r>
            <a:r>
              <a:rPr lang="en-US" dirty="0" err="1" smtClean="0"/>
              <a:t>keberatan</a:t>
            </a:r>
            <a:r>
              <a:rPr lang="en-US" dirty="0" smtClean="0"/>
              <a:t> </a:t>
            </a:r>
            <a:r>
              <a:rPr lang="en-US" dirty="0" err="1" smtClean="0"/>
              <a:t>tetap</a:t>
            </a:r>
            <a:r>
              <a:rPr lang="en-US" dirty="0" smtClean="0"/>
              <a:t> </a:t>
            </a:r>
            <a:r>
              <a:rPr lang="en-US" dirty="0" err="1" smtClean="0"/>
              <a:t>diselesaikan</a:t>
            </a:r>
            <a:r>
              <a:rPr lang="en-US" dirty="0" smtClean="0"/>
              <a:t> </a:t>
            </a:r>
            <a:r>
              <a:rPr lang="en-US" dirty="0" err="1" smtClean="0"/>
              <a:t>tanpa</a:t>
            </a:r>
            <a:r>
              <a:rPr lang="en-US" dirty="0" smtClean="0"/>
              <a:t> </a:t>
            </a:r>
            <a:r>
              <a:rPr lang="en-US" dirty="0" err="1" smtClean="0"/>
              <a:t>menunggu</a:t>
            </a:r>
            <a:r>
              <a:rPr lang="en-US" dirty="0" smtClean="0"/>
              <a:t> </a:t>
            </a:r>
            <a:r>
              <a:rPr lang="en-US" dirty="0" err="1" smtClean="0"/>
              <a:t>kehadiran</a:t>
            </a:r>
            <a:r>
              <a:rPr lang="en-US" dirty="0" smtClean="0"/>
              <a:t> </a:t>
            </a:r>
            <a:r>
              <a:rPr lang="en-US" dirty="0" err="1" smtClean="0"/>
              <a:t>Wajib</a:t>
            </a:r>
            <a:r>
              <a:rPr lang="en-US" dirty="0" smtClean="0"/>
              <a:t> </a:t>
            </a:r>
            <a:r>
              <a:rPr lang="en-US" dirty="0" err="1" smtClean="0"/>
              <a:t>Pajak</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58762"/>
          </a:xfrm>
        </p:spPr>
        <p:txBody>
          <a:bodyPr>
            <a:normAutofit fontScale="90000"/>
          </a:bodyPr>
          <a:lstStyle/>
          <a:p>
            <a:endParaRPr lang="en-US" dirty="0"/>
          </a:p>
        </p:txBody>
      </p:sp>
      <p:sp>
        <p:nvSpPr>
          <p:cNvPr id="3" name="Content Placeholder 2"/>
          <p:cNvSpPr>
            <a:spLocks noGrp="1"/>
          </p:cNvSpPr>
          <p:nvPr>
            <p:ph idx="1"/>
          </p:nvPr>
        </p:nvSpPr>
        <p:spPr>
          <a:xfrm>
            <a:off x="457200" y="990600"/>
            <a:ext cx="8229600" cy="5135563"/>
          </a:xfrm>
        </p:spPr>
        <p:txBody>
          <a:bodyPr/>
          <a:lstStyle/>
          <a:p>
            <a:endParaRPr lang="en-US"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8801"/>
            <a:ext cx="8229600" cy="1295400"/>
          </a:xfrm>
        </p:spPr>
        <p:txBody>
          <a:bodyPr>
            <a:normAutofit/>
          </a:bodyPr>
          <a:lstStyle/>
          <a:p>
            <a:r>
              <a:rPr lang="en-US" sz="6600" dirty="0" smtClean="0"/>
              <a:t> </a:t>
            </a:r>
            <a:r>
              <a:rPr lang="en-US" sz="6600" dirty="0" err="1" smtClean="0"/>
              <a:t>Peradilan</a:t>
            </a:r>
            <a:r>
              <a:rPr lang="en-US" sz="6600" dirty="0" smtClean="0"/>
              <a:t> </a:t>
            </a:r>
            <a:r>
              <a:rPr lang="en-US" sz="6600" dirty="0" err="1" smtClean="0"/>
              <a:t>Kuasi</a:t>
            </a:r>
            <a:endParaRPr lang="en-US" sz="6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428624"/>
          <a:ext cx="8229600" cy="5929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86</a:t>
            </a:fld>
            <a:endParaRPr lang="id-ID"/>
          </a:p>
        </p:txBody>
      </p:sp>
      <p:sp>
        <p:nvSpPr>
          <p:cNvPr id="6" name="Rectangle 5"/>
          <p:cNvSpPr/>
          <p:nvPr/>
        </p:nvSpPr>
        <p:spPr>
          <a:xfrm rot="19696792">
            <a:off x="1917659" y="2239770"/>
            <a:ext cx="6096000" cy="1200329"/>
          </a:xfrm>
          <a:prstGeom prst="rect">
            <a:avLst/>
          </a:prstGeom>
          <a:noFill/>
        </p:spPr>
        <p:txBody>
          <a:bodyPr wrap="square" lIns="91440" tIns="45720" rIns="91440" bIns="45720">
            <a:spAutoFit/>
          </a:bodyPr>
          <a:lstStyle/>
          <a:p>
            <a:pPr algn="ctr"/>
            <a:r>
              <a:rPr lang="en-US" sz="72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7200" b="0" cap="none" spc="0" dirty="0" err="1" smtClean="0">
                <a:ln w="10160">
                  <a:solidFill>
                    <a:schemeClr val="accent1"/>
                  </a:solidFill>
                  <a:prstDash val="solid"/>
                </a:ln>
                <a:solidFill>
                  <a:srgbClr val="FF0000"/>
                </a:solidFill>
                <a:effectLst>
                  <a:outerShdw blurRad="38100" dist="32000" dir="5400000" algn="tl">
                    <a:srgbClr val="000000">
                      <a:alpha val="30000"/>
                    </a:srgbClr>
                  </a:outerShdw>
                </a:effectLst>
              </a:rPr>
              <a:t>Peradilan</a:t>
            </a:r>
            <a:r>
              <a:rPr lang="en-US" sz="7200" b="0" cap="none" spc="0" dirty="0" smtClean="0">
                <a:ln w="10160">
                  <a:solidFill>
                    <a:schemeClr val="accent1"/>
                  </a:solidFill>
                  <a:prstDash val="solid"/>
                </a:ln>
                <a:solidFill>
                  <a:srgbClr val="FF0000"/>
                </a:solidFill>
                <a:effectLst>
                  <a:outerShdw blurRad="38100" dist="32000" dir="5400000" algn="tl">
                    <a:srgbClr val="000000">
                      <a:alpha val="30000"/>
                    </a:srgbClr>
                  </a:outerShdw>
                </a:effectLst>
              </a:rPr>
              <a:t> </a:t>
            </a:r>
            <a:r>
              <a:rPr lang="en-US" sz="7200" b="0" cap="none" spc="0" dirty="0" err="1" smtClean="0">
                <a:ln w="10160">
                  <a:solidFill>
                    <a:schemeClr val="accent1"/>
                  </a:solidFill>
                  <a:prstDash val="solid"/>
                </a:ln>
                <a:solidFill>
                  <a:srgbClr val="FF0000"/>
                </a:solidFill>
                <a:effectLst>
                  <a:outerShdw blurRad="38100" dist="32000" dir="5400000" algn="tl">
                    <a:srgbClr val="000000">
                      <a:alpha val="30000"/>
                    </a:srgbClr>
                  </a:outerShdw>
                </a:effectLst>
              </a:rPr>
              <a:t>Kuasi</a:t>
            </a:r>
            <a:endParaRPr lang="en-US" sz="7200" b="0" cap="none" spc="0" dirty="0">
              <a:ln w="10160">
                <a:solidFill>
                  <a:schemeClr val="accent1"/>
                </a:solidFill>
                <a:prstDash val="solid"/>
              </a:ln>
              <a:solidFill>
                <a:srgbClr val="FF0000"/>
              </a:solidFill>
              <a:effectLst>
                <a:outerShdw blurRad="38100" dist="32000" dir="5400000" algn="tl">
                  <a:srgbClr val="000000">
                    <a:alpha val="30000"/>
                  </a:srgbClr>
                </a:outerShdw>
              </a:effectLst>
            </a:endParaRPr>
          </a:p>
        </p:txBody>
      </p:sp>
      <p:cxnSp>
        <p:nvCxnSpPr>
          <p:cNvPr id="11" name="Straight Connector 10"/>
          <p:cNvCxnSpPr/>
          <p:nvPr/>
        </p:nvCxnSpPr>
        <p:spPr>
          <a:xfrm>
            <a:off x="5357818" y="5286388"/>
            <a:ext cx="1143008" cy="1588"/>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F46CE2CC-E5CF-4339-99B9-A8FD26CA88B0}"/>
                                            </p:graphicEl>
                                          </p:spTgt>
                                        </p:tgtEl>
                                        <p:attrNameLst>
                                          <p:attrName>style.visibility</p:attrName>
                                        </p:attrNameLst>
                                      </p:cBhvr>
                                      <p:to>
                                        <p:strVal val="visible"/>
                                      </p:to>
                                    </p:set>
                                    <p:animEffect transition="in" filter="wipe(down)">
                                      <p:cBhvr>
                                        <p:cTn id="7" dur="500"/>
                                        <p:tgtEl>
                                          <p:spTgt spid="5">
                                            <p:graphicEl>
                                              <a:dgm id="{F46CE2CC-E5CF-4339-99B9-A8FD26CA88B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75705731-7F80-4917-ACD3-BCFDD418E7A5}"/>
                                            </p:graphicEl>
                                          </p:spTgt>
                                        </p:tgtEl>
                                        <p:attrNameLst>
                                          <p:attrName>style.visibility</p:attrName>
                                        </p:attrNameLst>
                                      </p:cBhvr>
                                      <p:to>
                                        <p:strVal val="visible"/>
                                      </p:to>
                                    </p:set>
                                    <p:animEffect transition="in" filter="wipe(down)">
                                      <p:cBhvr>
                                        <p:cTn id="12" dur="500"/>
                                        <p:tgtEl>
                                          <p:spTgt spid="5">
                                            <p:graphicEl>
                                              <a:dgm id="{75705731-7F80-4917-ACD3-BCFDD418E7A5}"/>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31342577-3D74-4178-9C00-2D5BF8DC097E}"/>
                                            </p:graphicEl>
                                          </p:spTgt>
                                        </p:tgtEl>
                                        <p:attrNameLst>
                                          <p:attrName>style.visibility</p:attrName>
                                        </p:attrNameLst>
                                      </p:cBhvr>
                                      <p:to>
                                        <p:strVal val="visible"/>
                                      </p:to>
                                    </p:set>
                                    <p:animEffect transition="in" filter="wipe(down)">
                                      <p:cBhvr>
                                        <p:cTn id="15" dur="500"/>
                                        <p:tgtEl>
                                          <p:spTgt spid="5">
                                            <p:graphicEl>
                                              <a:dgm id="{31342577-3D74-4178-9C00-2D5BF8DC097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3F5BDABF-CBA7-4245-BA91-C9568E1985DD}"/>
                                            </p:graphicEl>
                                          </p:spTgt>
                                        </p:tgtEl>
                                        <p:attrNameLst>
                                          <p:attrName>style.visibility</p:attrName>
                                        </p:attrNameLst>
                                      </p:cBhvr>
                                      <p:to>
                                        <p:strVal val="visible"/>
                                      </p:to>
                                    </p:set>
                                    <p:animEffect transition="in" filter="wipe(down)">
                                      <p:cBhvr>
                                        <p:cTn id="20" dur="500"/>
                                        <p:tgtEl>
                                          <p:spTgt spid="5">
                                            <p:graphicEl>
                                              <a:dgm id="{3F5BDABF-CBA7-4245-BA91-C9568E1985DD}"/>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25B7FF69-1ACC-4EF5-849E-70E03C2E0121}"/>
                                            </p:graphicEl>
                                          </p:spTgt>
                                        </p:tgtEl>
                                        <p:attrNameLst>
                                          <p:attrName>style.visibility</p:attrName>
                                        </p:attrNameLst>
                                      </p:cBhvr>
                                      <p:to>
                                        <p:strVal val="visible"/>
                                      </p:to>
                                    </p:set>
                                    <p:animEffect transition="in" filter="wipe(down)">
                                      <p:cBhvr>
                                        <p:cTn id="23" dur="500"/>
                                        <p:tgtEl>
                                          <p:spTgt spid="5">
                                            <p:graphicEl>
                                              <a:dgm id="{25B7FF69-1ACC-4EF5-849E-70E03C2E012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B8CC7EBC-5B67-42B3-8216-782909F5DAC3}"/>
                                            </p:graphicEl>
                                          </p:spTgt>
                                        </p:tgtEl>
                                        <p:attrNameLst>
                                          <p:attrName>style.visibility</p:attrName>
                                        </p:attrNameLst>
                                      </p:cBhvr>
                                      <p:to>
                                        <p:strVal val="visible"/>
                                      </p:to>
                                    </p:set>
                                    <p:animEffect transition="in" filter="wipe(down)">
                                      <p:cBhvr>
                                        <p:cTn id="28" dur="500"/>
                                        <p:tgtEl>
                                          <p:spTgt spid="5">
                                            <p:graphicEl>
                                              <a:dgm id="{B8CC7EBC-5B67-42B3-8216-782909F5DAC3}"/>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4211A8C0-FE28-4083-A44A-E4B8D9C07678}"/>
                                            </p:graphicEl>
                                          </p:spTgt>
                                        </p:tgtEl>
                                        <p:attrNameLst>
                                          <p:attrName>style.visibility</p:attrName>
                                        </p:attrNameLst>
                                      </p:cBhvr>
                                      <p:to>
                                        <p:strVal val="visible"/>
                                      </p:to>
                                    </p:set>
                                    <p:animEffect transition="in" filter="wipe(down)">
                                      <p:cBhvr>
                                        <p:cTn id="31" dur="500"/>
                                        <p:tgtEl>
                                          <p:spTgt spid="5">
                                            <p:graphicEl>
                                              <a:dgm id="{4211A8C0-FE28-4083-A44A-E4B8D9C0767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0D35DD2D-2335-407C-BCB7-FDC8FF73F04B}"/>
                                            </p:graphicEl>
                                          </p:spTgt>
                                        </p:tgtEl>
                                        <p:attrNameLst>
                                          <p:attrName>style.visibility</p:attrName>
                                        </p:attrNameLst>
                                      </p:cBhvr>
                                      <p:to>
                                        <p:strVal val="visible"/>
                                      </p:to>
                                    </p:set>
                                    <p:animEffect transition="in" filter="wipe(down)">
                                      <p:cBhvr>
                                        <p:cTn id="36" dur="500"/>
                                        <p:tgtEl>
                                          <p:spTgt spid="5">
                                            <p:graphicEl>
                                              <a:dgm id="{0D35DD2D-2335-407C-BCB7-FDC8FF73F04B}"/>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C9A412EE-350A-43FD-94A7-2D9936FE9EE5}"/>
                                            </p:graphicEl>
                                          </p:spTgt>
                                        </p:tgtEl>
                                        <p:attrNameLst>
                                          <p:attrName>style.visibility</p:attrName>
                                        </p:attrNameLst>
                                      </p:cBhvr>
                                      <p:to>
                                        <p:strVal val="visible"/>
                                      </p:to>
                                    </p:set>
                                    <p:animEffect transition="in" filter="wipe(down)">
                                      <p:cBhvr>
                                        <p:cTn id="39" dur="500"/>
                                        <p:tgtEl>
                                          <p:spTgt spid="5">
                                            <p:graphicEl>
                                              <a:dgm id="{C9A412EE-350A-43FD-94A7-2D9936FE9EE5}"/>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C83A43CF-F874-46D8-A249-64DD39098BFA}"/>
                                            </p:graphicEl>
                                          </p:spTgt>
                                        </p:tgtEl>
                                        <p:attrNameLst>
                                          <p:attrName>style.visibility</p:attrName>
                                        </p:attrNameLst>
                                      </p:cBhvr>
                                      <p:to>
                                        <p:strVal val="visible"/>
                                      </p:to>
                                    </p:set>
                                    <p:animEffect transition="in" filter="wipe(down)">
                                      <p:cBhvr>
                                        <p:cTn id="44" dur="500"/>
                                        <p:tgtEl>
                                          <p:spTgt spid="5">
                                            <p:graphicEl>
                                              <a:dgm id="{C83A43CF-F874-46D8-A249-64DD39098BFA}"/>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4C953858-40C0-4A18-A5F5-DDA3B756EB3F}"/>
                                            </p:graphicEl>
                                          </p:spTgt>
                                        </p:tgtEl>
                                        <p:attrNameLst>
                                          <p:attrName>style.visibility</p:attrName>
                                        </p:attrNameLst>
                                      </p:cBhvr>
                                      <p:to>
                                        <p:strVal val="visible"/>
                                      </p:to>
                                    </p:set>
                                    <p:animEffect transition="in" filter="wipe(down)">
                                      <p:cBhvr>
                                        <p:cTn id="47" dur="500"/>
                                        <p:tgtEl>
                                          <p:spTgt spid="5">
                                            <p:graphicEl>
                                              <a:dgm id="{4C953858-40C0-4A18-A5F5-DDA3B756EB3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graphicEl>
                                              <a:dgm id="{E30ADEE7-A847-4CA9-BC3D-C634F592E60B}"/>
                                            </p:graphicEl>
                                          </p:spTgt>
                                        </p:tgtEl>
                                        <p:attrNameLst>
                                          <p:attrName>style.visibility</p:attrName>
                                        </p:attrNameLst>
                                      </p:cBhvr>
                                      <p:to>
                                        <p:strVal val="visible"/>
                                      </p:to>
                                    </p:set>
                                    <p:animEffect transition="in" filter="wipe(down)">
                                      <p:cBhvr>
                                        <p:cTn id="52" dur="500"/>
                                        <p:tgtEl>
                                          <p:spTgt spid="5">
                                            <p:graphicEl>
                                              <a:dgm id="{E30ADEE7-A847-4CA9-BC3D-C634F592E60B}"/>
                                            </p:graphicEl>
                                          </p:spTgt>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
                                            <p:graphicEl>
                                              <a:dgm id="{B62F9DA7-28AA-4509-B064-1A86F64DF960}"/>
                                            </p:graphicEl>
                                          </p:spTgt>
                                        </p:tgtEl>
                                        <p:attrNameLst>
                                          <p:attrName>style.visibility</p:attrName>
                                        </p:attrNameLst>
                                      </p:cBhvr>
                                      <p:to>
                                        <p:strVal val="visible"/>
                                      </p:to>
                                    </p:set>
                                    <p:animEffect transition="in" filter="wipe(down)">
                                      <p:cBhvr>
                                        <p:cTn id="55" dur="500"/>
                                        <p:tgtEl>
                                          <p:spTgt spid="5">
                                            <p:graphicEl>
                                              <a:dgm id="{B62F9DA7-28AA-4509-B064-1A86F64DF960}"/>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6">
                                            <p:txEl>
                                              <p:pRg st="0" end="0"/>
                                            </p:txEl>
                                          </p:spTgt>
                                        </p:tgtEl>
                                        <p:attrNameLst>
                                          <p:attrName>style.visibility</p:attrName>
                                        </p:attrNameLst>
                                      </p:cBhvr>
                                      <p:to>
                                        <p:strVal val="visible"/>
                                      </p:to>
                                    </p:set>
                                    <p:animEffect transition="in" filter="wipe(down)">
                                      <p:cBhvr>
                                        <p:cTn id="60" dur="500"/>
                                        <p:tgtEl>
                                          <p:spTgt spid="6">
                                            <p:txEl>
                                              <p:pRg st="0" end="0"/>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nodeType="click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wipe(down)">
                                      <p:cBhvr>
                                        <p:cTn id="6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P spid="6"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25404"/>
          </a:xfrm>
        </p:spPr>
        <p:txBody>
          <a:bodyPr>
            <a:normAutofit fontScale="90000"/>
          </a:bodyPr>
          <a:lstStyle/>
          <a:p>
            <a:r>
              <a:rPr lang="en-US" dirty="0" err="1" smtClean="0"/>
              <a:t>Proses</a:t>
            </a:r>
            <a:r>
              <a:rPr lang="en-US" dirty="0" smtClean="0"/>
              <a:t> </a:t>
            </a:r>
            <a:r>
              <a:rPr lang="en-US" dirty="0" err="1" smtClean="0"/>
              <a:t>penyelesaian</a:t>
            </a:r>
            <a:r>
              <a:rPr lang="en-US" dirty="0" smtClean="0"/>
              <a:t> </a:t>
            </a:r>
            <a:r>
              <a:rPr lang="en-US" dirty="0" err="1" smtClean="0"/>
              <a:t>hukum</a:t>
            </a:r>
            <a:endParaRPr lang="en-US" dirty="0"/>
          </a:p>
        </p:txBody>
      </p:sp>
      <p:sp>
        <p:nvSpPr>
          <p:cNvPr id="3" name="Content Placeholder 2"/>
          <p:cNvSpPr>
            <a:spLocks noGrp="1"/>
          </p:cNvSpPr>
          <p:nvPr>
            <p:ph idx="1"/>
          </p:nvPr>
        </p:nvSpPr>
        <p:spPr>
          <a:xfrm>
            <a:off x="457200" y="1600201"/>
            <a:ext cx="8229600" cy="3043246"/>
          </a:xfrm>
          <a:ln w="19050">
            <a:solidFill>
              <a:schemeClr val="tx1"/>
            </a:solidFill>
          </a:ln>
        </p:spPr>
        <p:txBody>
          <a:bodyPr>
            <a:normAutofit fontScale="25000" lnSpcReduction="20000"/>
          </a:bodyPr>
          <a:lstStyle/>
          <a:p>
            <a:pPr algn="just"/>
            <a:r>
              <a:rPr lang="en-US" sz="11200" dirty="0" err="1" smtClean="0"/>
              <a:t>proses</a:t>
            </a:r>
            <a:r>
              <a:rPr lang="en-US" sz="11200" dirty="0" smtClean="0"/>
              <a:t> </a:t>
            </a:r>
            <a:r>
              <a:rPr lang="en-US" sz="11200" dirty="0" err="1" smtClean="0"/>
              <a:t>penyelesaian</a:t>
            </a:r>
            <a:r>
              <a:rPr lang="en-US" sz="11200" dirty="0" smtClean="0"/>
              <a:t> </a:t>
            </a:r>
            <a:r>
              <a:rPr lang="en-US" sz="11200" dirty="0" err="1" smtClean="0"/>
              <a:t>hukum</a:t>
            </a:r>
            <a:r>
              <a:rPr lang="en-US" sz="11200" dirty="0" smtClean="0"/>
              <a:t> </a:t>
            </a:r>
            <a:r>
              <a:rPr lang="en-US" sz="11200" dirty="0" err="1" smtClean="0"/>
              <a:t>tidak</a:t>
            </a:r>
            <a:r>
              <a:rPr lang="en-US" sz="11200" dirty="0" smtClean="0"/>
              <a:t> </a:t>
            </a:r>
            <a:r>
              <a:rPr lang="en-US" sz="11200" dirty="0" err="1" smtClean="0"/>
              <a:t>selalu</a:t>
            </a:r>
            <a:r>
              <a:rPr lang="en-US" sz="11200" dirty="0" smtClean="0"/>
              <a:t> </a:t>
            </a:r>
            <a:r>
              <a:rPr lang="en-US" sz="11200" dirty="0" err="1" smtClean="0"/>
              <a:t>diidealkan</a:t>
            </a:r>
            <a:r>
              <a:rPr lang="en-US" sz="11200" dirty="0" smtClean="0"/>
              <a:t> agar </a:t>
            </a:r>
            <a:r>
              <a:rPr lang="en-US" sz="11200" dirty="0" err="1" smtClean="0"/>
              <a:t>diselesaikan</a:t>
            </a:r>
            <a:r>
              <a:rPr lang="en-US" sz="11200" dirty="0" smtClean="0"/>
              <a:t> </a:t>
            </a:r>
            <a:r>
              <a:rPr lang="en-US" sz="11200" dirty="0" err="1" smtClean="0"/>
              <a:t>di</a:t>
            </a:r>
            <a:r>
              <a:rPr lang="en-US" sz="11200" dirty="0" smtClean="0"/>
              <a:t> </a:t>
            </a:r>
            <a:r>
              <a:rPr lang="en-US" sz="11200" dirty="0" err="1" smtClean="0"/>
              <a:t>dan</a:t>
            </a:r>
            <a:r>
              <a:rPr lang="en-US" sz="11200" dirty="0" smtClean="0"/>
              <a:t> </a:t>
            </a:r>
            <a:r>
              <a:rPr lang="en-US" sz="11200" dirty="0" err="1" smtClean="0"/>
              <a:t>melalui</a:t>
            </a:r>
            <a:r>
              <a:rPr lang="en-US" sz="11200" dirty="0" smtClean="0"/>
              <a:t> </a:t>
            </a:r>
            <a:r>
              <a:rPr lang="en-US" sz="11200" dirty="0" err="1" smtClean="0"/>
              <a:t>pengadilan</a:t>
            </a:r>
            <a:r>
              <a:rPr lang="en-US" sz="11200" i="1" dirty="0" smtClean="0"/>
              <a:t> (in-court </a:t>
            </a:r>
          </a:p>
          <a:p>
            <a:pPr algn="just">
              <a:buNone/>
            </a:pPr>
            <a:r>
              <a:rPr lang="en-US" sz="11200" i="1" dirty="0" smtClean="0"/>
              <a:t>     settlement), </a:t>
            </a:r>
            <a:r>
              <a:rPr lang="en-US" sz="11200" dirty="0" err="1" smtClean="0"/>
              <a:t>tetapi</a:t>
            </a:r>
            <a:r>
              <a:rPr lang="en-US" sz="11200" dirty="0" smtClean="0"/>
              <a:t> </a:t>
            </a:r>
            <a:r>
              <a:rPr lang="en-US" sz="11200" dirty="0" err="1" smtClean="0"/>
              <a:t>dapat</a:t>
            </a:r>
            <a:r>
              <a:rPr lang="en-US" sz="11200" dirty="0" smtClean="0"/>
              <a:t> </a:t>
            </a:r>
            <a:r>
              <a:rPr lang="en-US" sz="11200" dirty="0" err="1" smtClean="0"/>
              <a:t>juga</a:t>
            </a:r>
            <a:r>
              <a:rPr lang="en-US" sz="11200" dirty="0" smtClean="0"/>
              <a:t> </a:t>
            </a:r>
            <a:r>
              <a:rPr lang="en-US" sz="11200" dirty="0" err="1" smtClean="0"/>
              <a:t>diselesaikan</a:t>
            </a:r>
            <a:r>
              <a:rPr lang="en-US" sz="11200" dirty="0" smtClean="0"/>
              <a:t> </a:t>
            </a:r>
            <a:r>
              <a:rPr lang="en-US" sz="11200" dirty="0" err="1" smtClean="0"/>
              <a:t>melalui</a:t>
            </a:r>
            <a:r>
              <a:rPr lang="en-US" sz="11200" dirty="0" smtClean="0"/>
              <a:t> </a:t>
            </a:r>
            <a:r>
              <a:rPr lang="en-US" sz="11200" dirty="0" err="1" smtClean="0"/>
              <a:t>luar-pengadilan</a:t>
            </a:r>
            <a:r>
              <a:rPr lang="en-US" sz="11200" dirty="0" smtClean="0"/>
              <a:t> </a:t>
            </a:r>
            <a:r>
              <a:rPr lang="en-US" sz="11200" i="1" dirty="0" smtClean="0"/>
              <a:t>( out-of court settlement). </a:t>
            </a:r>
            <a:r>
              <a:rPr lang="en-US" sz="11200" dirty="0" err="1" smtClean="0"/>
              <a:t>Karena</a:t>
            </a:r>
            <a:r>
              <a:rPr lang="en-US" sz="11200" dirty="0" smtClean="0"/>
              <a:t> </a:t>
            </a:r>
            <a:r>
              <a:rPr lang="en-US" sz="11200" dirty="0" err="1" smtClean="0"/>
              <a:t>itu</a:t>
            </a:r>
            <a:r>
              <a:rPr lang="en-US" sz="11200" dirty="0" smtClean="0"/>
              <a:t>, </a:t>
            </a:r>
            <a:r>
              <a:rPr lang="en-US" sz="11200" dirty="0" err="1" smtClean="0"/>
              <a:t>sistem</a:t>
            </a:r>
            <a:r>
              <a:rPr lang="en-US" sz="11200" dirty="0" smtClean="0"/>
              <a:t> </a:t>
            </a:r>
            <a:r>
              <a:rPr lang="en-US" sz="11200" dirty="0" err="1" smtClean="0"/>
              <a:t>hukum</a:t>
            </a:r>
            <a:r>
              <a:rPr lang="en-US" sz="11200" dirty="0" smtClean="0"/>
              <a:t> </a:t>
            </a:r>
            <a:r>
              <a:rPr lang="en-US" sz="11200" dirty="0" err="1" smtClean="0"/>
              <a:t>dan</a:t>
            </a:r>
            <a:r>
              <a:rPr lang="en-US" sz="11200" dirty="0" smtClean="0"/>
              <a:t> </a:t>
            </a:r>
            <a:r>
              <a:rPr lang="en-US" sz="11200" dirty="0" err="1" smtClean="0"/>
              <a:t>peradilan</a:t>
            </a:r>
            <a:r>
              <a:rPr lang="en-US" sz="11200" dirty="0" smtClean="0"/>
              <a:t> </a:t>
            </a:r>
            <a:r>
              <a:rPr lang="en-US" sz="11200" dirty="0" err="1" smtClean="0"/>
              <a:t>dianggap</a:t>
            </a:r>
            <a:r>
              <a:rPr lang="en-US" sz="11200" dirty="0" smtClean="0"/>
              <a:t> </a:t>
            </a:r>
            <a:r>
              <a:rPr lang="en-US" sz="11200" dirty="0" err="1" smtClean="0"/>
              <a:t>penting</a:t>
            </a:r>
            <a:r>
              <a:rPr lang="en-US" sz="11200" dirty="0" smtClean="0"/>
              <a:t> </a:t>
            </a:r>
            <a:r>
              <a:rPr lang="en-US" sz="11200" dirty="0" err="1" smtClean="0"/>
              <a:t>untuk</a:t>
            </a:r>
            <a:r>
              <a:rPr lang="en-US" sz="11200" dirty="0" smtClean="0"/>
              <a:t> </a:t>
            </a:r>
            <a:r>
              <a:rPr lang="en-US" sz="11200" dirty="0" err="1" smtClean="0"/>
              <a:t>dilengkapi</a:t>
            </a:r>
            <a:r>
              <a:rPr lang="en-US" sz="11200" dirty="0" smtClean="0"/>
              <a:t> </a:t>
            </a:r>
            <a:r>
              <a:rPr lang="en-US" sz="11200" dirty="0" err="1" smtClean="0"/>
              <a:t>dengan</a:t>
            </a:r>
            <a:r>
              <a:rPr lang="en-US" sz="11200" dirty="0" smtClean="0"/>
              <a:t> </a:t>
            </a:r>
            <a:r>
              <a:rPr lang="en-US" sz="11200" dirty="0" err="1" smtClean="0"/>
              <a:t>prosedur</a:t>
            </a:r>
            <a:r>
              <a:rPr lang="en-US" sz="11200" dirty="0" smtClean="0"/>
              <a:t> </a:t>
            </a:r>
            <a:r>
              <a:rPr lang="en-US" sz="11200" dirty="0" err="1" smtClean="0"/>
              <a:t>mediasi</a:t>
            </a:r>
            <a:r>
              <a:rPr lang="en-US" sz="11200" dirty="0" smtClean="0"/>
              <a:t>, </a:t>
            </a:r>
            <a:r>
              <a:rPr lang="en-US" sz="11200" dirty="0" err="1" smtClean="0"/>
              <a:t>arbitrase</a:t>
            </a:r>
            <a:r>
              <a:rPr lang="en-US" sz="11200" dirty="0" smtClean="0"/>
              <a:t>, </a:t>
            </a:r>
            <a:r>
              <a:rPr lang="en-US" sz="11200" dirty="0" err="1" smtClean="0"/>
              <a:t>dan</a:t>
            </a:r>
            <a:r>
              <a:rPr lang="en-US" sz="11200" dirty="0" smtClean="0"/>
              <a:t> </a:t>
            </a:r>
            <a:r>
              <a:rPr lang="en-US" sz="11200" dirty="0" err="1" smtClean="0"/>
              <a:t>bahkan</a:t>
            </a:r>
            <a:r>
              <a:rPr lang="en-US" sz="11200" dirty="0" smtClean="0"/>
              <a:t> hakim </a:t>
            </a:r>
            <a:r>
              <a:rPr lang="en-US" sz="11200" dirty="0" err="1" smtClean="0"/>
              <a:t>perdamaian</a:t>
            </a:r>
            <a:endParaRPr lang="en-US" sz="11200" dirty="0" smtClean="0"/>
          </a:p>
          <a:p>
            <a:endParaRPr lang="en-US" dirty="0" smtClean="0"/>
          </a:p>
          <a:p>
            <a:endParaRPr lang="en-US" dirty="0" smtClean="0"/>
          </a:p>
          <a:p>
            <a:endParaRPr lang="en-US" sz="11200" dirty="0" smtClean="0"/>
          </a:p>
          <a:p>
            <a:r>
              <a:rPr lang="en-US" sz="11200" dirty="0" err="1" smtClean="0"/>
              <a:t>Jimly</a:t>
            </a:r>
            <a:r>
              <a:rPr lang="en-US" sz="11200" dirty="0" smtClean="0"/>
              <a:t> </a:t>
            </a:r>
            <a:r>
              <a:rPr lang="en-US" sz="11200" dirty="0" err="1" smtClean="0"/>
              <a:t>Asshiddiqie</a:t>
            </a:r>
            <a:r>
              <a:rPr lang="en-US" sz="11200" dirty="0" smtClean="0"/>
              <a:t> : </a:t>
            </a:r>
            <a:r>
              <a:rPr lang="en-US" sz="11200" dirty="0" err="1" smtClean="0"/>
              <a:t>Pengadilan</a:t>
            </a:r>
            <a:r>
              <a:rPr lang="en-US" sz="11200" dirty="0" smtClean="0"/>
              <a:t> </a:t>
            </a:r>
            <a:r>
              <a:rPr lang="en-US" sz="11200" dirty="0" err="1" smtClean="0"/>
              <a:t>Khusus</a:t>
            </a:r>
            <a:endParaRPr lang="en-US" sz="11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357166"/>
          <a:ext cx="8229600" cy="6143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88</a:t>
            </a:fld>
            <a:endParaRPr lang="id-ID"/>
          </a:p>
        </p:txBody>
      </p:sp>
      <p:cxnSp>
        <p:nvCxnSpPr>
          <p:cNvPr id="8" name="Straight Connector 7"/>
          <p:cNvCxnSpPr/>
          <p:nvPr/>
        </p:nvCxnSpPr>
        <p:spPr>
          <a:xfrm rot="16200000" flipH="1">
            <a:off x="4381500" y="3848100"/>
            <a:ext cx="2971800" cy="762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AE95C29D-F501-4457-BEF3-DC051820A6AD}"/>
                                            </p:graphicEl>
                                          </p:spTgt>
                                        </p:tgtEl>
                                        <p:attrNameLst>
                                          <p:attrName>style.visibility</p:attrName>
                                        </p:attrNameLst>
                                      </p:cBhvr>
                                      <p:to>
                                        <p:strVal val="visible"/>
                                      </p:to>
                                    </p:set>
                                    <p:animEffect transition="in" filter="wipe(down)">
                                      <p:cBhvr>
                                        <p:cTn id="7" dur="500"/>
                                        <p:tgtEl>
                                          <p:spTgt spid="5">
                                            <p:graphicEl>
                                              <a:dgm id="{AE95C29D-F501-4457-BEF3-DC051820A6A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CBE51C85-5D1E-4C66-ABBA-F0AAE69895ED}"/>
                                            </p:graphicEl>
                                          </p:spTgt>
                                        </p:tgtEl>
                                        <p:attrNameLst>
                                          <p:attrName>style.visibility</p:attrName>
                                        </p:attrNameLst>
                                      </p:cBhvr>
                                      <p:to>
                                        <p:strVal val="visible"/>
                                      </p:to>
                                    </p:set>
                                    <p:animEffect transition="in" filter="wipe(down)">
                                      <p:cBhvr>
                                        <p:cTn id="12" dur="500"/>
                                        <p:tgtEl>
                                          <p:spTgt spid="5">
                                            <p:graphicEl>
                                              <a:dgm id="{CBE51C85-5D1E-4C66-ABBA-F0AAE69895E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6BF5D7AC-3AE5-44F0-8B08-73A66E8DEE3D}"/>
                                            </p:graphicEl>
                                          </p:spTgt>
                                        </p:tgtEl>
                                        <p:attrNameLst>
                                          <p:attrName>style.visibility</p:attrName>
                                        </p:attrNameLst>
                                      </p:cBhvr>
                                      <p:to>
                                        <p:strVal val="visible"/>
                                      </p:to>
                                    </p:set>
                                    <p:animEffect transition="in" filter="wipe(down)">
                                      <p:cBhvr>
                                        <p:cTn id="15" dur="500"/>
                                        <p:tgtEl>
                                          <p:spTgt spid="5">
                                            <p:graphicEl>
                                              <a:dgm id="{6BF5D7AC-3AE5-44F0-8B08-73A66E8DEE3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D232A1D7-909C-4226-A7D5-2460F4B1ABEA}"/>
                                            </p:graphicEl>
                                          </p:spTgt>
                                        </p:tgtEl>
                                        <p:attrNameLst>
                                          <p:attrName>style.visibility</p:attrName>
                                        </p:attrNameLst>
                                      </p:cBhvr>
                                      <p:to>
                                        <p:strVal val="visible"/>
                                      </p:to>
                                    </p:set>
                                    <p:animEffect transition="in" filter="wipe(down)">
                                      <p:cBhvr>
                                        <p:cTn id="20" dur="500"/>
                                        <p:tgtEl>
                                          <p:spTgt spid="5">
                                            <p:graphicEl>
                                              <a:dgm id="{D232A1D7-909C-4226-A7D5-2460F4B1ABEA}"/>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782E7D12-FD7A-4866-A1AA-BAE4F18BBAF8}"/>
                                            </p:graphicEl>
                                          </p:spTgt>
                                        </p:tgtEl>
                                        <p:attrNameLst>
                                          <p:attrName>style.visibility</p:attrName>
                                        </p:attrNameLst>
                                      </p:cBhvr>
                                      <p:to>
                                        <p:strVal val="visible"/>
                                      </p:to>
                                    </p:set>
                                    <p:animEffect transition="in" filter="wipe(down)">
                                      <p:cBhvr>
                                        <p:cTn id="23" dur="500"/>
                                        <p:tgtEl>
                                          <p:spTgt spid="5">
                                            <p:graphicEl>
                                              <a:dgm id="{782E7D12-FD7A-4866-A1AA-BAE4F18BBAF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33478080-6694-4C98-BECF-86E4C1C7813B}"/>
                                            </p:graphicEl>
                                          </p:spTgt>
                                        </p:tgtEl>
                                        <p:attrNameLst>
                                          <p:attrName>style.visibility</p:attrName>
                                        </p:attrNameLst>
                                      </p:cBhvr>
                                      <p:to>
                                        <p:strVal val="visible"/>
                                      </p:to>
                                    </p:set>
                                    <p:animEffect transition="in" filter="wipe(down)">
                                      <p:cBhvr>
                                        <p:cTn id="28" dur="500"/>
                                        <p:tgtEl>
                                          <p:spTgt spid="5">
                                            <p:graphicEl>
                                              <a:dgm id="{33478080-6694-4C98-BECF-86E4C1C7813B}"/>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2341C8F2-7036-4748-8678-1AF6DFAD5396}"/>
                                            </p:graphicEl>
                                          </p:spTgt>
                                        </p:tgtEl>
                                        <p:attrNameLst>
                                          <p:attrName>style.visibility</p:attrName>
                                        </p:attrNameLst>
                                      </p:cBhvr>
                                      <p:to>
                                        <p:strVal val="visible"/>
                                      </p:to>
                                    </p:set>
                                    <p:animEffect transition="in" filter="wipe(down)">
                                      <p:cBhvr>
                                        <p:cTn id="31" dur="500"/>
                                        <p:tgtEl>
                                          <p:spTgt spid="5">
                                            <p:graphicEl>
                                              <a:dgm id="{2341C8F2-7036-4748-8678-1AF6DFAD539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B532D279-22EC-4588-BF0F-9277D1EEE09A}"/>
                                            </p:graphicEl>
                                          </p:spTgt>
                                        </p:tgtEl>
                                        <p:attrNameLst>
                                          <p:attrName>style.visibility</p:attrName>
                                        </p:attrNameLst>
                                      </p:cBhvr>
                                      <p:to>
                                        <p:strVal val="visible"/>
                                      </p:to>
                                    </p:set>
                                    <p:animEffect transition="in" filter="wipe(down)">
                                      <p:cBhvr>
                                        <p:cTn id="36" dur="500"/>
                                        <p:tgtEl>
                                          <p:spTgt spid="5">
                                            <p:graphicEl>
                                              <a:dgm id="{B532D279-22EC-4588-BF0F-9277D1EEE09A}"/>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473E9077-652A-4B6B-AA5A-1CA90B74DB56}"/>
                                            </p:graphicEl>
                                          </p:spTgt>
                                        </p:tgtEl>
                                        <p:attrNameLst>
                                          <p:attrName>style.visibility</p:attrName>
                                        </p:attrNameLst>
                                      </p:cBhvr>
                                      <p:to>
                                        <p:strVal val="visible"/>
                                      </p:to>
                                    </p:set>
                                    <p:animEffect transition="in" filter="wipe(down)">
                                      <p:cBhvr>
                                        <p:cTn id="39" dur="500"/>
                                        <p:tgtEl>
                                          <p:spTgt spid="5">
                                            <p:graphicEl>
                                              <a:dgm id="{473E9077-652A-4B6B-AA5A-1CA90B74DB56}"/>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A62CDCB9-4D1E-4488-8284-92C044AD86A5}"/>
                                            </p:graphicEl>
                                          </p:spTgt>
                                        </p:tgtEl>
                                        <p:attrNameLst>
                                          <p:attrName>style.visibility</p:attrName>
                                        </p:attrNameLst>
                                      </p:cBhvr>
                                      <p:to>
                                        <p:strVal val="visible"/>
                                      </p:to>
                                    </p:set>
                                    <p:animEffect transition="in" filter="wipe(down)">
                                      <p:cBhvr>
                                        <p:cTn id="44" dur="500"/>
                                        <p:tgtEl>
                                          <p:spTgt spid="5">
                                            <p:graphicEl>
                                              <a:dgm id="{A62CDCB9-4D1E-4488-8284-92C044AD86A5}"/>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CA6D6E86-10F2-46AE-AA64-571CE70DB756}"/>
                                            </p:graphicEl>
                                          </p:spTgt>
                                        </p:tgtEl>
                                        <p:attrNameLst>
                                          <p:attrName>style.visibility</p:attrName>
                                        </p:attrNameLst>
                                      </p:cBhvr>
                                      <p:to>
                                        <p:strVal val="visible"/>
                                      </p:to>
                                    </p:set>
                                    <p:animEffect transition="in" filter="wipe(down)">
                                      <p:cBhvr>
                                        <p:cTn id="47" dur="500"/>
                                        <p:tgtEl>
                                          <p:spTgt spid="5">
                                            <p:graphicEl>
                                              <a:dgm id="{CA6D6E86-10F2-46AE-AA64-571CE70DB756}"/>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down)">
                                      <p:cBhvr>
                                        <p:cTn id="5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0" y="357188"/>
          <a:ext cx="8686800" cy="62150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89</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0AC33575-7DFA-4FC5-96C1-03D228DFC088}"/>
                                            </p:graphicEl>
                                          </p:spTgt>
                                        </p:tgtEl>
                                        <p:attrNameLst>
                                          <p:attrName>style.visibility</p:attrName>
                                        </p:attrNameLst>
                                      </p:cBhvr>
                                      <p:to>
                                        <p:strVal val="visible"/>
                                      </p:to>
                                    </p:set>
                                    <p:animEffect transition="in" filter="wipe(down)">
                                      <p:cBhvr>
                                        <p:cTn id="7" dur="500"/>
                                        <p:tgtEl>
                                          <p:spTgt spid="5">
                                            <p:graphicEl>
                                              <a:dgm id="{0AC33575-7DFA-4FC5-96C1-03D228DFC08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BFE6C47C-A332-4DD1-AF26-5F20ED229D7A}"/>
                                            </p:graphicEl>
                                          </p:spTgt>
                                        </p:tgtEl>
                                        <p:attrNameLst>
                                          <p:attrName>style.visibility</p:attrName>
                                        </p:attrNameLst>
                                      </p:cBhvr>
                                      <p:to>
                                        <p:strVal val="visible"/>
                                      </p:to>
                                    </p:set>
                                    <p:animEffect transition="in" filter="wipe(down)">
                                      <p:cBhvr>
                                        <p:cTn id="12" dur="500"/>
                                        <p:tgtEl>
                                          <p:spTgt spid="5">
                                            <p:graphicEl>
                                              <a:dgm id="{BFE6C47C-A332-4DD1-AF26-5F20ED229D7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graphicEl>
                                              <a:dgm id="{CBCE3593-DF30-4A62-9C83-14C6EA016251}"/>
                                            </p:graphicEl>
                                          </p:spTgt>
                                        </p:tgtEl>
                                        <p:attrNameLst>
                                          <p:attrName>style.visibility</p:attrName>
                                        </p:attrNameLst>
                                      </p:cBhvr>
                                      <p:to>
                                        <p:strVal val="visible"/>
                                      </p:to>
                                    </p:set>
                                    <p:animEffect transition="in" filter="wipe(down)">
                                      <p:cBhvr>
                                        <p:cTn id="17" dur="500"/>
                                        <p:tgtEl>
                                          <p:spTgt spid="5">
                                            <p:graphicEl>
                                              <a:dgm id="{CBCE3593-DF30-4A62-9C83-14C6EA01625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ln>
            <a:solidFill>
              <a:schemeClr val="accent1"/>
            </a:solidFill>
          </a:ln>
        </p:spPr>
        <p:txBody>
          <a:bodyPr>
            <a:normAutofit/>
          </a:bodyPr>
          <a:lstStyle/>
          <a:p>
            <a:pPr algn="ctr">
              <a:buNone/>
            </a:pPr>
            <a:endParaRPr lang="en-US" sz="6000" dirty="0" smtClean="0"/>
          </a:p>
          <a:p>
            <a:pPr algn="ctr">
              <a:buNone/>
            </a:pPr>
            <a:r>
              <a:rPr lang="en-US" sz="6000" dirty="0" smtClean="0"/>
              <a:t>PERKARA SENGKETA</a:t>
            </a:r>
          </a:p>
          <a:p>
            <a:pPr algn="ctr">
              <a:buNone/>
            </a:pPr>
            <a:r>
              <a:rPr lang="en-US" sz="6000" dirty="0" smtClean="0"/>
              <a:t>PERPAJAKAN</a:t>
            </a:r>
            <a:endParaRPr lang="en-US" sz="6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714375"/>
          <a:ext cx="8229600" cy="54117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461EBDB5-DD38-4D91-B837-3A44F13D4C5C}"/>
                                            </p:graphicEl>
                                          </p:spTgt>
                                        </p:tgtEl>
                                        <p:attrNameLst>
                                          <p:attrName>style.visibility</p:attrName>
                                        </p:attrNameLst>
                                      </p:cBhvr>
                                      <p:to>
                                        <p:strVal val="visible"/>
                                      </p:to>
                                    </p:set>
                                    <p:animEffect transition="in" filter="wipe(down)">
                                      <p:cBhvr>
                                        <p:cTn id="7" dur="500"/>
                                        <p:tgtEl>
                                          <p:spTgt spid="4">
                                            <p:graphicEl>
                                              <a:dgm id="{461EBDB5-DD38-4D91-B837-3A44F13D4C5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CB291EAE-7DDC-43B4-96DF-131342986647}"/>
                                            </p:graphicEl>
                                          </p:spTgt>
                                        </p:tgtEl>
                                        <p:attrNameLst>
                                          <p:attrName>style.visibility</p:attrName>
                                        </p:attrNameLst>
                                      </p:cBhvr>
                                      <p:to>
                                        <p:strVal val="visible"/>
                                      </p:to>
                                    </p:set>
                                    <p:animEffect transition="in" filter="wipe(down)">
                                      <p:cBhvr>
                                        <p:cTn id="12" dur="500"/>
                                        <p:tgtEl>
                                          <p:spTgt spid="4">
                                            <p:graphicEl>
                                              <a:dgm id="{CB291EAE-7DDC-43B4-96DF-131342986647}"/>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D04E5BBD-63D3-479D-A340-BD7502F3FBEF}"/>
                                            </p:graphicEl>
                                          </p:spTgt>
                                        </p:tgtEl>
                                        <p:attrNameLst>
                                          <p:attrName>style.visibility</p:attrName>
                                        </p:attrNameLst>
                                      </p:cBhvr>
                                      <p:to>
                                        <p:strVal val="visible"/>
                                      </p:to>
                                    </p:set>
                                    <p:animEffect transition="in" filter="wipe(down)">
                                      <p:cBhvr>
                                        <p:cTn id="15" dur="500"/>
                                        <p:tgtEl>
                                          <p:spTgt spid="4">
                                            <p:graphicEl>
                                              <a:dgm id="{D04E5BBD-63D3-479D-A340-BD7502F3FBE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FB99140C-5A79-47E4-ADD8-F7319093DF34}"/>
                                            </p:graphicEl>
                                          </p:spTgt>
                                        </p:tgtEl>
                                        <p:attrNameLst>
                                          <p:attrName>style.visibility</p:attrName>
                                        </p:attrNameLst>
                                      </p:cBhvr>
                                      <p:to>
                                        <p:strVal val="visible"/>
                                      </p:to>
                                    </p:set>
                                    <p:animEffect transition="in" filter="wipe(down)">
                                      <p:cBhvr>
                                        <p:cTn id="20" dur="500"/>
                                        <p:tgtEl>
                                          <p:spTgt spid="4">
                                            <p:graphicEl>
                                              <a:dgm id="{FB99140C-5A79-47E4-ADD8-F7319093DF34}"/>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B34C63F2-975B-45B1-A36D-2AEA4304290C}"/>
                                            </p:graphicEl>
                                          </p:spTgt>
                                        </p:tgtEl>
                                        <p:attrNameLst>
                                          <p:attrName>style.visibility</p:attrName>
                                        </p:attrNameLst>
                                      </p:cBhvr>
                                      <p:to>
                                        <p:strVal val="visible"/>
                                      </p:to>
                                    </p:set>
                                    <p:animEffect transition="in" filter="wipe(down)">
                                      <p:cBhvr>
                                        <p:cTn id="23" dur="500"/>
                                        <p:tgtEl>
                                          <p:spTgt spid="4">
                                            <p:graphicEl>
                                              <a:dgm id="{B34C63F2-975B-45B1-A36D-2AEA4304290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31FF2DAC-09AA-4710-859A-BEC5B7677474}"/>
                                            </p:graphicEl>
                                          </p:spTgt>
                                        </p:tgtEl>
                                        <p:attrNameLst>
                                          <p:attrName>style.visibility</p:attrName>
                                        </p:attrNameLst>
                                      </p:cBhvr>
                                      <p:to>
                                        <p:strVal val="visible"/>
                                      </p:to>
                                    </p:set>
                                    <p:animEffect transition="in" filter="wipe(down)">
                                      <p:cBhvr>
                                        <p:cTn id="28" dur="500"/>
                                        <p:tgtEl>
                                          <p:spTgt spid="4">
                                            <p:graphicEl>
                                              <a:dgm id="{31FF2DAC-09AA-4710-859A-BEC5B7677474}"/>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BDE76B28-75AA-44AF-8CCA-178A2529596E}"/>
                                            </p:graphicEl>
                                          </p:spTgt>
                                        </p:tgtEl>
                                        <p:attrNameLst>
                                          <p:attrName>style.visibility</p:attrName>
                                        </p:attrNameLst>
                                      </p:cBhvr>
                                      <p:to>
                                        <p:strVal val="visible"/>
                                      </p:to>
                                    </p:set>
                                    <p:animEffect transition="in" filter="wipe(down)">
                                      <p:cBhvr>
                                        <p:cTn id="31" dur="500"/>
                                        <p:tgtEl>
                                          <p:spTgt spid="4">
                                            <p:graphicEl>
                                              <a:dgm id="{BDE76B28-75AA-44AF-8CCA-178A2529596E}"/>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4E0232E1-B9BC-4FCC-BEFE-D1633DD55E5E}"/>
                                            </p:graphicEl>
                                          </p:spTgt>
                                        </p:tgtEl>
                                        <p:attrNameLst>
                                          <p:attrName>style.visibility</p:attrName>
                                        </p:attrNameLst>
                                      </p:cBhvr>
                                      <p:to>
                                        <p:strVal val="visible"/>
                                      </p:to>
                                    </p:set>
                                    <p:animEffect transition="in" filter="wipe(down)">
                                      <p:cBhvr>
                                        <p:cTn id="36" dur="500"/>
                                        <p:tgtEl>
                                          <p:spTgt spid="4">
                                            <p:graphicEl>
                                              <a:dgm id="{4E0232E1-B9BC-4FCC-BEFE-D1633DD55E5E}"/>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3E617842-9502-4C42-9D73-3F0DF1606202}"/>
                                            </p:graphicEl>
                                          </p:spTgt>
                                        </p:tgtEl>
                                        <p:attrNameLst>
                                          <p:attrName>style.visibility</p:attrName>
                                        </p:attrNameLst>
                                      </p:cBhvr>
                                      <p:to>
                                        <p:strVal val="visible"/>
                                      </p:to>
                                    </p:set>
                                    <p:animEffect transition="in" filter="wipe(down)">
                                      <p:cBhvr>
                                        <p:cTn id="39" dur="500"/>
                                        <p:tgtEl>
                                          <p:spTgt spid="4">
                                            <p:graphicEl>
                                              <a:dgm id="{3E617842-9502-4C42-9D73-3F0DF160620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00E1A4BA-A9D0-4DFA-ABCE-119413A641B5}"/>
                                            </p:graphicEl>
                                          </p:spTgt>
                                        </p:tgtEl>
                                        <p:attrNameLst>
                                          <p:attrName>style.visibility</p:attrName>
                                        </p:attrNameLst>
                                      </p:cBhvr>
                                      <p:to>
                                        <p:strVal val="visible"/>
                                      </p:to>
                                    </p:set>
                                    <p:animEffect transition="in" filter="wipe(down)">
                                      <p:cBhvr>
                                        <p:cTn id="44" dur="500"/>
                                        <p:tgtEl>
                                          <p:spTgt spid="4">
                                            <p:graphicEl>
                                              <a:dgm id="{00E1A4BA-A9D0-4DFA-ABCE-119413A641B5}"/>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6079989B-943C-4622-9ADF-F10E7C84E412}"/>
                                            </p:graphicEl>
                                          </p:spTgt>
                                        </p:tgtEl>
                                        <p:attrNameLst>
                                          <p:attrName>style.visibility</p:attrName>
                                        </p:attrNameLst>
                                      </p:cBhvr>
                                      <p:to>
                                        <p:strVal val="visible"/>
                                      </p:to>
                                    </p:set>
                                    <p:animEffect transition="in" filter="wipe(down)">
                                      <p:cBhvr>
                                        <p:cTn id="47" dur="500"/>
                                        <p:tgtEl>
                                          <p:spTgt spid="4">
                                            <p:graphicEl>
                                              <a:dgm id="{6079989B-943C-4622-9ADF-F10E7C84E41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14282" y="142852"/>
          <a:ext cx="8686800" cy="6143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92</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82D96530-0916-45E4-9546-09A645CA926E}"/>
                                            </p:graphicEl>
                                          </p:spTgt>
                                        </p:tgtEl>
                                        <p:attrNameLst>
                                          <p:attrName>style.visibility</p:attrName>
                                        </p:attrNameLst>
                                      </p:cBhvr>
                                      <p:to>
                                        <p:strVal val="visible"/>
                                      </p:to>
                                    </p:set>
                                    <p:animEffect transition="in" filter="wipe(down)">
                                      <p:cBhvr>
                                        <p:cTn id="7" dur="500"/>
                                        <p:tgtEl>
                                          <p:spTgt spid="5">
                                            <p:graphicEl>
                                              <a:dgm id="{82D96530-0916-45E4-9546-09A645CA926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B13C6B8B-6654-4D7A-A6A0-D6A0C95D50E1}"/>
                                            </p:graphicEl>
                                          </p:spTgt>
                                        </p:tgtEl>
                                        <p:attrNameLst>
                                          <p:attrName>style.visibility</p:attrName>
                                        </p:attrNameLst>
                                      </p:cBhvr>
                                      <p:to>
                                        <p:strVal val="visible"/>
                                      </p:to>
                                    </p:set>
                                    <p:animEffect transition="in" filter="wipe(down)">
                                      <p:cBhvr>
                                        <p:cTn id="12" dur="500"/>
                                        <p:tgtEl>
                                          <p:spTgt spid="5">
                                            <p:graphicEl>
                                              <a:dgm id="{B13C6B8B-6654-4D7A-A6A0-D6A0C95D50E1}"/>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803E2A5C-A46D-42D3-B4E7-2ED720FD6DBC}"/>
                                            </p:graphicEl>
                                          </p:spTgt>
                                        </p:tgtEl>
                                        <p:attrNameLst>
                                          <p:attrName>style.visibility</p:attrName>
                                        </p:attrNameLst>
                                      </p:cBhvr>
                                      <p:to>
                                        <p:strVal val="visible"/>
                                      </p:to>
                                    </p:set>
                                    <p:animEffect transition="in" filter="wipe(down)">
                                      <p:cBhvr>
                                        <p:cTn id="15" dur="500"/>
                                        <p:tgtEl>
                                          <p:spTgt spid="5">
                                            <p:graphicEl>
                                              <a:dgm id="{803E2A5C-A46D-42D3-B4E7-2ED720FD6DB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AEA86620-D39C-41D5-A281-4A71385C2E81}"/>
                                            </p:graphicEl>
                                          </p:spTgt>
                                        </p:tgtEl>
                                        <p:attrNameLst>
                                          <p:attrName>style.visibility</p:attrName>
                                        </p:attrNameLst>
                                      </p:cBhvr>
                                      <p:to>
                                        <p:strVal val="visible"/>
                                      </p:to>
                                    </p:set>
                                    <p:animEffect transition="in" filter="wipe(down)">
                                      <p:cBhvr>
                                        <p:cTn id="20" dur="500"/>
                                        <p:tgtEl>
                                          <p:spTgt spid="5">
                                            <p:graphicEl>
                                              <a:dgm id="{AEA86620-D39C-41D5-A281-4A71385C2E81}"/>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59E14DF9-6157-4AD4-BE13-7875566E171D}"/>
                                            </p:graphicEl>
                                          </p:spTgt>
                                        </p:tgtEl>
                                        <p:attrNameLst>
                                          <p:attrName>style.visibility</p:attrName>
                                        </p:attrNameLst>
                                      </p:cBhvr>
                                      <p:to>
                                        <p:strVal val="visible"/>
                                      </p:to>
                                    </p:set>
                                    <p:animEffect transition="in" filter="wipe(down)">
                                      <p:cBhvr>
                                        <p:cTn id="23" dur="500"/>
                                        <p:tgtEl>
                                          <p:spTgt spid="5">
                                            <p:graphicEl>
                                              <a:dgm id="{59E14DF9-6157-4AD4-BE13-7875566E171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A4F3D390-D2F9-4D34-B34B-619EEF3C4F02}"/>
                                            </p:graphicEl>
                                          </p:spTgt>
                                        </p:tgtEl>
                                        <p:attrNameLst>
                                          <p:attrName>style.visibility</p:attrName>
                                        </p:attrNameLst>
                                      </p:cBhvr>
                                      <p:to>
                                        <p:strVal val="visible"/>
                                      </p:to>
                                    </p:set>
                                    <p:animEffect transition="in" filter="wipe(down)">
                                      <p:cBhvr>
                                        <p:cTn id="28" dur="500"/>
                                        <p:tgtEl>
                                          <p:spTgt spid="5">
                                            <p:graphicEl>
                                              <a:dgm id="{A4F3D390-D2F9-4D34-B34B-619EEF3C4F02}"/>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6C271DE1-5C95-4620-8919-AC9AB59A4D66}"/>
                                            </p:graphicEl>
                                          </p:spTgt>
                                        </p:tgtEl>
                                        <p:attrNameLst>
                                          <p:attrName>style.visibility</p:attrName>
                                        </p:attrNameLst>
                                      </p:cBhvr>
                                      <p:to>
                                        <p:strVal val="visible"/>
                                      </p:to>
                                    </p:set>
                                    <p:animEffect transition="in" filter="wipe(down)">
                                      <p:cBhvr>
                                        <p:cTn id="31" dur="500"/>
                                        <p:tgtEl>
                                          <p:spTgt spid="5">
                                            <p:graphicEl>
                                              <a:dgm id="{6C271DE1-5C95-4620-8919-AC9AB59A4D6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1A682991-6FCC-40C0-9D45-68C3199EEC68}"/>
                                            </p:graphicEl>
                                          </p:spTgt>
                                        </p:tgtEl>
                                        <p:attrNameLst>
                                          <p:attrName>style.visibility</p:attrName>
                                        </p:attrNameLst>
                                      </p:cBhvr>
                                      <p:to>
                                        <p:strVal val="visible"/>
                                      </p:to>
                                    </p:set>
                                    <p:animEffect transition="in" filter="wipe(down)">
                                      <p:cBhvr>
                                        <p:cTn id="36" dur="500"/>
                                        <p:tgtEl>
                                          <p:spTgt spid="5">
                                            <p:graphicEl>
                                              <a:dgm id="{1A682991-6FCC-40C0-9D45-68C3199EEC68}"/>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D53DF481-DFCB-4335-AB97-506AB1B15A1D}"/>
                                            </p:graphicEl>
                                          </p:spTgt>
                                        </p:tgtEl>
                                        <p:attrNameLst>
                                          <p:attrName>style.visibility</p:attrName>
                                        </p:attrNameLst>
                                      </p:cBhvr>
                                      <p:to>
                                        <p:strVal val="visible"/>
                                      </p:to>
                                    </p:set>
                                    <p:animEffect transition="in" filter="wipe(down)">
                                      <p:cBhvr>
                                        <p:cTn id="39" dur="500"/>
                                        <p:tgtEl>
                                          <p:spTgt spid="5">
                                            <p:graphicEl>
                                              <a:dgm id="{D53DF481-DFCB-4335-AB97-506AB1B15A1D}"/>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80750A6B-1E0E-4155-90D6-F2441F52F194}"/>
                                            </p:graphicEl>
                                          </p:spTgt>
                                        </p:tgtEl>
                                        <p:attrNameLst>
                                          <p:attrName>style.visibility</p:attrName>
                                        </p:attrNameLst>
                                      </p:cBhvr>
                                      <p:to>
                                        <p:strVal val="visible"/>
                                      </p:to>
                                    </p:set>
                                    <p:animEffect transition="in" filter="wipe(down)">
                                      <p:cBhvr>
                                        <p:cTn id="44" dur="500"/>
                                        <p:tgtEl>
                                          <p:spTgt spid="5">
                                            <p:graphicEl>
                                              <a:dgm id="{80750A6B-1E0E-4155-90D6-F2441F52F194}"/>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10FA6016-3C85-443E-A25A-DAEE5E3B87A7}"/>
                                            </p:graphicEl>
                                          </p:spTgt>
                                        </p:tgtEl>
                                        <p:attrNameLst>
                                          <p:attrName>style.visibility</p:attrName>
                                        </p:attrNameLst>
                                      </p:cBhvr>
                                      <p:to>
                                        <p:strVal val="visible"/>
                                      </p:to>
                                    </p:set>
                                    <p:animEffect transition="in" filter="wipe(down)">
                                      <p:cBhvr>
                                        <p:cTn id="47" dur="500"/>
                                        <p:tgtEl>
                                          <p:spTgt spid="5">
                                            <p:graphicEl>
                                              <a:dgm id="{10FA6016-3C85-443E-A25A-DAEE5E3B87A7}"/>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graphicEl>
                                              <a:dgm id="{377DA5A7-1D18-468C-9091-06576498292B}"/>
                                            </p:graphicEl>
                                          </p:spTgt>
                                        </p:tgtEl>
                                        <p:attrNameLst>
                                          <p:attrName>style.visibility</p:attrName>
                                        </p:attrNameLst>
                                      </p:cBhvr>
                                      <p:to>
                                        <p:strVal val="visible"/>
                                      </p:to>
                                    </p:set>
                                    <p:animEffect transition="in" filter="wipe(down)">
                                      <p:cBhvr>
                                        <p:cTn id="52" dur="500"/>
                                        <p:tgtEl>
                                          <p:spTgt spid="5">
                                            <p:graphicEl>
                                              <a:dgm id="{377DA5A7-1D18-468C-9091-06576498292B}"/>
                                            </p:graphicEl>
                                          </p:spTgt>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
                                            <p:graphicEl>
                                              <a:dgm id="{D2DB47AD-F975-4D49-A8A3-8D9422281D08}"/>
                                            </p:graphicEl>
                                          </p:spTgt>
                                        </p:tgtEl>
                                        <p:attrNameLst>
                                          <p:attrName>style.visibility</p:attrName>
                                        </p:attrNameLst>
                                      </p:cBhvr>
                                      <p:to>
                                        <p:strVal val="visible"/>
                                      </p:to>
                                    </p:set>
                                    <p:animEffect transition="in" filter="wipe(down)">
                                      <p:cBhvr>
                                        <p:cTn id="55" dur="500"/>
                                        <p:tgtEl>
                                          <p:spTgt spid="5">
                                            <p:graphicEl>
                                              <a:dgm id="{D2DB47AD-F975-4D49-A8A3-8D9422281D08}"/>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5">
                                            <p:graphicEl>
                                              <a:dgm id="{269C772C-5955-49BC-BC2B-EE7165348559}"/>
                                            </p:graphicEl>
                                          </p:spTgt>
                                        </p:tgtEl>
                                        <p:attrNameLst>
                                          <p:attrName>style.visibility</p:attrName>
                                        </p:attrNameLst>
                                      </p:cBhvr>
                                      <p:to>
                                        <p:strVal val="visible"/>
                                      </p:to>
                                    </p:set>
                                    <p:animEffect transition="in" filter="wipe(down)">
                                      <p:cBhvr>
                                        <p:cTn id="60" dur="500"/>
                                        <p:tgtEl>
                                          <p:spTgt spid="5">
                                            <p:graphicEl>
                                              <a:dgm id="{269C772C-5955-49BC-BC2B-EE7165348559}"/>
                                            </p:graphicEl>
                                          </p:spTgt>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5">
                                            <p:graphicEl>
                                              <a:dgm id="{038BB49C-BCF4-46BF-9E46-3E3B6DC629CB}"/>
                                            </p:graphicEl>
                                          </p:spTgt>
                                        </p:tgtEl>
                                        <p:attrNameLst>
                                          <p:attrName>style.visibility</p:attrName>
                                        </p:attrNameLst>
                                      </p:cBhvr>
                                      <p:to>
                                        <p:strVal val="visible"/>
                                      </p:to>
                                    </p:set>
                                    <p:animEffect transition="in" filter="wipe(down)">
                                      <p:cBhvr>
                                        <p:cTn id="63" dur="500"/>
                                        <p:tgtEl>
                                          <p:spTgt spid="5">
                                            <p:graphicEl>
                                              <a:dgm id="{038BB49C-BCF4-46BF-9E46-3E3B6DC629C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29642" cy="439718"/>
          </a:xfrm>
        </p:spPr>
        <p:txBody>
          <a:bodyPr>
            <a:normAutofit fontScale="90000"/>
          </a:bodyPr>
          <a:lstStyle/>
          <a:p>
            <a:r>
              <a:rPr lang="en-US" dirty="0" err="1" smtClean="0"/>
              <a:t>Upaya</a:t>
            </a:r>
            <a:r>
              <a:rPr lang="en-US" dirty="0" smtClean="0"/>
              <a:t> </a:t>
            </a:r>
            <a:r>
              <a:rPr lang="en-US" dirty="0" err="1" smtClean="0"/>
              <a:t>Administrasi</a:t>
            </a:r>
            <a:r>
              <a:rPr lang="en-US" dirty="0" smtClean="0"/>
              <a:t> (</a:t>
            </a:r>
            <a:r>
              <a:rPr lang="en-US" dirty="0" err="1" smtClean="0"/>
              <a:t>Berlaku</a:t>
            </a:r>
            <a:r>
              <a:rPr lang="en-US" dirty="0" smtClean="0"/>
              <a:t> UU KUP)</a:t>
            </a:r>
            <a:endParaRPr lang="en-US" dirty="0"/>
          </a:p>
        </p:txBody>
      </p:sp>
      <p:graphicFrame>
        <p:nvGraphicFramePr>
          <p:cNvPr id="5" name="Content Placeholder 4"/>
          <p:cNvGraphicFramePr>
            <a:graphicFrameLocks noGrp="1"/>
          </p:cNvGraphicFramePr>
          <p:nvPr>
            <p:ph idx="1"/>
          </p:nvPr>
        </p:nvGraphicFramePr>
        <p:xfrm>
          <a:off x="457200" y="928670"/>
          <a:ext cx="8401080" cy="5715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93</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57CF9AE1-E18E-4300-8E25-F8819F84417D}"/>
                                            </p:graphicEl>
                                          </p:spTgt>
                                        </p:tgtEl>
                                        <p:attrNameLst>
                                          <p:attrName>style.visibility</p:attrName>
                                        </p:attrNameLst>
                                      </p:cBhvr>
                                      <p:to>
                                        <p:strVal val="visible"/>
                                      </p:to>
                                    </p:set>
                                    <p:animEffect transition="in" filter="wipe(down)">
                                      <p:cBhvr>
                                        <p:cTn id="7" dur="500"/>
                                        <p:tgtEl>
                                          <p:spTgt spid="5">
                                            <p:graphicEl>
                                              <a:dgm id="{57CF9AE1-E18E-4300-8E25-F8819F84417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4D8E69EC-9052-4E6D-83AF-B78F3EE9E150}"/>
                                            </p:graphicEl>
                                          </p:spTgt>
                                        </p:tgtEl>
                                        <p:attrNameLst>
                                          <p:attrName>style.visibility</p:attrName>
                                        </p:attrNameLst>
                                      </p:cBhvr>
                                      <p:to>
                                        <p:strVal val="visible"/>
                                      </p:to>
                                    </p:set>
                                    <p:animEffect transition="in" filter="wipe(down)">
                                      <p:cBhvr>
                                        <p:cTn id="12" dur="500"/>
                                        <p:tgtEl>
                                          <p:spTgt spid="5">
                                            <p:graphicEl>
                                              <a:dgm id="{4D8E69EC-9052-4E6D-83AF-B78F3EE9E150}"/>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4F6DBEC8-DECA-4AF6-89DC-3C265AE3C929}"/>
                                            </p:graphicEl>
                                          </p:spTgt>
                                        </p:tgtEl>
                                        <p:attrNameLst>
                                          <p:attrName>style.visibility</p:attrName>
                                        </p:attrNameLst>
                                      </p:cBhvr>
                                      <p:to>
                                        <p:strVal val="visible"/>
                                      </p:to>
                                    </p:set>
                                    <p:animEffect transition="in" filter="wipe(down)">
                                      <p:cBhvr>
                                        <p:cTn id="15" dur="500"/>
                                        <p:tgtEl>
                                          <p:spTgt spid="5">
                                            <p:graphicEl>
                                              <a:dgm id="{4F6DBEC8-DECA-4AF6-89DC-3C265AE3C92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7FF48678-9912-4FB9-B8B6-1896F98BA0F9}"/>
                                            </p:graphicEl>
                                          </p:spTgt>
                                        </p:tgtEl>
                                        <p:attrNameLst>
                                          <p:attrName>style.visibility</p:attrName>
                                        </p:attrNameLst>
                                      </p:cBhvr>
                                      <p:to>
                                        <p:strVal val="visible"/>
                                      </p:to>
                                    </p:set>
                                    <p:animEffect transition="in" filter="wipe(down)">
                                      <p:cBhvr>
                                        <p:cTn id="20" dur="500"/>
                                        <p:tgtEl>
                                          <p:spTgt spid="5">
                                            <p:graphicEl>
                                              <a:dgm id="{7FF48678-9912-4FB9-B8B6-1896F98BA0F9}"/>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5">
                                            <p:graphicEl>
                                              <a:dgm id="{6B849BB3-62F2-4CED-8CBB-1CD7C2217084}"/>
                                            </p:graphicEl>
                                          </p:spTgt>
                                        </p:tgtEl>
                                        <p:attrNameLst>
                                          <p:attrName>style.visibility</p:attrName>
                                        </p:attrNameLst>
                                      </p:cBhvr>
                                      <p:to>
                                        <p:strVal val="visible"/>
                                      </p:to>
                                    </p:set>
                                    <p:animEffect transition="in" filter="wipe(down)">
                                      <p:cBhvr>
                                        <p:cTn id="25" dur="500"/>
                                        <p:tgtEl>
                                          <p:spTgt spid="5">
                                            <p:graphicEl>
                                              <a:dgm id="{6B849BB3-62F2-4CED-8CBB-1CD7C2217084}"/>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down)">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Sub>
          <a:bldDgm bld="one"/>
        </p:bldSub>
      </p:bldGraphic>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285750"/>
          <a:ext cx="8229600" cy="58404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94</a:t>
            </a:fld>
            <a:endParaRPr lang="id-ID"/>
          </a:p>
        </p:txBody>
      </p:sp>
      <p:sp>
        <p:nvSpPr>
          <p:cNvPr id="6" name="Rectangle 5"/>
          <p:cNvSpPr/>
          <p:nvPr/>
        </p:nvSpPr>
        <p:spPr>
          <a:xfrm>
            <a:off x="0" y="214290"/>
            <a:ext cx="2498248" cy="923330"/>
          </a:xfrm>
          <a:prstGeom prst="rect">
            <a:avLst/>
          </a:prstGeom>
          <a:noFill/>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36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Upaya</a:t>
            </a:r>
            <a:r>
              <a:rPr lang="en-US" sz="36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36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Adm</a:t>
            </a:r>
            <a:endParaRPr lang="en-US" sz="36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DE167A23-BADF-4CE0-843B-0A9A0AE74CBB}"/>
                                            </p:graphicEl>
                                          </p:spTgt>
                                        </p:tgtEl>
                                        <p:attrNameLst>
                                          <p:attrName>style.visibility</p:attrName>
                                        </p:attrNameLst>
                                      </p:cBhvr>
                                      <p:to>
                                        <p:strVal val="visible"/>
                                      </p:to>
                                    </p:set>
                                    <p:animEffect transition="in" filter="wipe(down)">
                                      <p:cBhvr>
                                        <p:cTn id="7" dur="500"/>
                                        <p:tgtEl>
                                          <p:spTgt spid="5">
                                            <p:graphicEl>
                                              <a:dgm id="{DE167A23-BADF-4CE0-843B-0A9A0AE74CB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90E2B9C8-A6FD-4210-B161-EFEDFFDA2276}"/>
                                            </p:graphicEl>
                                          </p:spTgt>
                                        </p:tgtEl>
                                        <p:attrNameLst>
                                          <p:attrName>style.visibility</p:attrName>
                                        </p:attrNameLst>
                                      </p:cBhvr>
                                      <p:to>
                                        <p:strVal val="visible"/>
                                      </p:to>
                                    </p:set>
                                    <p:animEffect transition="in" filter="wipe(down)">
                                      <p:cBhvr>
                                        <p:cTn id="12" dur="500"/>
                                        <p:tgtEl>
                                          <p:spTgt spid="5">
                                            <p:graphicEl>
                                              <a:dgm id="{90E2B9C8-A6FD-4210-B161-EFEDFFDA2276}"/>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A4F4931D-8FC1-4821-AD22-E4238C8D4CE7}"/>
                                            </p:graphicEl>
                                          </p:spTgt>
                                        </p:tgtEl>
                                        <p:attrNameLst>
                                          <p:attrName>style.visibility</p:attrName>
                                        </p:attrNameLst>
                                      </p:cBhvr>
                                      <p:to>
                                        <p:strVal val="visible"/>
                                      </p:to>
                                    </p:set>
                                    <p:animEffect transition="in" filter="wipe(down)">
                                      <p:cBhvr>
                                        <p:cTn id="15" dur="500"/>
                                        <p:tgtEl>
                                          <p:spTgt spid="5">
                                            <p:graphicEl>
                                              <a:dgm id="{A4F4931D-8FC1-4821-AD22-E4238C8D4CE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2272C74C-1024-4C82-9991-0050EA227404}"/>
                                            </p:graphicEl>
                                          </p:spTgt>
                                        </p:tgtEl>
                                        <p:attrNameLst>
                                          <p:attrName>style.visibility</p:attrName>
                                        </p:attrNameLst>
                                      </p:cBhvr>
                                      <p:to>
                                        <p:strVal val="visible"/>
                                      </p:to>
                                    </p:set>
                                    <p:animEffect transition="in" filter="wipe(down)">
                                      <p:cBhvr>
                                        <p:cTn id="20" dur="500"/>
                                        <p:tgtEl>
                                          <p:spTgt spid="5">
                                            <p:graphicEl>
                                              <a:dgm id="{2272C74C-1024-4C82-9991-0050EA227404}"/>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E7253F7F-F8A7-4B76-8A19-8A0967F6579C}"/>
                                            </p:graphicEl>
                                          </p:spTgt>
                                        </p:tgtEl>
                                        <p:attrNameLst>
                                          <p:attrName>style.visibility</p:attrName>
                                        </p:attrNameLst>
                                      </p:cBhvr>
                                      <p:to>
                                        <p:strVal val="visible"/>
                                      </p:to>
                                    </p:set>
                                    <p:animEffect transition="in" filter="wipe(down)">
                                      <p:cBhvr>
                                        <p:cTn id="23" dur="500"/>
                                        <p:tgtEl>
                                          <p:spTgt spid="5">
                                            <p:graphicEl>
                                              <a:dgm id="{E7253F7F-F8A7-4B76-8A19-8A0967F6579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3072E326-F554-4416-9B83-ECA762D96E20}"/>
                                            </p:graphicEl>
                                          </p:spTgt>
                                        </p:tgtEl>
                                        <p:attrNameLst>
                                          <p:attrName>style.visibility</p:attrName>
                                        </p:attrNameLst>
                                      </p:cBhvr>
                                      <p:to>
                                        <p:strVal val="visible"/>
                                      </p:to>
                                    </p:set>
                                    <p:animEffect transition="in" filter="wipe(down)">
                                      <p:cBhvr>
                                        <p:cTn id="28" dur="500"/>
                                        <p:tgtEl>
                                          <p:spTgt spid="5">
                                            <p:graphicEl>
                                              <a:dgm id="{3072E326-F554-4416-9B83-ECA762D96E20}"/>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7FE240E3-319A-47FF-9E4B-6FE39B9BEDA1}"/>
                                            </p:graphicEl>
                                          </p:spTgt>
                                        </p:tgtEl>
                                        <p:attrNameLst>
                                          <p:attrName>style.visibility</p:attrName>
                                        </p:attrNameLst>
                                      </p:cBhvr>
                                      <p:to>
                                        <p:strVal val="visible"/>
                                      </p:to>
                                    </p:set>
                                    <p:animEffect transition="in" filter="wipe(down)">
                                      <p:cBhvr>
                                        <p:cTn id="31" dur="500"/>
                                        <p:tgtEl>
                                          <p:spTgt spid="5">
                                            <p:graphicEl>
                                              <a:dgm id="{7FE240E3-319A-47FF-9E4B-6FE39B9BEDA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55939884-77F0-404B-BC4A-A7C939AD13CC}"/>
                                            </p:graphicEl>
                                          </p:spTgt>
                                        </p:tgtEl>
                                        <p:attrNameLst>
                                          <p:attrName>style.visibility</p:attrName>
                                        </p:attrNameLst>
                                      </p:cBhvr>
                                      <p:to>
                                        <p:strVal val="visible"/>
                                      </p:to>
                                    </p:set>
                                    <p:animEffect transition="in" filter="wipe(down)">
                                      <p:cBhvr>
                                        <p:cTn id="36" dur="500"/>
                                        <p:tgtEl>
                                          <p:spTgt spid="5">
                                            <p:graphicEl>
                                              <a:dgm id="{55939884-77F0-404B-BC4A-A7C939AD13CC}"/>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4A7AF0AE-BAE7-4EAC-93B0-41ADCAEA985A}"/>
                                            </p:graphicEl>
                                          </p:spTgt>
                                        </p:tgtEl>
                                        <p:attrNameLst>
                                          <p:attrName>style.visibility</p:attrName>
                                        </p:attrNameLst>
                                      </p:cBhvr>
                                      <p:to>
                                        <p:strVal val="visible"/>
                                      </p:to>
                                    </p:set>
                                    <p:animEffect transition="in" filter="wipe(down)">
                                      <p:cBhvr>
                                        <p:cTn id="39" dur="500"/>
                                        <p:tgtEl>
                                          <p:spTgt spid="5">
                                            <p:graphicEl>
                                              <a:dgm id="{4A7AF0AE-BAE7-4EAC-93B0-41ADCAEA985A}"/>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638C8328-3CCD-4D1E-BFE4-49BAD07986D0}"/>
                                            </p:graphicEl>
                                          </p:spTgt>
                                        </p:tgtEl>
                                        <p:attrNameLst>
                                          <p:attrName>style.visibility</p:attrName>
                                        </p:attrNameLst>
                                      </p:cBhvr>
                                      <p:to>
                                        <p:strVal val="visible"/>
                                      </p:to>
                                    </p:set>
                                    <p:animEffect transition="in" filter="wipe(down)">
                                      <p:cBhvr>
                                        <p:cTn id="44" dur="500"/>
                                        <p:tgtEl>
                                          <p:spTgt spid="5">
                                            <p:graphicEl>
                                              <a:dgm id="{638C8328-3CCD-4D1E-BFE4-49BAD07986D0}"/>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0337E020-C55D-4642-8D39-C0801E21DD2F}"/>
                                            </p:graphicEl>
                                          </p:spTgt>
                                        </p:tgtEl>
                                        <p:attrNameLst>
                                          <p:attrName>style.visibility</p:attrName>
                                        </p:attrNameLst>
                                      </p:cBhvr>
                                      <p:to>
                                        <p:strVal val="visible"/>
                                      </p:to>
                                    </p:set>
                                    <p:animEffect transition="in" filter="wipe(down)">
                                      <p:cBhvr>
                                        <p:cTn id="47" dur="500"/>
                                        <p:tgtEl>
                                          <p:spTgt spid="5">
                                            <p:graphicEl>
                                              <a:dgm id="{0337E020-C55D-4642-8D39-C0801E21DD2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 calcmode="lin" valueType="num">
                                      <p:cBhvr additive="base">
                                        <p:cTn id="52"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P spid="6"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500062"/>
          <a:ext cx="8229600" cy="61436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95</a:t>
            </a:fld>
            <a:endParaRPr lang="id-ID"/>
          </a:p>
        </p:txBody>
      </p:sp>
      <p:sp>
        <p:nvSpPr>
          <p:cNvPr id="7" name="Rectangle 6"/>
          <p:cNvSpPr/>
          <p:nvPr/>
        </p:nvSpPr>
        <p:spPr>
          <a:xfrm>
            <a:off x="3500430" y="2428868"/>
            <a:ext cx="1931233" cy="830997"/>
          </a:xfrm>
          <a:prstGeom prst="rect">
            <a:avLst/>
          </a:prstGeom>
          <a:noFill/>
        </p:spPr>
        <p:txBody>
          <a:bodyPr wrap="none" lIns="91440" tIns="45720" rIns="91440" bIns="45720">
            <a:spAutoFit/>
          </a:bodyPr>
          <a:lstStyle/>
          <a:p>
            <a:pPr algn="ctr"/>
            <a:r>
              <a:rPr lang="en-US" sz="2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2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Dasar</a:t>
            </a:r>
            <a:r>
              <a:rPr lang="en-US" sz="2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2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Hukum</a:t>
            </a:r>
            <a:endParaRPr lang="en-US" sz="2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endParaRPr>
          </a:p>
          <a:p>
            <a:pPr algn="ctr"/>
            <a:endParaRPr lang="en-US" sz="24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
        <p:nvSpPr>
          <p:cNvPr id="8" name="Right Arrow 7"/>
          <p:cNvSpPr/>
          <p:nvPr/>
        </p:nvSpPr>
        <p:spPr>
          <a:xfrm>
            <a:off x="5500694" y="2357430"/>
            <a:ext cx="428628" cy="78581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B5A81E88-A8EB-4A24-B501-F7557BB12C17}"/>
                                            </p:graphicEl>
                                          </p:spTgt>
                                        </p:tgtEl>
                                        <p:attrNameLst>
                                          <p:attrName>style.visibility</p:attrName>
                                        </p:attrNameLst>
                                      </p:cBhvr>
                                      <p:to>
                                        <p:strVal val="visible"/>
                                      </p:to>
                                    </p:set>
                                    <p:animEffect transition="in" filter="wipe(down)">
                                      <p:cBhvr>
                                        <p:cTn id="7" dur="500"/>
                                        <p:tgtEl>
                                          <p:spTgt spid="5">
                                            <p:graphicEl>
                                              <a:dgm id="{B5A81E88-A8EB-4A24-B501-F7557BB12C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DB1B9AD4-FD00-4E26-981F-AC63C1CB17C4}"/>
                                            </p:graphicEl>
                                          </p:spTgt>
                                        </p:tgtEl>
                                        <p:attrNameLst>
                                          <p:attrName>style.visibility</p:attrName>
                                        </p:attrNameLst>
                                      </p:cBhvr>
                                      <p:to>
                                        <p:strVal val="visible"/>
                                      </p:to>
                                    </p:set>
                                    <p:animEffect transition="in" filter="wipe(down)">
                                      <p:cBhvr>
                                        <p:cTn id="12" dur="500"/>
                                        <p:tgtEl>
                                          <p:spTgt spid="5">
                                            <p:graphicEl>
                                              <a:dgm id="{DB1B9AD4-FD00-4E26-981F-AC63C1CB17C4}"/>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1F7A9F97-3BC7-4099-9569-56D031DF3668}"/>
                                            </p:graphicEl>
                                          </p:spTgt>
                                        </p:tgtEl>
                                        <p:attrNameLst>
                                          <p:attrName>style.visibility</p:attrName>
                                        </p:attrNameLst>
                                      </p:cBhvr>
                                      <p:to>
                                        <p:strVal val="visible"/>
                                      </p:to>
                                    </p:set>
                                    <p:animEffect transition="in" filter="wipe(down)">
                                      <p:cBhvr>
                                        <p:cTn id="15" dur="500"/>
                                        <p:tgtEl>
                                          <p:spTgt spid="5">
                                            <p:graphicEl>
                                              <a:dgm id="{1F7A9F97-3BC7-4099-9569-56D031DF366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A6763823-BDEF-4DF4-B71A-686CB83E3A84}"/>
                                            </p:graphicEl>
                                          </p:spTgt>
                                        </p:tgtEl>
                                        <p:attrNameLst>
                                          <p:attrName>style.visibility</p:attrName>
                                        </p:attrNameLst>
                                      </p:cBhvr>
                                      <p:to>
                                        <p:strVal val="visible"/>
                                      </p:to>
                                    </p:set>
                                    <p:animEffect transition="in" filter="wipe(down)">
                                      <p:cBhvr>
                                        <p:cTn id="20" dur="500"/>
                                        <p:tgtEl>
                                          <p:spTgt spid="5">
                                            <p:graphicEl>
                                              <a:dgm id="{A6763823-BDEF-4DF4-B71A-686CB83E3A84}"/>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6F846D6F-F0D3-495F-BC5F-6A5D6BA22CC0}"/>
                                            </p:graphicEl>
                                          </p:spTgt>
                                        </p:tgtEl>
                                        <p:attrNameLst>
                                          <p:attrName>style.visibility</p:attrName>
                                        </p:attrNameLst>
                                      </p:cBhvr>
                                      <p:to>
                                        <p:strVal val="visible"/>
                                      </p:to>
                                    </p:set>
                                    <p:animEffect transition="in" filter="wipe(down)">
                                      <p:cBhvr>
                                        <p:cTn id="23" dur="500"/>
                                        <p:tgtEl>
                                          <p:spTgt spid="5">
                                            <p:graphicEl>
                                              <a:dgm id="{6F846D6F-F0D3-495F-BC5F-6A5D6BA22CC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B2FD261F-AEA1-41F0-B07F-39F9F9483E65}"/>
                                            </p:graphicEl>
                                          </p:spTgt>
                                        </p:tgtEl>
                                        <p:attrNameLst>
                                          <p:attrName>style.visibility</p:attrName>
                                        </p:attrNameLst>
                                      </p:cBhvr>
                                      <p:to>
                                        <p:strVal val="visible"/>
                                      </p:to>
                                    </p:set>
                                    <p:animEffect transition="in" filter="wipe(down)">
                                      <p:cBhvr>
                                        <p:cTn id="28" dur="500"/>
                                        <p:tgtEl>
                                          <p:spTgt spid="5">
                                            <p:graphicEl>
                                              <a:dgm id="{B2FD261F-AEA1-41F0-B07F-39F9F9483E65}"/>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7FF1F54E-EF0B-4CFA-A313-4D9452717DF9}"/>
                                            </p:graphicEl>
                                          </p:spTgt>
                                        </p:tgtEl>
                                        <p:attrNameLst>
                                          <p:attrName>style.visibility</p:attrName>
                                        </p:attrNameLst>
                                      </p:cBhvr>
                                      <p:to>
                                        <p:strVal val="visible"/>
                                      </p:to>
                                    </p:set>
                                    <p:animEffect transition="in" filter="wipe(down)">
                                      <p:cBhvr>
                                        <p:cTn id="31" dur="500"/>
                                        <p:tgtEl>
                                          <p:spTgt spid="5">
                                            <p:graphicEl>
                                              <a:dgm id="{7FF1F54E-EF0B-4CFA-A313-4D9452717DF9}"/>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4BF40D10-AA8C-4819-8375-C8A831512D6B}"/>
                                            </p:graphicEl>
                                          </p:spTgt>
                                        </p:tgtEl>
                                        <p:attrNameLst>
                                          <p:attrName>style.visibility</p:attrName>
                                        </p:attrNameLst>
                                      </p:cBhvr>
                                      <p:to>
                                        <p:strVal val="visible"/>
                                      </p:to>
                                    </p:set>
                                    <p:animEffect transition="in" filter="wipe(down)">
                                      <p:cBhvr>
                                        <p:cTn id="36" dur="500"/>
                                        <p:tgtEl>
                                          <p:spTgt spid="5">
                                            <p:graphicEl>
                                              <a:dgm id="{4BF40D10-AA8C-4819-8375-C8A831512D6B}"/>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497B4952-A013-47BF-B278-AC5CA2CBB4AF}"/>
                                            </p:graphicEl>
                                          </p:spTgt>
                                        </p:tgtEl>
                                        <p:attrNameLst>
                                          <p:attrName>style.visibility</p:attrName>
                                        </p:attrNameLst>
                                      </p:cBhvr>
                                      <p:to>
                                        <p:strVal val="visible"/>
                                      </p:to>
                                    </p:set>
                                    <p:animEffect transition="in" filter="wipe(down)">
                                      <p:cBhvr>
                                        <p:cTn id="39" dur="500"/>
                                        <p:tgtEl>
                                          <p:spTgt spid="5">
                                            <p:graphicEl>
                                              <a:dgm id="{497B4952-A013-47BF-B278-AC5CA2CBB4AF}"/>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5">
                                            <p:graphicEl>
                                              <a:dgm id="{171AFDA1-7617-4274-BEDE-F3B99AA75DAF}"/>
                                            </p:graphicEl>
                                          </p:spTgt>
                                        </p:tgtEl>
                                        <p:attrNameLst>
                                          <p:attrName>style.visibility</p:attrName>
                                        </p:attrNameLst>
                                      </p:cBhvr>
                                      <p:to>
                                        <p:strVal val="visible"/>
                                      </p:to>
                                    </p:set>
                                    <p:animEffect transition="in" filter="wipe(down)">
                                      <p:cBhvr>
                                        <p:cTn id="42" dur="500"/>
                                        <p:tgtEl>
                                          <p:spTgt spid="5">
                                            <p:graphicEl>
                                              <a:dgm id="{171AFDA1-7617-4274-BEDE-F3B99AA75DAF}"/>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7">
                                            <p:txEl>
                                              <p:pRg st="0" end="0"/>
                                            </p:txEl>
                                          </p:spTgt>
                                        </p:tgtEl>
                                        <p:attrNameLst>
                                          <p:attrName>style.visibility</p:attrName>
                                        </p:attrNameLst>
                                      </p:cBhvr>
                                      <p:to>
                                        <p:strVal val="visible"/>
                                      </p:to>
                                    </p:set>
                                    <p:animEffect transition="in" filter="wipe(down)">
                                      <p:cBhvr>
                                        <p:cTn id="47" dur="500"/>
                                        <p:tgtEl>
                                          <p:spTgt spid="7">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down)">
                                      <p:cBhvr>
                                        <p:cTn id="5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7" grpId="0" build="p"/>
      <p:bldP spid="8"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609600"/>
          <a:ext cx="8229600" cy="5516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3C0A6FB3-C99F-473A-8868-5E32E66ED4BD}"/>
                                            </p:graphicEl>
                                          </p:spTgt>
                                        </p:tgtEl>
                                        <p:attrNameLst>
                                          <p:attrName>style.visibility</p:attrName>
                                        </p:attrNameLst>
                                      </p:cBhvr>
                                      <p:to>
                                        <p:strVal val="visible"/>
                                      </p:to>
                                    </p:set>
                                    <p:animEffect transition="in" filter="wipe(down)">
                                      <p:cBhvr>
                                        <p:cTn id="7" dur="500"/>
                                        <p:tgtEl>
                                          <p:spTgt spid="4">
                                            <p:graphicEl>
                                              <a:dgm id="{3C0A6FB3-C99F-473A-8868-5E32E66ED4B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D7F54B60-C0DA-405C-B1FC-3AC459AC8839}"/>
                                            </p:graphicEl>
                                          </p:spTgt>
                                        </p:tgtEl>
                                        <p:attrNameLst>
                                          <p:attrName>style.visibility</p:attrName>
                                        </p:attrNameLst>
                                      </p:cBhvr>
                                      <p:to>
                                        <p:strVal val="visible"/>
                                      </p:to>
                                    </p:set>
                                    <p:animEffect transition="in" filter="wipe(down)">
                                      <p:cBhvr>
                                        <p:cTn id="12" dur="500"/>
                                        <p:tgtEl>
                                          <p:spTgt spid="4">
                                            <p:graphicEl>
                                              <a:dgm id="{D7F54B60-C0DA-405C-B1FC-3AC459AC8839}"/>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A161E053-F167-49C3-9B94-364EB574B390}"/>
                                            </p:graphicEl>
                                          </p:spTgt>
                                        </p:tgtEl>
                                        <p:attrNameLst>
                                          <p:attrName>style.visibility</p:attrName>
                                        </p:attrNameLst>
                                      </p:cBhvr>
                                      <p:to>
                                        <p:strVal val="visible"/>
                                      </p:to>
                                    </p:set>
                                    <p:animEffect transition="in" filter="wipe(down)">
                                      <p:cBhvr>
                                        <p:cTn id="15" dur="500"/>
                                        <p:tgtEl>
                                          <p:spTgt spid="4">
                                            <p:graphicEl>
                                              <a:dgm id="{A161E053-F167-49C3-9B94-364EB574B39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18C31DFF-8B46-44DF-A46A-DE9F5CAEE864}"/>
                                            </p:graphicEl>
                                          </p:spTgt>
                                        </p:tgtEl>
                                        <p:attrNameLst>
                                          <p:attrName>style.visibility</p:attrName>
                                        </p:attrNameLst>
                                      </p:cBhvr>
                                      <p:to>
                                        <p:strVal val="visible"/>
                                      </p:to>
                                    </p:set>
                                    <p:animEffect transition="in" filter="wipe(down)">
                                      <p:cBhvr>
                                        <p:cTn id="20" dur="500"/>
                                        <p:tgtEl>
                                          <p:spTgt spid="4">
                                            <p:graphicEl>
                                              <a:dgm id="{18C31DFF-8B46-44DF-A46A-DE9F5CAEE864}"/>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F587C9B6-A92A-4D4F-A43E-33D38F4E4518}"/>
                                            </p:graphicEl>
                                          </p:spTgt>
                                        </p:tgtEl>
                                        <p:attrNameLst>
                                          <p:attrName>style.visibility</p:attrName>
                                        </p:attrNameLst>
                                      </p:cBhvr>
                                      <p:to>
                                        <p:strVal val="visible"/>
                                      </p:to>
                                    </p:set>
                                    <p:animEffect transition="in" filter="wipe(down)">
                                      <p:cBhvr>
                                        <p:cTn id="23" dur="500"/>
                                        <p:tgtEl>
                                          <p:spTgt spid="4">
                                            <p:graphicEl>
                                              <a:dgm id="{F587C9B6-A92A-4D4F-A43E-33D38F4E451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05A862F0-A249-4ED5-8EE8-F56AFC450620}"/>
                                            </p:graphicEl>
                                          </p:spTgt>
                                        </p:tgtEl>
                                        <p:attrNameLst>
                                          <p:attrName>style.visibility</p:attrName>
                                        </p:attrNameLst>
                                      </p:cBhvr>
                                      <p:to>
                                        <p:strVal val="visible"/>
                                      </p:to>
                                    </p:set>
                                    <p:animEffect transition="in" filter="wipe(down)">
                                      <p:cBhvr>
                                        <p:cTn id="28" dur="500"/>
                                        <p:tgtEl>
                                          <p:spTgt spid="4">
                                            <p:graphicEl>
                                              <a:dgm id="{05A862F0-A249-4ED5-8EE8-F56AFC450620}"/>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D56F98CD-A1B1-4D53-9761-223ADC4B59CA}"/>
                                            </p:graphicEl>
                                          </p:spTgt>
                                        </p:tgtEl>
                                        <p:attrNameLst>
                                          <p:attrName>style.visibility</p:attrName>
                                        </p:attrNameLst>
                                      </p:cBhvr>
                                      <p:to>
                                        <p:strVal val="visible"/>
                                      </p:to>
                                    </p:set>
                                    <p:animEffect transition="in" filter="wipe(down)">
                                      <p:cBhvr>
                                        <p:cTn id="31" dur="500"/>
                                        <p:tgtEl>
                                          <p:spTgt spid="4">
                                            <p:graphicEl>
                                              <a:dgm id="{D56F98CD-A1B1-4D53-9761-223ADC4B59CA}"/>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F4148AA3-DBC4-4692-B032-E5C06A02F2CA}"/>
                                            </p:graphicEl>
                                          </p:spTgt>
                                        </p:tgtEl>
                                        <p:attrNameLst>
                                          <p:attrName>style.visibility</p:attrName>
                                        </p:attrNameLst>
                                      </p:cBhvr>
                                      <p:to>
                                        <p:strVal val="visible"/>
                                      </p:to>
                                    </p:set>
                                    <p:animEffect transition="in" filter="wipe(down)">
                                      <p:cBhvr>
                                        <p:cTn id="36" dur="500"/>
                                        <p:tgtEl>
                                          <p:spTgt spid="4">
                                            <p:graphicEl>
                                              <a:dgm id="{F4148AA3-DBC4-4692-B032-E5C06A02F2CA}"/>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0A3F0AAB-E0EB-463B-B9A3-5C4F626DE963}"/>
                                            </p:graphicEl>
                                          </p:spTgt>
                                        </p:tgtEl>
                                        <p:attrNameLst>
                                          <p:attrName>style.visibility</p:attrName>
                                        </p:attrNameLst>
                                      </p:cBhvr>
                                      <p:to>
                                        <p:strVal val="visible"/>
                                      </p:to>
                                    </p:set>
                                    <p:animEffect transition="in" filter="wipe(down)">
                                      <p:cBhvr>
                                        <p:cTn id="39" dur="500"/>
                                        <p:tgtEl>
                                          <p:spTgt spid="4">
                                            <p:graphicEl>
                                              <a:dgm id="{0A3F0AAB-E0EB-463B-B9A3-5C4F626DE963}"/>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graphicEl>
                                              <a:dgm id="{ADDE086B-5BA6-4395-AC7D-374A733D7FC1}"/>
                                            </p:graphicEl>
                                          </p:spTgt>
                                        </p:tgtEl>
                                        <p:attrNameLst>
                                          <p:attrName>style.visibility</p:attrName>
                                        </p:attrNameLst>
                                      </p:cBhvr>
                                      <p:to>
                                        <p:strVal val="visible"/>
                                      </p:to>
                                    </p:set>
                                    <p:animEffect transition="in" filter="wipe(down)">
                                      <p:cBhvr>
                                        <p:cTn id="44" dur="500"/>
                                        <p:tgtEl>
                                          <p:spTgt spid="4">
                                            <p:graphicEl>
                                              <a:dgm id="{ADDE086B-5BA6-4395-AC7D-374A733D7FC1}"/>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
                                            <p:graphicEl>
                                              <a:dgm id="{5CA5D683-5189-4643-80A7-052CE9AC217A}"/>
                                            </p:graphicEl>
                                          </p:spTgt>
                                        </p:tgtEl>
                                        <p:attrNameLst>
                                          <p:attrName>style.visibility</p:attrName>
                                        </p:attrNameLst>
                                      </p:cBhvr>
                                      <p:to>
                                        <p:strVal val="visible"/>
                                      </p:to>
                                    </p:set>
                                    <p:animEffect transition="in" filter="wipe(down)">
                                      <p:cBhvr>
                                        <p:cTn id="47" dur="500"/>
                                        <p:tgtEl>
                                          <p:spTgt spid="4">
                                            <p:graphicEl>
                                              <a:dgm id="{5CA5D683-5189-4643-80A7-052CE9AC217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642919"/>
          <a:ext cx="8229600" cy="5929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ight Arrow 4"/>
          <p:cNvSpPr/>
          <p:nvPr/>
        </p:nvSpPr>
        <p:spPr>
          <a:xfrm>
            <a:off x="2428860" y="3000372"/>
            <a:ext cx="500066" cy="7858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4643438" y="5000636"/>
            <a:ext cx="500066" cy="92869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443637" y="2786058"/>
            <a:ext cx="3628957" cy="1415772"/>
          </a:xfrm>
          <a:prstGeom prst="rect">
            <a:avLst/>
          </a:prstGeom>
          <a:noFill/>
        </p:spPr>
        <p:txBody>
          <a:bodyPr wrap="square" lIns="91440" tIns="45720" rIns="91440" bIns="45720">
            <a:spAutoFit/>
          </a:bodyPr>
          <a:lstStyle/>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3200" b="1" cap="none" spc="0"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Peninjauan</a:t>
            </a:r>
            <a:endParaRPr lang="en-US" sz="32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r>
              <a:rPr lang="en-US" sz="3200" b="1" cap="none" spc="0"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Kembali</a:t>
            </a:r>
            <a:endParaRPr lang="en-US" sz="32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8" name="Oval 7"/>
          <p:cNvSpPr/>
          <p:nvPr/>
        </p:nvSpPr>
        <p:spPr>
          <a:xfrm>
            <a:off x="6072198" y="2786058"/>
            <a:ext cx="2428892" cy="171451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rot="1947941">
            <a:off x="5268175" y="2053805"/>
            <a:ext cx="1214446"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rot="189183">
            <a:off x="5348481" y="3357562"/>
            <a:ext cx="642942" cy="3571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p:cNvSpPr/>
          <p:nvPr/>
        </p:nvSpPr>
        <p:spPr>
          <a:xfrm rot="19987019">
            <a:off x="5900040" y="4357029"/>
            <a:ext cx="714380" cy="3571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C8F40521-6A51-4B54-9C59-B0602BC8F4B0}"/>
                                            </p:graphicEl>
                                          </p:spTgt>
                                        </p:tgtEl>
                                        <p:attrNameLst>
                                          <p:attrName>style.visibility</p:attrName>
                                        </p:attrNameLst>
                                      </p:cBhvr>
                                      <p:to>
                                        <p:strVal val="visible"/>
                                      </p:to>
                                    </p:set>
                                    <p:animEffect transition="in" filter="wipe(down)">
                                      <p:cBhvr>
                                        <p:cTn id="7" dur="500"/>
                                        <p:tgtEl>
                                          <p:spTgt spid="4">
                                            <p:graphicEl>
                                              <a:dgm id="{C8F40521-6A51-4B54-9C59-B0602BC8F4B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66FF47B2-4DBD-4550-90AA-105E3601B8EA}"/>
                                            </p:graphicEl>
                                          </p:spTgt>
                                        </p:tgtEl>
                                        <p:attrNameLst>
                                          <p:attrName>style.visibility</p:attrName>
                                        </p:attrNameLst>
                                      </p:cBhvr>
                                      <p:to>
                                        <p:strVal val="visible"/>
                                      </p:to>
                                    </p:set>
                                    <p:animEffect transition="in" filter="wipe(down)">
                                      <p:cBhvr>
                                        <p:cTn id="12" dur="500"/>
                                        <p:tgtEl>
                                          <p:spTgt spid="4">
                                            <p:graphicEl>
                                              <a:dgm id="{66FF47B2-4DBD-4550-90AA-105E3601B8EA}"/>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234586BD-6B9D-4B6C-9BD0-DC06F7078FE1}"/>
                                            </p:graphicEl>
                                          </p:spTgt>
                                        </p:tgtEl>
                                        <p:attrNameLst>
                                          <p:attrName>style.visibility</p:attrName>
                                        </p:attrNameLst>
                                      </p:cBhvr>
                                      <p:to>
                                        <p:strVal val="visible"/>
                                      </p:to>
                                    </p:set>
                                    <p:animEffect transition="in" filter="wipe(down)">
                                      <p:cBhvr>
                                        <p:cTn id="15" dur="500"/>
                                        <p:tgtEl>
                                          <p:spTgt spid="4">
                                            <p:graphicEl>
                                              <a:dgm id="{234586BD-6B9D-4B6C-9BD0-DC06F7078FE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05C03932-9013-4416-A5B1-2312987DD545}"/>
                                            </p:graphicEl>
                                          </p:spTgt>
                                        </p:tgtEl>
                                        <p:attrNameLst>
                                          <p:attrName>style.visibility</p:attrName>
                                        </p:attrNameLst>
                                      </p:cBhvr>
                                      <p:to>
                                        <p:strVal val="visible"/>
                                      </p:to>
                                    </p:set>
                                    <p:animEffect transition="in" filter="wipe(down)">
                                      <p:cBhvr>
                                        <p:cTn id="20" dur="500"/>
                                        <p:tgtEl>
                                          <p:spTgt spid="4">
                                            <p:graphicEl>
                                              <a:dgm id="{05C03932-9013-4416-A5B1-2312987DD545}"/>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EC4E8354-524D-49C1-950C-5C5AE4723AE4}"/>
                                            </p:graphicEl>
                                          </p:spTgt>
                                        </p:tgtEl>
                                        <p:attrNameLst>
                                          <p:attrName>style.visibility</p:attrName>
                                        </p:attrNameLst>
                                      </p:cBhvr>
                                      <p:to>
                                        <p:strVal val="visible"/>
                                      </p:to>
                                    </p:set>
                                    <p:animEffect transition="in" filter="wipe(down)">
                                      <p:cBhvr>
                                        <p:cTn id="23" dur="500"/>
                                        <p:tgtEl>
                                          <p:spTgt spid="4">
                                            <p:graphicEl>
                                              <a:dgm id="{EC4E8354-524D-49C1-950C-5C5AE4723AE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BD4C0A9C-10E5-4F0D-881E-F44BDB326932}"/>
                                            </p:graphicEl>
                                          </p:spTgt>
                                        </p:tgtEl>
                                        <p:attrNameLst>
                                          <p:attrName>style.visibility</p:attrName>
                                        </p:attrNameLst>
                                      </p:cBhvr>
                                      <p:to>
                                        <p:strVal val="visible"/>
                                      </p:to>
                                    </p:set>
                                    <p:animEffect transition="in" filter="wipe(down)">
                                      <p:cBhvr>
                                        <p:cTn id="28" dur="500"/>
                                        <p:tgtEl>
                                          <p:spTgt spid="4">
                                            <p:graphicEl>
                                              <a:dgm id="{BD4C0A9C-10E5-4F0D-881E-F44BDB326932}"/>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1D22B602-F79A-4A55-B90D-BE0DFAB1DB4D}"/>
                                            </p:graphicEl>
                                          </p:spTgt>
                                        </p:tgtEl>
                                        <p:attrNameLst>
                                          <p:attrName>style.visibility</p:attrName>
                                        </p:attrNameLst>
                                      </p:cBhvr>
                                      <p:to>
                                        <p:strVal val="visible"/>
                                      </p:to>
                                    </p:set>
                                    <p:animEffect transition="in" filter="wipe(down)">
                                      <p:cBhvr>
                                        <p:cTn id="31" dur="500"/>
                                        <p:tgtEl>
                                          <p:spTgt spid="4">
                                            <p:graphicEl>
                                              <a:dgm id="{1D22B602-F79A-4A55-B90D-BE0DFAB1DB4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489BB741-9547-4676-8D71-99DACA8F5041}"/>
                                            </p:graphicEl>
                                          </p:spTgt>
                                        </p:tgtEl>
                                        <p:attrNameLst>
                                          <p:attrName>style.visibility</p:attrName>
                                        </p:attrNameLst>
                                      </p:cBhvr>
                                      <p:to>
                                        <p:strVal val="visible"/>
                                      </p:to>
                                    </p:set>
                                    <p:animEffect transition="in" filter="wipe(down)">
                                      <p:cBhvr>
                                        <p:cTn id="36" dur="500"/>
                                        <p:tgtEl>
                                          <p:spTgt spid="4">
                                            <p:graphicEl>
                                              <a:dgm id="{489BB741-9547-4676-8D71-99DACA8F5041}"/>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20A68EB1-7571-4AE4-A72A-404D2EF3F09A}"/>
                                            </p:graphicEl>
                                          </p:spTgt>
                                        </p:tgtEl>
                                        <p:attrNameLst>
                                          <p:attrName>style.visibility</p:attrName>
                                        </p:attrNameLst>
                                      </p:cBhvr>
                                      <p:to>
                                        <p:strVal val="visible"/>
                                      </p:to>
                                    </p:set>
                                    <p:animEffect transition="in" filter="wipe(down)">
                                      <p:cBhvr>
                                        <p:cTn id="39" dur="500"/>
                                        <p:tgtEl>
                                          <p:spTgt spid="4">
                                            <p:graphicEl>
                                              <a:dgm id="{20A68EB1-7571-4AE4-A72A-404D2EF3F09A}"/>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ipe(down)">
                                      <p:cBhvr>
                                        <p:cTn id="44" dur="500"/>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down)">
                                      <p:cBhvr>
                                        <p:cTn id="54" dur="500"/>
                                        <p:tgtEl>
                                          <p:spTgt spid="9"/>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down)">
                                      <p:cBhvr>
                                        <p:cTn id="59" dur="5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down)">
                                      <p:cBhvr>
                                        <p:cTn id="64" dur="500"/>
                                        <p:tgtEl>
                                          <p:spTgt spid="11"/>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7">
                                            <p:txEl>
                                              <p:pRg st="0" end="0"/>
                                            </p:txEl>
                                          </p:spTgt>
                                        </p:tgtEl>
                                        <p:attrNameLst>
                                          <p:attrName>style.visibility</p:attrName>
                                        </p:attrNameLst>
                                      </p:cBhvr>
                                      <p:to>
                                        <p:strVal val="visible"/>
                                      </p:to>
                                    </p:set>
                                    <p:animEffect transition="in" filter="wipe(down)">
                                      <p:cBhvr>
                                        <p:cTn id="69" dur="500"/>
                                        <p:tgtEl>
                                          <p:spTgt spid="7">
                                            <p:txEl>
                                              <p:pRg st="0" end="0"/>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7">
                                            <p:txEl>
                                              <p:pRg st="1" end="1"/>
                                            </p:txEl>
                                          </p:spTgt>
                                        </p:tgtEl>
                                        <p:attrNameLst>
                                          <p:attrName>style.visibility</p:attrName>
                                        </p:attrNameLst>
                                      </p:cBhvr>
                                      <p:to>
                                        <p:strVal val="visible"/>
                                      </p:to>
                                    </p:set>
                                    <p:animEffect transition="in" filter="wipe(down)">
                                      <p:cBhvr>
                                        <p:cTn id="74" dur="500"/>
                                        <p:tgtEl>
                                          <p:spTgt spid="7">
                                            <p:txEl>
                                              <p:pRg st="1" end="1"/>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wipe(down)">
                                      <p:cBhvr>
                                        <p:cTn id="7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P spid="6" grpId="0" animBg="1"/>
      <p:bldP spid="7" grpId="0" build="p"/>
      <p:bldP spid="8" grpId="0" animBg="1"/>
      <p:bldP spid="9" grpId="0" animBg="1"/>
      <p:bldP spid="10" grpId="0" animBg="1"/>
      <p:bldP spid="11"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a:bodyPr>
          <a:lstStyle/>
          <a:p>
            <a:pPr>
              <a:buNone/>
            </a:pPr>
            <a:endParaRPr lang="en-US" sz="7200" dirty="0" smtClean="0"/>
          </a:p>
          <a:p>
            <a:pPr>
              <a:buNone/>
            </a:pPr>
            <a:r>
              <a:rPr lang="en-US" sz="7200" dirty="0" smtClean="0"/>
              <a:t>     UPAYA HUKUM</a:t>
            </a:r>
          </a:p>
          <a:p>
            <a:pPr>
              <a:buNone/>
            </a:pPr>
            <a:r>
              <a:rPr lang="en-US" sz="7200" dirty="0" smtClean="0"/>
              <a:t>            BANDING</a:t>
            </a:r>
            <a:endParaRPr lang="en-US" sz="7200" dirty="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4"/>
          <p:cNvSpPr>
            <a:spLocks noChangeArrowheads="1"/>
          </p:cNvSpPr>
          <p:nvPr/>
        </p:nvSpPr>
        <p:spPr bwMode="auto">
          <a:xfrm>
            <a:off x="357188" y="1601788"/>
            <a:ext cx="8462962" cy="3387725"/>
          </a:xfrm>
          <a:prstGeom prst="rect">
            <a:avLst/>
          </a:prstGeom>
          <a:noFill/>
          <a:ln w="12700" cap="sq">
            <a:solidFill>
              <a:srgbClr val="FF0000"/>
            </a:solidFill>
            <a:miter lim="800000"/>
            <a:headEnd type="none" w="sm" len="sm"/>
            <a:tailEnd type="none" w="sm" len="sm"/>
          </a:ln>
          <a:effectLst/>
        </p:spPr>
        <p:txBody>
          <a:bodyPr>
            <a:spAutoFit/>
          </a:bodyPr>
          <a:lstStyle/>
          <a:p>
            <a:pPr algn="ctr">
              <a:defRPr/>
            </a:pPr>
            <a:r>
              <a:rPr lang="en-US" sz="3600" dirty="0" smtClean="0"/>
              <a:t>YANG </a:t>
            </a:r>
            <a:r>
              <a:rPr lang="en-US" sz="3600" dirty="0"/>
              <a:t>DAPAT DISENGKETAKAN </a:t>
            </a:r>
            <a:r>
              <a:rPr lang="en-US" sz="3600" dirty="0" smtClean="0"/>
              <a:t>ADALAH</a:t>
            </a:r>
            <a:r>
              <a:rPr lang="en-US" sz="3600" dirty="0"/>
              <a:t/>
            </a:r>
            <a:br>
              <a:rPr lang="en-US" sz="3600" dirty="0"/>
            </a:br>
            <a:r>
              <a:rPr lang="en-US" sz="3600" dirty="0"/>
              <a:t>KEPUTUSAN PEJABAT</a:t>
            </a:r>
            <a:br>
              <a:rPr lang="en-US" sz="3600" dirty="0"/>
            </a:br>
            <a:r>
              <a:rPr lang="en-US" sz="3600" dirty="0"/>
              <a:t>YANG DAPAT DIBANDING</a:t>
            </a:r>
            <a:br>
              <a:rPr lang="en-US" sz="3600" dirty="0"/>
            </a:br>
            <a:r>
              <a:rPr lang="en-US" sz="3600" dirty="0"/>
              <a:t>ATAU</a:t>
            </a:r>
            <a:br>
              <a:rPr lang="en-US" sz="3600" dirty="0"/>
            </a:br>
            <a:r>
              <a:rPr lang="en-US" sz="3600" dirty="0"/>
              <a:t>DIGUGAT</a:t>
            </a:r>
            <a:r>
              <a:rPr lang="en-US" sz="3600" b="1" dirty="0">
                <a:solidFill>
                  <a:srgbClr val="FFFF00"/>
                </a:solidFill>
                <a:effectLst>
                  <a:outerShdw blurRad="38100" dist="38100" dir="2700000" algn="tl">
                    <a:srgbClr val="000000"/>
                  </a:outerShdw>
                </a:effectLst>
              </a:rPr>
              <a:t/>
            </a:r>
            <a:br>
              <a:rPr lang="en-US" sz="3600" b="1" dirty="0">
                <a:solidFill>
                  <a:srgbClr val="FFFF00"/>
                </a:solidFill>
                <a:effectLst>
                  <a:outerShdw blurRad="38100" dist="38100" dir="2700000" algn="tl">
                    <a:srgbClr val="000000"/>
                  </a:outerShdw>
                </a:effectLst>
              </a:rPr>
            </a:br>
            <a:endParaRPr lang="en-US" sz="3600" b="1" dirty="0">
              <a:solidFill>
                <a:srgbClr val="FFFF00"/>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685800" y="609600"/>
            <a:ext cx="7989888" cy="442913"/>
          </a:xfrm>
        </p:spPr>
        <p:txBody>
          <a:bodyPr>
            <a:normAutofit fontScale="90000"/>
          </a:bodyPr>
          <a:lstStyle/>
          <a:p>
            <a:pPr eaLnBrk="1" hangingPunct="1"/>
            <a:r>
              <a:rPr lang="en-US" sz="3600" b="1" smtClean="0"/>
              <a:t>SIAPA YANG BERSENGKETA</a:t>
            </a:r>
            <a:r>
              <a:rPr lang="en-US" sz="3200" smtClean="0"/>
              <a:t> ?</a:t>
            </a:r>
          </a:p>
        </p:txBody>
      </p:sp>
      <p:sp>
        <p:nvSpPr>
          <p:cNvPr id="59395" name="Rectangle 3"/>
          <p:cNvSpPr>
            <a:spLocks noGrp="1" noChangeArrowheads="1"/>
          </p:cNvSpPr>
          <p:nvPr>
            <p:ph idx="1"/>
          </p:nvPr>
        </p:nvSpPr>
        <p:spPr>
          <a:xfrm>
            <a:off x="2039938" y="1412875"/>
            <a:ext cx="5746750" cy="4683125"/>
          </a:xfrm>
        </p:spPr>
        <p:txBody>
          <a:bodyPr/>
          <a:lstStyle/>
          <a:p>
            <a:pPr eaLnBrk="1" hangingPunct="1">
              <a:buFont typeface="Wingdings" pitchFamily="2" charset="2"/>
              <a:buNone/>
            </a:pPr>
            <a:r>
              <a:rPr lang="en-US" smtClean="0"/>
              <a:t>PEMERINTAH</a:t>
            </a:r>
          </a:p>
          <a:p>
            <a:pPr eaLnBrk="1" hangingPunct="1"/>
            <a:r>
              <a:rPr lang="en-US" smtClean="0"/>
              <a:t>DIRJEN PAJAK</a:t>
            </a:r>
          </a:p>
          <a:p>
            <a:pPr eaLnBrk="1" hangingPunct="1"/>
            <a:r>
              <a:rPr lang="en-US" smtClean="0"/>
              <a:t>DIRJEN BEA CUKAI</a:t>
            </a:r>
          </a:p>
          <a:p>
            <a:pPr eaLnBrk="1" hangingPunct="1"/>
            <a:r>
              <a:rPr lang="en-US" smtClean="0"/>
              <a:t>GUBERNUR</a:t>
            </a:r>
          </a:p>
          <a:p>
            <a:pPr eaLnBrk="1" hangingPunct="1"/>
            <a:r>
              <a:rPr lang="en-US" smtClean="0"/>
              <a:t>BUPATI</a:t>
            </a:r>
          </a:p>
          <a:p>
            <a:pPr eaLnBrk="1" hangingPunct="1"/>
            <a:r>
              <a:rPr lang="en-US" smtClean="0"/>
              <a:t>WALIKOTA</a:t>
            </a:r>
          </a:p>
          <a:p>
            <a:pPr eaLnBrk="1" hangingPunct="1"/>
            <a:r>
              <a:rPr lang="en-US" smtClean="0"/>
              <a:t>PEJABAT YG DITUNJUK</a:t>
            </a:r>
          </a:p>
          <a:p>
            <a:pPr eaLnBrk="1" hangingPunct="1"/>
            <a:endParaRPr lang="en-US" smtClean="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685800" y="609600"/>
            <a:ext cx="8062913" cy="658813"/>
          </a:xfrm>
        </p:spPr>
        <p:txBody>
          <a:bodyPr>
            <a:normAutofit fontScale="90000"/>
          </a:bodyPr>
          <a:lstStyle/>
          <a:p>
            <a:pPr eaLnBrk="1" hangingPunct="1"/>
            <a:r>
              <a:rPr lang="en-US" sz="4000" smtClean="0"/>
              <a:t>Siapa yg bersengketa ?</a:t>
            </a:r>
          </a:p>
        </p:txBody>
      </p:sp>
      <p:sp>
        <p:nvSpPr>
          <p:cNvPr id="60419" name="Rectangle 3"/>
          <p:cNvSpPr>
            <a:spLocks noGrp="1" noChangeArrowheads="1"/>
          </p:cNvSpPr>
          <p:nvPr>
            <p:ph idx="1"/>
          </p:nvPr>
        </p:nvSpPr>
        <p:spPr>
          <a:xfrm>
            <a:off x="1614488" y="1700213"/>
            <a:ext cx="6886575" cy="4395787"/>
          </a:xfrm>
        </p:spPr>
        <p:txBody>
          <a:bodyPr/>
          <a:lstStyle/>
          <a:p>
            <a:pPr eaLnBrk="1" hangingPunct="1">
              <a:lnSpc>
                <a:spcPct val="90000"/>
              </a:lnSpc>
              <a:buFont typeface="Wingdings" pitchFamily="2" charset="2"/>
              <a:buNone/>
            </a:pPr>
            <a:r>
              <a:rPr lang="en-US" smtClean="0"/>
              <a:t>WP </a:t>
            </a:r>
          </a:p>
          <a:p>
            <a:pPr eaLnBrk="1" hangingPunct="1">
              <a:lnSpc>
                <a:spcPct val="90000"/>
              </a:lnSpc>
            </a:pPr>
            <a:r>
              <a:rPr lang="en-US" smtClean="0"/>
              <a:t>INDIVIDU</a:t>
            </a:r>
          </a:p>
          <a:p>
            <a:pPr eaLnBrk="1" hangingPunct="1">
              <a:lnSpc>
                <a:spcPct val="90000"/>
              </a:lnSpc>
            </a:pPr>
            <a:r>
              <a:rPr lang="en-US" smtClean="0"/>
              <a:t>BD HK NASIONAL (BUMN,BUMD)</a:t>
            </a:r>
          </a:p>
          <a:p>
            <a:pPr eaLnBrk="1" hangingPunct="1">
              <a:lnSpc>
                <a:spcPct val="90000"/>
              </a:lnSpc>
            </a:pPr>
            <a:r>
              <a:rPr lang="en-US" smtClean="0"/>
              <a:t>BD HK ASING</a:t>
            </a:r>
          </a:p>
          <a:p>
            <a:pPr eaLnBrk="1" hangingPunct="1">
              <a:lnSpc>
                <a:spcPct val="90000"/>
              </a:lnSpc>
            </a:pPr>
            <a:r>
              <a:rPr lang="en-US" smtClean="0"/>
              <a:t>BD HK ASING</a:t>
            </a:r>
          </a:p>
          <a:p>
            <a:pPr eaLnBrk="1" hangingPunct="1">
              <a:lnSpc>
                <a:spcPct val="90000"/>
              </a:lnSpc>
            </a:pPr>
            <a:r>
              <a:rPr lang="en-US" smtClean="0"/>
              <a:t>B.U.T.</a:t>
            </a:r>
          </a:p>
          <a:p>
            <a:pPr eaLnBrk="1" hangingPunct="1">
              <a:lnSpc>
                <a:spcPct val="90000"/>
              </a:lnSpc>
            </a:pPr>
            <a:r>
              <a:rPr lang="en-US" smtClean="0"/>
              <a:t>PERWAKILAN DAGANG</a:t>
            </a:r>
          </a:p>
          <a:p>
            <a:pPr eaLnBrk="1" hangingPunct="1">
              <a:lnSpc>
                <a:spcPct val="90000"/>
              </a:lnSpc>
            </a:pPr>
            <a:r>
              <a:rPr lang="en-US" smtClean="0"/>
              <a:t>PKP /NON PKP</a:t>
            </a: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1156"/>
          </a:xfrm>
        </p:spPr>
        <p:txBody>
          <a:bodyPr>
            <a:noAutofit/>
          </a:bodyPr>
          <a:lstStyle/>
          <a:p>
            <a:r>
              <a:rPr lang="en-US" sz="3200" dirty="0" err="1" smtClean="0"/>
              <a:t>Pengertian</a:t>
            </a:r>
            <a:r>
              <a:rPr lang="en-US" sz="3200" dirty="0" smtClean="0"/>
              <a:t> Banding </a:t>
            </a:r>
            <a:r>
              <a:rPr lang="en-US" sz="3200" dirty="0" err="1" smtClean="0"/>
              <a:t>dan</a:t>
            </a:r>
            <a:r>
              <a:rPr lang="en-US" sz="3200" dirty="0" smtClean="0"/>
              <a:t> </a:t>
            </a:r>
            <a:r>
              <a:rPr lang="en-US" sz="3200" dirty="0" err="1" smtClean="0"/>
              <a:t>Gugatan</a:t>
            </a:r>
            <a:endParaRPr lang="en-US" sz="3200" dirty="0"/>
          </a:p>
        </p:txBody>
      </p:sp>
      <p:sp>
        <p:nvSpPr>
          <p:cNvPr id="3" name="Content Placeholder 2"/>
          <p:cNvSpPr>
            <a:spLocks noGrp="1"/>
          </p:cNvSpPr>
          <p:nvPr>
            <p:ph idx="1"/>
          </p:nvPr>
        </p:nvSpPr>
        <p:spPr>
          <a:xfrm>
            <a:off x="457200" y="1000108"/>
            <a:ext cx="8229600" cy="5126055"/>
          </a:xfrm>
          <a:ln>
            <a:solidFill>
              <a:schemeClr val="tx1"/>
            </a:solidFill>
          </a:ln>
        </p:spPr>
        <p:txBody>
          <a:bodyPr>
            <a:normAutofit fontScale="77500" lnSpcReduction="20000"/>
          </a:bodyPr>
          <a:lstStyle/>
          <a:p>
            <a:pPr>
              <a:buNone/>
            </a:pPr>
            <a:endParaRPr lang="en-US" dirty="0" smtClean="0"/>
          </a:p>
          <a:p>
            <a:pPr algn="just"/>
            <a:r>
              <a:rPr lang="en-US" dirty="0" smtClean="0"/>
              <a:t>Banding </a:t>
            </a:r>
            <a:r>
              <a:rPr lang="en-US" dirty="0" err="1" smtClean="0"/>
              <a:t>adalah</a:t>
            </a:r>
            <a:r>
              <a:rPr lang="en-US" dirty="0" smtClean="0"/>
              <a:t>: </a:t>
            </a:r>
            <a:r>
              <a:rPr lang="en-US" dirty="0" err="1" smtClean="0"/>
              <a:t>berdasarkan</a:t>
            </a:r>
            <a:r>
              <a:rPr lang="en-US" dirty="0" smtClean="0"/>
              <a:t> </a:t>
            </a:r>
            <a:r>
              <a:rPr lang="en-US" dirty="0" err="1" smtClean="0"/>
              <a:t>pasal</a:t>
            </a:r>
            <a:r>
              <a:rPr lang="en-US" dirty="0" smtClean="0"/>
              <a:t> 1 </a:t>
            </a:r>
            <a:r>
              <a:rPr lang="en-US" dirty="0" err="1" smtClean="0"/>
              <a:t>angka</a:t>
            </a:r>
            <a:r>
              <a:rPr lang="en-US" dirty="0" smtClean="0"/>
              <a:t> 6 </a:t>
            </a:r>
            <a:r>
              <a:rPr lang="en-US" dirty="0" err="1" smtClean="0"/>
              <a:t>Undang-Undang</a:t>
            </a:r>
            <a:r>
              <a:rPr lang="en-US" dirty="0" smtClean="0"/>
              <a:t> </a:t>
            </a:r>
            <a:r>
              <a:rPr lang="en-US" dirty="0" err="1" smtClean="0"/>
              <a:t>Republik</a:t>
            </a:r>
            <a:r>
              <a:rPr lang="en-US" dirty="0" smtClean="0"/>
              <a:t> Indonesia </a:t>
            </a:r>
            <a:r>
              <a:rPr lang="en-US" dirty="0" err="1" smtClean="0"/>
              <a:t>Nomor</a:t>
            </a:r>
            <a:r>
              <a:rPr lang="en-US" dirty="0" smtClean="0"/>
              <a:t> 14 </a:t>
            </a:r>
            <a:r>
              <a:rPr lang="en-US" dirty="0" err="1" smtClean="0"/>
              <a:t>Tahun</a:t>
            </a:r>
            <a:r>
              <a:rPr lang="en-US" dirty="0" smtClean="0"/>
              <a:t> 2002 </a:t>
            </a:r>
            <a:r>
              <a:rPr lang="en-US" dirty="0" err="1" smtClean="0"/>
              <a:t>Tentang</a:t>
            </a: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adalah</a:t>
            </a:r>
            <a:r>
              <a:rPr lang="en-US" dirty="0" smtClean="0"/>
              <a:t> </a:t>
            </a:r>
            <a:r>
              <a:rPr lang="en-US" dirty="0" err="1" smtClean="0"/>
              <a:t>sebagai</a:t>
            </a:r>
            <a:r>
              <a:rPr lang="en-US" dirty="0" smtClean="0"/>
              <a:t> </a:t>
            </a:r>
            <a:r>
              <a:rPr lang="en-US" dirty="0" err="1" smtClean="0"/>
              <a:t>berikut</a:t>
            </a:r>
            <a:r>
              <a:rPr lang="en-US" dirty="0" smtClean="0"/>
              <a:t> : “Banding </a:t>
            </a:r>
            <a:r>
              <a:rPr lang="en-US" dirty="0" err="1" smtClean="0"/>
              <a:t>adalah</a:t>
            </a:r>
            <a:r>
              <a:rPr lang="en-US" dirty="0" smtClean="0"/>
              <a:t> </a:t>
            </a:r>
            <a:r>
              <a:rPr lang="en-US" dirty="0" err="1" smtClean="0"/>
              <a:t>upaya</a:t>
            </a:r>
            <a:r>
              <a:rPr lang="en-US" dirty="0" smtClean="0"/>
              <a:t> </a:t>
            </a:r>
            <a:r>
              <a:rPr lang="en-US" dirty="0" err="1" smtClean="0"/>
              <a:t>hukum</a:t>
            </a:r>
            <a:r>
              <a:rPr lang="en-US" dirty="0" smtClean="0"/>
              <a:t> yang </a:t>
            </a:r>
            <a:r>
              <a:rPr lang="en-US" dirty="0" err="1" smtClean="0"/>
              <a:t>dapat</a:t>
            </a:r>
            <a:r>
              <a:rPr lang="en-US" dirty="0" smtClean="0"/>
              <a:t> </a:t>
            </a:r>
            <a:r>
              <a:rPr lang="en-US" dirty="0" err="1" smtClean="0"/>
              <a:t>dilakukan</a:t>
            </a:r>
            <a:r>
              <a:rPr lang="en-US" dirty="0" smtClean="0"/>
              <a:t> </a:t>
            </a:r>
            <a:r>
              <a:rPr lang="en-US" dirty="0" err="1" smtClean="0"/>
              <a:t>oleh</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atau</a:t>
            </a:r>
            <a:r>
              <a:rPr lang="en-US" dirty="0" smtClean="0"/>
              <a:t> </a:t>
            </a:r>
            <a:r>
              <a:rPr lang="en-US" dirty="0" err="1" smtClean="0"/>
              <a:t>penanggung</a:t>
            </a:r>
            <a:r>
              <a:rPr lang="en-US" dirty="0" smtClean="0"/>
              <a:t> </a:t>
            </a:r>
            <a:r>
              <a:rPr lang="en-US" dirty="0" err="1" smtClean="0"/>
              <a:t>Pajak</a:t>
            </a:r>
            <a:r>
              <a:rPr lang="en-US" dirty="0" smtClean="0"/>
              <a:t> </a:t>
            </a:r>
            <a:r>
              <a:rPr lang="en-US" dirty="0" err="1" smtClean="0"/>
              <a:t>terhadap</a:t>
            </a:r>
            <a:r>
              <a:rPr lang="en-US" dirty="0" smtClean="0"/>
              <a:t> </a:t>
            </a:r>
            <a:r>
              <a:rPr lang="en-US" dirty="0" err="1" smtClean="0"/>
              <a:t>suatu</a:t>
            </a:r>
            <a:r>
              <a:rPr lang="en-US" dirty="0" smtClean="0"/>
              <a:t> </a:t>
            </a:r>
            <a:r>
              <a:rPr lang="en-US" dirty="0" err="1" smtClean="0"/>
              <a:t>keputusan</a:t>
            </a:r>
            <a:r>
              <a:rPr lang="en-US" dirty="0" smtClean="0"/>
              <a:t> yang </a:t>
            </a:r>
            <a:r>
              <a:rPr lang="en-US" dirty="0" err="1" smtClean="0"/>
              <a:t>dapat</a:t>
            </a:r>
            <a:r>
              <a:rPr lang="en-US" dirty="0" smtClean="0"/>
              <a:t> </a:t>
            </a:r>
            <a:r>
              <a:rPr lang="en-US" dirty="0" err="1" smtClean="0"/>
              <a:t>diajukan</a:t>
            </a:r>
            <a:r>
              <a:rPr lang="en-US" dirty="0" smtClean="0"/>
              <a:t> Banding, </a:t>
            </a:r>
            <a:r>
              <a:rPr lang="en-US" dirty="0" err="1" smtClean="0"/>
              <a:t>berdasarkan</a:t>
            </a:r>
            <a:r>
              <a:rPr lang="en-US" dirty="0" smtClean="0"/>
              <a:t> </a:t>
            </a:r>
            <a:r>
              <a:rPr lang="en-US" dirty="0" err="1" smtClean="0"/>
              <a:t>peraturan</a:t>
            </a:r>
            <a:r>
              <a:rPr lang="en-US" dirty="0" smtClean="0"/>
              <a:t> </a:t>
            </a:r>
            <a:r>
              <a:rPr lang="en-US" dirty="0" err="1" smtClean="0"/>
              <a:t>perundang-undangan</a:t>
            </a:r>
            <a:r>
              <a:rPr lang="en-US" dirty="0" smtClean="0"/>
              <a:t> </a:t>
            </a:r>
            <a:r>
              <a:rPr lang="en-US" dirty="0" err="1" smtClean="0"/>
              <a:t>perpajakan</a:t>
            </a:r>
            <a:r>
              <a:rPr lang="en-US" dirty="0" smtClean="0"/>
              <a:t> yang </a:t>
            </a:r>
            <a:r>
              <a:rPr lang="en-US" dirty="0" err="1" smtClean="0"/>
              <a:t>berlaku</a:t>
            </a:r>
            <a:r>
              <a:rPr lang="en-US" dirty="0" smtClean="0"/>
              <a:t>”</a:t>
            </a:r>
          </a:p>
          <a:p>
            <a:pPr algn="just">
              <a:buNone/>
            </a:pPr>
            <a:endParaRPr lang="en-US" dirty="0" smtClean="0"/>
          </a:p>
          <a:p>
            <a:pPr algn="just"/>
            <a:r>
              <a:rPr lang="en-US" dirty="0" err="1" smtClean="0"/>
              <a:t>Pasal</a:t>
            </a:r>
            <a:r>
              <a:rPr lang="en-US" dirty="0" smtClean="0"/>
              <a:t> 1 </a:t>
            </a:r>
            <a:r>
              <a:rPr lang="en-US" dirty="0" err="1" smtClean="0"/>
              <a:t>angka</a:t>
            </a:r>
            <a:r>
              <a:rPr lang="en-US" dirty="0" smtClean="0"/>
              <a:t> 7 </a:t>
            </a:r>
            <a:r>
              <a:rPr lang="en-US" dirty="0" err="1" smtClean="0"/>
              <a:t>definisi</a:t>
            </a:r>
            <a:r>
              <a:rPr lang="en-US" dirty="0" smtClean="0"/>
              <a:t> </a:t>
            </a:r>
            <a:r>
              <a:rPr lang="en-US" dirty="0" err="1" smtClean="0"/>
              <a:t>gugatan</a:t>
            </a:r>
            <a:r>
              <a:rPr lang="en-US" dirty="0" smtClean="0"/>
              <a:t> </a:t>
            </a:r>
            <a:r>
              <a:rPr lang="en-US" dirty="0" err="1" smtClean="0"/>
              <a:t>adalah</a:t>
            </a:r>
            <a:r>
              <a:rPr lang="en-US" dirty="0" smtClean="0"/>
              <a:t> </a:t>
            </a:r>
            <a:r>
              <a:rPr lang="en-US" dirty="0" err="1" smtClean="0"/>
              <a:t>sebagai</a:t>
            </a:r>
            <a:r>
              <a:rPr lang="en-US" dirty="0" smtClean="0"/>
              <a:t> </a:t>
            </a:r>
            <a:r>
              <a:rPr lang="en-US" dirty="0" err="1" smtClean="0"/>
              <a:t>berikut</a:t>
            </a:r>
            <a:r>
              <a:rPr lang="en-US" dirty="0" smtClean="0"/>
              <a:t>  “</a:t>
            </a:r>
            <a:r>
              <a:rPr lang="en-US" dirty="0" err="1" smtClean="0"/>
              <a:t>Gugatan</a:t>
            </a:r>
            <a:r>
              <a:rPr lang="en-US" dirty="0" smtClean="0"/>
              <a:t> </a:t>
            </a:r>
            <a:r>
              <a:rPr lang="en-US" dirty="0" err="1" smtClean="0"/>
              <a:t>adalah</a:t>
            </a:r>
            <a:r>
              <a:rPr lang="en-US" dirty="0" smtClean="0"/>
              <a:t> </a:t>
            </a:r>
            <a:r>
              <a:rPr lang="en-US" dirty="0" err="1" smtClean="0"/>
              <a:t>upaya</a:t>
            </a:r>
            <a:r>
              <a:rPr lang="en-US" dirty="0" smtClean="0"/>
              <a:t> </a:t>
            </a:r>
            <a:r>
              <a:rPr lang="en-US" dirty="0" err="1" smtClean="0"/>
              <a:t>hukum</a:t>
            </a:r>
            <a:r>
              <a:rPr lang="en-US" dirty="0" smtClean="0"/>
              <a:t> yang </a:t>
            </a:r>
            <a:r>
              <a:rPr lang="en-US" dirty="0" err="1" smtClean="0"/>
              <a:t>dapat</a:t>
            </a:r>
            <a:r>
              <a:rPr lang="en-US" dirty="0" smtClean="0"/>
              <a:t> </a:t>
            </a:r>
            <a:r>
              <a:rPr lang="en-US" dirty="0" err="1" smtClean="0"/>
              <a:t>dilakukan</a:t>
            </a:r>
            <a:r>
              <a:rPr lang="en-US" dirty="0" smtClean="0"/>
              <a:t> </a:t>
            </a:r>
            <a:r>
              <a:rPr lang="en-US" dirty="0" err="1" smtClean="0"/>
              <a:t>oleh</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atau</a:t>
            </a:r>
            <a:r>
              <a:rPr lang="en-US" dirty="0" smtClean="0"/>
              <a:t> </a:t>
            </a:r>
            <a:r>
              <a:rPr lang="en-US" dirty="0" err="1" smtClean="0"/>
              <a:t>penanggung</a:t>
            </a:r>
            <a:r>
              <a:rPr lang="en-US" dirty="0" smtClean="0"/>
              <a:t> </a:t>
            </a:r>
            <a:r>
              <a:rPr lang="en-US" dirty="0" err="1" smtClean="0"/>
              <a:t>Pajak</a:t>
            </a:r>
            <a:r>
              <a:rPr lang="en-US" dirty="0" smtClean="0"/>
              <a:t> </a:t>
            </a:r>
            <a:r>
              <a:rPr lang="en-US" dirty="0" err="1" smtClean="0"/>
              <a:t>terhadap</a:t>
            </a:r>
            <a:r>
              <a:rPr lang="en-US" dirty="0" smtClean="0"/>
              <a:t> </a:t>
            </a:r>
            <a:r>
              <a:rPr lang="en-US" dirty="0" err="1" smtClean="0"/>
              <a:t>pelaksanaan</a:t>
            </a:r>
            <a:r>
              <a:rPr lang="en-US" dirty="0" smtClean="0"/>
              <a:t> </a:t>
            </a:r>
            <a:r>
              <a:rPr lang="en-US" dirty="0" err="1" smtClean="0"/>
              <a:t>penagihan</a:t>
            </a:r>
            <a:r>
              <a:rPr lang="en-US" dirty="0" smtClean="0"/>
              <a:t> </a:t>
            </a:r>
            <a:r>
              <a:rPr lang="en-US" dirty="0" err="1" smtClean="0"/>
              <a:t>Pajak</a:t>
            </a:r>
            <a:r>
              <a:rPr lang="en-US" dirty="0" smtClean="0"/>
              <a:t> </a:t>
            </a:r>
            <a:r>
              <a:rPr lang="en-US" dirty="0" err="1" smtClean="0"/>
              <a:t>atau</a:t>
            </a:r>
            <a:r>
              <a:rPr lang="en-US" dirty="0" smtClean="0"/>
              <a:t> </a:t>
            </a:r>
            <a:r>
              <a:rPr lang="en-US" dirty="0" err="1" smtClean="0"/>
              <a:t>terhadap</a:t>
            </a:r>
            <a:r>
              <a:rPr lang="en-US" dirty="0" smtClean="0"/>
              <a:t> </a:t>
            </a:r>
            <a:r>
              <a:rPr lang="en-US" dirty="0" err="1" smtClean="0"/>
              <a:t>keputusan</a:t>
            </a:r>
            <a:r>
              <a:rPr lang="en-US" dirty="0" smtClean="0"/>
              <a:t> yang </a:t>
            </a:r>
            <a:r>
              <a:rPr lang="en-US" dirty="0" err="1" smtClean="0"/>
              <a:t>dapat</a:t>
            </a:r>
            <a:r>
              <a:rPr lang="en-US" dirty="0" smtClean="0"/>
              <a:t> </a:t>
            </a:r>
            <a:r>
              <a:rPr lang="en-US" dirty="0" err="1" smtClean="0"/>
              <a:t>diajukan</a:t>
            </a:r>
            <a:r>
              <a:rPr lang="en-US" dirty="0" smtClean="0"/>
              <a:t> </a:t>
            </a:r>
            <a:r>
              <a:rPr lang="en-US" dirty="0" err="1" smtClean="0"/>
              <a:t>Gugatan</a:t>
            </a:r>
            <a:r>
              <a:rPr lang="en-US" dirty="0" smtClean="0"/>
              <a:t> </a:t>
            </a:r>
            <a:r>
              <a:rPr lang="en-US" dirty="0" err="1" smtClean="0"/>
              <a:t>berdasarkan</a:t>
            </a:r>
            <a:r>
              <a:rPr lang="en-US" dirty="0" smtClean="0"/>
              <a:t> </a:t>
            </a:r>
            <a:r>
              <a:rPr lang="en-US" dirty="0" err="1" smtClean="0"/>
              <a:t>peraturan</a:t>
            </a:r>
            <a:r>
              <a:rPr lang="en-US" dirty="0" smtClean="0"/>
              <a:t> </a:t>
            </a:r>
            <a:r>
              <a:rPr lang="en-US" dirty="0" err="1" smtClean="0"/>
              <a:t>perundang-undangan</a:t>
            </a:r>
            <a:r>
              <a:rPr lang="en-US" dirty="0" smtClean="0"/>
              <a:t> </a:t>
            </a:r>
            <a:r>
              <a:rPr lang="en-US" dirty="0" err="1" smtClean="0"/>
              <a:t>perpajakan</a:t>
            </a:r>
            <a:r>
              <a:rPr lang="en-US" dirty="0" smtClean="0"/>
              <a:t> yang </a:t>
            </a:r>
            <a:r>
              <a:rPr lang="en-US" dirty="0" err="1" smtClean="0"/>
              <a:t>berlaku</a:t>
            </a:r>
            <a:r>
              <a:rPr lang="en-US" i="1" dirty="0" smtClean="0"/>
              <a:t>”</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11188" y="404813"/>
            <a:ext cx="8207375" cy="658812"/>
          </a:xfrm>
        </p:spPr>
        <p:txBody>
          <a:bodyPr rtlCol="0">
            <a:normAutofit fontScale="90000"/>
          </a:bodyPr>
          <a:lstStyle/>
          <a:p>
            <a:pPr eaLnBrk="1" fontAlgn="auto" hangingPunct="1">
              <a:spcAft>
                <a:spcPts val="0"/>
              </a:spcAft>
              <a:defRPr/>
            </a:pPr>
            <a:r>
              <a:rPr lang="id-ID" sz="4000" dirty="0" smtClean="0"/>
              <a:t> Yang dapat diajukan banding</a:t>
            </a:r>
            <a:endParaRPr lang="en-US" sz="4000" dirty="0" smtClean="0"/>
          </a:p>
        </p:txBody>
      </p:sp>
      <p:sp>
        <p:nvSpPr>
          <p:cNvPr id="39939" name="Rectangle 3"/>
          <p:cNvSpPr>
            <a:spLocks noGrp="1" noChangeArrowheads="1"/>
          </p:cNvSpPr>
          <p:nvPr>
            <p:ph idx="1"/>
          </p:nvPr>
        </p:nvSpPr>
        <p:spPr>
          <a:xfrm>
            <a:off x="685800" y="1628775"/>
            <a:ext cx="8134350" cy="4467225"/>
          </a:xfrm>
          <a:ln>
            <a:solidFill>
              <a:schemeClr val="accent1"/>
            </a:solidFill>
          </a:ln>
        </p:spPr>
        <p:txBody>
          <a:bodyPr/>
          <a:lstStyle/>
          <a:p>
            <a:pPr eaLnBrk="1" hangingPunct="1"/>
            <a:r>
              <a:rPr lang="en-US" dirty="0" err="1" smtClean="0"/>
              <a:t>Keputusan</a:t>
            </a:r>
            <a:r>
              <a:rPr lang="en-US" dirty="0" smtClean="0"/>
              <a:t>, </a:t>
            </a:r>
            <a:r>
              <a:rPr lang="en-US" dirty="0" err="1" smtClean="0"/>
              <a:t>penetapan</a:t>
            </a:r>
            <a:r>
              <a:rPr lang="en-US" dirty="0" smtClean="0"/>
              <a:t> </a:t>
            </a:r>
            <a:r>
              <a:rPr lang="en-US" dirty="0" err="1" smtClean="0"/>
              <a:t>tertulis</a:t>
            </a:r>
            <a:r>
              <a:rPr lang="en-US" dirty="0" smtClean="0"/>
              <a:t> </a:t>
            </a:r>
            <a:r>
              <a:rPr lang="en-US" dirty="0" err="1" smtClean="0"/>
              <a:t>yg</a:t>
            </a:r>
            <a:r>
              <a:rPr lang="en-US" dirty="0" smtClean="0"/>
              <a:t> </a:t>
            </a:r>
            <a:r>
              <a:rPr lang="en-US" dirty="0" err="1" smtClean="0"/>
              <a:t>dikeluarkan</a:t>
            </a:r>
            <a:r>
              <a:rPr lang="en-US" dirty="0" smtClean="0"/>
              <a:t> </a:t>
            </a:r>
            <a:r>
              <a:rPr lang="en-US" dirty="0" err="1" smtClean="0"/>
              <a:t>oleh</a:t>
            </a:r>
            <a:r>
              <a:rPr lang="en-US" dirty="0" smtClean="0"/>
              <a:t> </a:t>
            </a:r>
            <a:r>
              <a:rPr lang="en-US" dirty="0" err="1" smtClean="0"/>
              <a:t>pejabat</a:t>
            </a:r>
            <a:r>
              <a:rPr lang="en-US" dirty="0" smtClean="0"/>
              <a:t> </a:t>
            </a:r>
            <a:r>
              <a:rPr lang="en-US" dirty="0" err="1" smtClean="0"/>
              <a:t>berwenang</a:t>
            </a:r>
            <a:r>
              <a:rPr lang="en-US" dirty="0" smtClean="0"/>
              <a:t> </a:t>
            </a:r>
            <a:r>
              <a:rPr lang="en-US" dirty="0" err="1" smtClean="0"/>
              <a:t>brdsrkan</a:t>
            </a:r>
            <a:r>
              <a:rPr lang="en-US" dirty="0" smtClean="0"/>
              <a:t> </a:t>
            </a:r>
            <a:r>
              <a:rPr lang="en-US" dirty="0" err="1" smtClean="0"/>
              <a:t>prtn</a:t>
            </a:r>
            <a:r>
              <a:rPr lang="en-US" dirty="0" smtClean="0"/>
              <a:t> per-U-an </a:t>
            </a:r>
            <a:r>
              <a:rPr lang="en-US" dirty="0" err="1" smtClean="0"/>
              <a:t>perpajakan</a:t>
            </a:r>
            <a:r>
              <a:rPr lang="en-US" dirty="0" smtClean="0"/>
              <a:t> </a:t>
            </a:r>
            <a:r>
              <a:rPr lang="en-US" dirty="0" err="1" smtClean="0"/>
              <a:t>dan</a:t>
            </a:r>
            <a:r>
              <a:rPr lang="en-US" dirty="0" smtClean="0"/>
              <a:t> </a:t>
            </a:r>
            <a:r>
              <a:rPr lang="en-US" dirty="0" err="1" smtClean="0"/>
              <a:t>dlm</a:t>
            </a:r>
            <a:r>
              <a:rPr lang="en-US" dirty="0" smtClean="0"/>
              <a:t> </a:t>
            </a:r>
            <a:r>
              <a:rPr lang="en-US" dirty="0" err="1" smtClean="0"/>
              <a:t>rangka</a:t>
            </a:r>
            <a:r>
              <a:rPr lang="en-US" dirty="0" smtClean="0"/>
              <a:t> </a:t>
            </a:r>
            <a:r>
              <a:rPr lang="en-US" dirty="0" err="1" smtClean="0"/>
              <a:t>pelaksanaan</a:t>
            </a:r>
            <a:r>
              <a:rPr lang="en-US" dirty="0" smtClean="0"/>
              <a:t> UU </a:t>
            </a:r>
            <a:r>
              <a:rPr lang="en-US" dirty="0" err="1" smtClean="0"/>
              <a:t>Penagihan</a:t>
            </a:r>
            <a:r>
              <a:rPr lang="en-US" dirty="0" smtClean="0"/>
              <a:t> </a:t>
            </a:r>
            <a:r>
              <a:rPr lang="en-US" dirty="0" err="1" smtClean="0"/>
              <a:t>Penagihan</a:t>
            </a:r>
            <a:r>
              <a:rPr lang="en-US" dirty="0" smtClean="0"/>
              <a:t> </a:t>
            </a:r>
            <a:r>
              <a:rPr lang="en-US" dirty="0" err="1" smtClean="0"/>
              <a:t>Pjk</a:t>
            </a:r>
            <a:r>
              <a:rPr lang="en-US" dirty="0" smtClean="0"/>
              <a:t> dg </a:t>
            </a:r>
            <a:r>
              <a:rPr lang="en-US" dirty="0" err="1" smtClean="0"/>
              <a:t>Surat</a:t>
            </a:r>
            <a:r>
              <a:rPr lang="en-US" dirty="0" smtClean="0"/>
              <a:t> </a:t>
            </a:r>
            <a:r>
              <a:rPr lang="en-US" dirty="0" err="1" smtClean="0"/>
              <a:t>Paksa</a:t>
            </a:r>
            <a:r>
              <a:rPr lang="en-US" dirty="0" smtClean="0"/>
              <a:t>.</a:t>
            </a:r>
          </a:p>
          <a:p>
            <a:pPr eaLnBrk="1" hangingPunct="1"/>
            <a:r>
              <a:rPr lang="en-US" dirty="0" smtClean="0"/>
              <a:t>Banding- </a:t>
            </a:r>
            <a:r>
              <a:rPr lang="en-US" dirty="0" err="1" smtClean="0"/>
              <a:t>upaya</a:t>
            </a:r>
            <a:r>
              <a:rPr lang="en-US" dirty="0" smtClean="0"/>
              <a:t> </a:t>
            </a:r>
            <a:r>
              <a:rPr lang="en-US" dirty="0" err="1" smtClean="0"/>
              <a:t>hukum</a:t>
            </a:r>
            <a:r>
              <a:rPr lang="en-US" dirty="0" smtClean="0"/>
              <a:t> </a:t>
            </a:r>
            <a:r>
              <a:rPr lang="en-US" dirty="0" err="1" smtClean="0"/>
              <a:t>oleh</a:t>
            </a:r>
            <a:r>
              <a:rPr lang="en-US" dirty="0" smtClean="0"/>
              <a:t> WP </a:t>
            </a:r>
            <a:r>
              <a:rPr lang="en-US" dirty="0" err="1" smtClean="0"/>
              <a:t>thd</a:t>
            </a:r>
            <a:r>
              <a:rPr lang="en-US" dirty="0" smtClean="0"/>
              <a:t> </a:t>
            </a:r>
            <a:r>
              <a:rPr lang="en-US" dirty="0" err="1" smtClean="0"/>
              <a:t>suatu</a:t>
            </a:r>
            <a:r>
              <a:rPr lang="en-US" dirty="0" smtClean="0"/>
              <a:t> </a:t>
            </a:r>
            <a:r>
              <a:rPr lang="en-US" dirty="0" err="1" smtClean="0"/>
              <a:t>keptsn</a:t>
            </a:r>
            <a:r>
              <a:rPr lang="en-US" dirty="0" smtClean="0"/>
              <a:t> </a:t>
            </a:r>
            <a:r>
              <a:rPr lang="en-US" dirty="0" err="1" smtClean="0"/>
              <a:t>yg</a:t>
            </a:r>
            <a:r>
              <a:rPr lang="en-US" dirty="0" smtClean="0"/>
              <a:t> </a:t>
            </a:r>
            <a:r>
              <a:rPr lang="en-US" dirty="0" err="1" smtClean="0"/>
              <a:t>dapat</a:t>
            </a:r>
            <a:r>
              <a:rPr lang="en-US" dirty="0" smtClean="0"/>
              <a:t> </a:t>
            </a:r>
            <a:r>
              <a:rPr lang="en-US" dirty="0" err="1" smtClean="0"/>
              <a:t>diajukan</a:t>
            </a:r>
            <a:r>
              <a:rPr lang="en-US" dirty="0" smtClean="0"/>
              <a:t> banding </a:t>
            </a:r>
            <a:r>
              <a:rPr lang="en-US" dirty="0" err="1" smtClean="0"/>
              <a:t>berdsrkn</a:t>
            </a:r>
            <a:r>
              <a:rPr lang="en-US" dirty="0" smtClean="0"/>
              <a:t> per</a:t>
            </a:r>
            <a:r>
              <a:rPr lang="id-ID" dirty="0" smtClean="0"/>
              <a:t>a</a:t>
            </a:r>
            <a:r>
              <a:rPr lang="en-US" dirty="0" smtClean="0"/>
              <a:t>t</a:t>
            </a:r>
            <a:r>
              <a:rPr lang="id-ID" dirty="0" smtClean="0"/>
              <a:t>u</a:t>
            </a:r>
            <a:r>
              <a:rPr lang="en-US" dirty="0" smtClean="0"/>
              <a:t>r</a:t>
            </a:r>
            <a:r>
              <a:rPr lang="id-ID" dirty="0" smtClean="0"/>
              <a:t>a</a:t>
            </a:r>
            <a:r>
              <a:rPr lang="en-US" dirty="0" smtClean="0"/>
              <a:t>n per U an</a:t>
            </a:r>
          </a:p>
          <a:p>
            <a:pPr eaLnBrk="1" hangingPunct="1"/>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9939">
                                            <p:bg/>
                                          </p:spTgt>
                                        </p:tgtEl>
                                        <p:attrNameLst>
                                          <p:attrName>style.visibility</p:attrName>
                                        </p:attrNameLst>
                                      </p:cBhvr>
                                      <p:to>
                                        <p:strVal val="visible"/>
                                      </p:to>
                                    </p:set>
                                    <p:animEffect transition="in" filter="wipe(down)">
                                      <p:cBhvr>
                                        <p:cTn id="7" dur="500"/>
                                        <p:tgtEl>
                                          <p:spTgt spid="39939">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9939">
                                            <p:txEl>
                                              <p:pRg st="0" end="0"/>
                                            </p:txEl>
                                          </p:spTgt>
                                        </p:tgtEl>
                                        <p:attrNameLst>
                                          <p:attrName>style.visibility</p:attrName>
                                        </p:attrNameLst>
                                      </p:cBhvr>
                                      <p:to>
                                        <p:strVal val="visible"/>
                                      </p:to>
                                    </p:set>
                                    <p:animEffect transition="in" filter="wipe(down)">
                                      <p:cBhvr>
                                        <p:cTn id="12" dur="500"/>
                                        <p:tgtEl>
                                          <p:spTgt spid="399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9939">
                                            <p:txEl>
                                              <p:pRg st="1" end="1"/>
                                            </p:txEl>
                                          </p:spTgt>
                                        </p:tgtEl>
                                        <p:attrNameLst>
                                          <p:attrName>style.visibility</p:attrName>
                                        </p:attrNameLst>
                                      </p:cBhvr>
                                      <p:to>
                                        <p:strVal val="visible"/>
                                      </p:to>
                                    </p:set>
                                    <p:animEffect transition="in" filter="wipe(down)">
                                      <p:cBhvr>
                                        <p:cTn id="17" dur="500"/>
                                        <p:tgtEl>
                                          <p:spTgt spid="399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57188"/>
          <a:ext cx="8229600" cy="6215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42844" y="285728"/>
          <a:ext cx="8786874" cy="5840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105</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graphicEl>
                                              <a:dgm id="{24374DF2-2532-4D82-95E4-8E585D0CDAE6}"/>
                                            </p:graphicEl>
                                          </p:spTgt>
                                        </p:tgtEl>
                                        <p:attrNameLst>
                                          <p:attrName>style.visibility</p:attrName>
                                        </p:attrNameLst>
                                      </p:cBhvr>
                                      <p:to>
                                        <p:strVal val="visible"/>
                                      </p:to>
                                    </p:set>
                                    <p:anim calcmode="lin" valueType="num">
                                      <p:cBhvr additive="base">
                                        <p:cTn id="7" dur="500" fill="hold"/>
                                        <p:tgtEl>
                                          <p:spTgt spid="5">
                                            <p:graphicEl>
                                              <a:dgm id="{24374DF2-2532-4D82-95E4-8E585D0CDAE6}"/>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graphicEl>
                                              <a:dgm id="{24374DF2-2532-4D82-95E4-8E585D0CDAE6}"/>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graphicEl>
                                              <a:dgm id="{BF3AB6D4-6E02-49B5-A47D-2C97981D3015}"/>
                                            </p:graphicEl>
                                          </p:spTgt>
                                        </p:tgtEl>
                                        <p:attrNameLst>
                                          <p:attrName>style.visibility</p:attrName>
                                        </p:attrNameLst>
                                      </p:cBhvr>
                                      <p:to>
                                        <p:strVal val="visible"/>
                                      </p:to>
                                    </p:set>
                                    <p:anim calcmode="lin" valueType="num">
                                      <p:cBhvr additive="base">
                                        <p:cTn id="13" dur="500" fill="hold"/>
                                        <p:tgtEl>
                                          <p:spTgt spid="5">
                                            <p:graphicEl>
                                              <a:dgm id="{BF3AB6D4-6E02-49B5-A47D-2C97981D3015}"/>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graphicEl>
                                              <a:dgm id="{BF3AB6D4-6E02-49B5-A47D-2C97981D3015}"/>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graphicEl>
                                              <a:dgm id="{0722E6C5-E929-4BBA-A517-D7871D8E095F}"/>
                                            </p:graphicEl>
                                          </p:spTgt>
                                        </p:tgtEl>
                                        <p:attrNameLst>
                                          <p:attrName>style.visibility</p:attrName>
                                        </p:attrNameLst>
                                      </p:cBhvr>
                                      <p:to>
                                        <p:strVal val="visible"/>
                                      </p:to>
                                    </p:set>
                                    <p:anim calcmode="lin" valueType="num">
                                      <p:cBhvr additive="base">
                                        <p:cTn id="17" dur="500" fill="hold"/>
                                        <p:tgtEl>
                                          <p:spTgt spid="5">
                                            <p:graphicEl>
                                              <a:dgm id="{0722E6C5-E929-4BBA-A517-D7871D8E095F}"/>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graphicEl>
                                              <a:dgm id="{0722E6C5-E929-4BBA-A517-D7871D8E095F}"/>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graphicEl>
                                              <a:dgm id="{3E8D91EA-7122-46B7-8C84-B6698486BA79}"/>
                                            </p:graphicEl>
                                          </p:spTgt>
                                        </p:tgtEl>
                                        <p:attrNameLst>
                                          <p:attrName>style.visibility</p:attrName>
                                        </p:attrNameLst>
                                      </p:cBhvr>
                                      <p:to>
                                        <p:strVal val="visible"/>
                                      </p:to>
                                    </p:set>
                                    <p:anim calcmode="lin" valueType="num">
                                      <p:cBhvr additive="base">
                                        <p:cTn id="23" dur="500" fill="hold"/>
                                        <p:tgtEl>
                                          <p:spTgt spid="5">
                                            <p:graphicEl>
                                              <a:dgm id="{3E8D91EA-7122-46B7-8C84-B6698486BA79}"/>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graphicEl>
                                              <a:dgm id="{3E8D91EA-7122-46B7-8C84-B6698486BA79}"/>
                                            </p:graphic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graphicEl>
                                              <a:dgm id="{832AD6C5-199C-4308-B415-6B568F3FC1E1}"/>
                                            </p:graphicEl>
                                          </p:spTgt>
                                        </p:tgtEl>
                                        <p:attrNameLst>
                                          <p:attrName>style.visibility</p:attrName>
                                        </p:attrNameLst>
                                      </p:cBhvr>
                                      <p:to>
                                        <p:strVal val="visible"/>
                                      </p:to>
                                    </p:set>
                                    <p:anim calcmode="lin" valueType="num">
                                      <p:cBhvr additive="base">
                                        <p:cTn id="29" dur="500" fill="hold"/>
                                        <p:tgtEl>
                                          <p:spTgt spid="5">
                                            <p:graphicEl>
                                              <a:dgm id="{832AD6C5-199C-4308-B415-6B568F3FC1E1}"/>
                                            </p:graphic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graphicEl>
                                              <a:dgm id="{832AD6C5-199C-4308-B415-6B568F3FC1E1}"/>
                                            </p:graphic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5">
                                            <p:graphicEl>
                                              <a:dgm id="{A356AE4F-875E-48D1-BAE5-EA77A62F125E}"/>
                                            </p:graphicEl>
                                          </p:spTgt>
                                        </p:tgtEl>
                                        <p:attrNameLst>
                                          <p:attrName>style.visibility</p:attrName>
                                        </p:attrNameLst>
                                      </p:cBhvr>
                                      <p:to>
                                        <p:strVal val="visible"/>
                                      </p:to>
                                    </p:set>
                                    <p:anim calcmode="lin" valueType="num">
                                      <p:cBhvr additive="base">
                                        <p:cTn id="35" dur="500" fill="hold"/>
                                        <p:tgtEl>
                                          <p:spTgt spid="5">
                                            <p:graphicEl>
                                              <a:dgm id="{A356AE4F-875E-48D1-BAE5-EA77A62F125E}"/>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graphicEl>
                                              <a:dgm id="{A356AE4F-875E-48D1-BAE5-EA77A62F125E}"/>
                                            </p:graphic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
                                            <p:graphicEl>
                                              <a:dgm id="{D1B28822-FE4E-4FEB-84C7-3ED2E3A3FD0B}"/>
                                            </p:graphicEl>
                                          </p:spTgt>
                                        </p:tgtEl>
                                        <p:attrNameLst>
                                          <p:attrName>style.visibility</p:attrName>
                                        </p:attrNameLst>
                                      </p:cBhvr>
                                      <p:to>
                                        <p:strVal val="visible"/>
                                      </p:to>
                                    </p:set>
                                    <p:anim calcmode="lin" valueType="num">
                                      <p:cBhvr additive="base">
                                        <p:cTn id="41" dur="500" fill="hold"/>
                                        <p:tgtEl>
                                          <p:spTgt spid="5">
                                            <p:graphicEl>
                                              <a:dgm id="{D1B28822-FE4E-4FEB-84C7-3ED2E3A3FD0B}"/>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graphicEl>
                                              <a:dgm id="{D1B28822-FE4E-4FEB-84C7-3ED2E3A3FD0B}"/>
                                            </p:graphic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5">
                                            <p:graphicEl>
                                              <a:dgm id="{A41AE92A-CC98-4B85-9532-D655F36A4668}"/>
                                            </p:graphicEl>
                                          </p:spTgt>
                                        </p:tgtEl>
                                        <p:attrNameLst>
                                          <p:attrName>style.visibility</p:attrName>
                                        </p:attrNameLst>
                                      </p:cBhvr>
                                      <p:to>
                                        <p:strVal val="visible"/>
                                      </p:to>
                                    </p:set>
                                    <p:anim calcmode="lin" valueType="num">
                                      <p:cBhvr additive="base">
                                        <p:cTn id="47" dur="500" fill="hold"/>
                                        <p:tgtEl>
                                          <p:spTgt spid="5">
                                            <p:graphicEl>
                                              <a:dgm id="{A41AE92A-CC98-4B85-9532-D655F36A4668}"/>
                                            </p:graphic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graphicEl>
                                              <a:dgm id="{A41AE92A-CC98-4B85-9532-D655F36A4668}"/>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428625"/>
          <a:ext cx="8186738" cy="56975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106</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B1F1DF34-5824-4788-AD8B-FFB423F65235}"/>
                                            </p:graphicEl>
                                          </p:spTgt>
                                        </p:tgtEl>
                                        <p:attrNameLst>
                                          <p:attrName>style.visibility</p:attrName>
                                        </p:attrNameLst>
                                      </p:cBhvr>
                                      <p:to>
                                        <p:strVal val="visible"/>
                                      </p:to>
                                    </p:set>
                                    <p:animEffect transition="in" filter="wipe(down)">
                                      <p:cBhvr>
                                        <p:cTn id="7" dur="500"/>
                                        <p:tgtEl>
                                          <p:spTgt spid="5">
                                            <p:graphicEl>
                                              <a:dgm id="{B1F1DF34-5824-4788-AD8B-FFB423F6523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D3603688-0BC3-468B-96B0-E83BA65263E8}"/>
                                            </p:graphicEl>
                                          </p:spTgt>
                                        </p:tgtEl>
                                        <p:attrNameLst>
                                          <p:attrName>style.visibility</p:attrName>
                                        </p:attrNameLst>
                                      </p:cBhvr>
                                      <p:to>
                                        <p:strVal val="visible"/>
                                      </p:to>
                                    </p:set>
                                    <p:animEffect transition="in" filter="wipe(down)">
                                      <p:cBhvr>
                                        <p:cTn id="12" dur="500"/>
                                        <p:tgtEl>
                                          <p:spTgt spid="5">
                                            <p:graphicEl>
                                              <a:dgm id="{D3603688-0BC3-468B-96B0-E83BA65263E8}"/>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FB99DACB-9626-4595-B90F-8DA77DE05FAF}"/>
                                            </p:graphicEl>
                                          </p:spTgt>
                                        </p:tgtEl>
                                        <p:attrNameLst>
                                          <p:attrName>style.visibility</p:attrName>
                                        </p:attrNameLst>
                                      </p:cBhvr>
                                      <p:to>
                                        <p:strVal val="visible"/>
                                      </p:to>
                                    </p:set>
                                    <p:animEffect transition="in" filter="wipe(down)">
                                      <p:cBhvr>
                                        <p:cTn id="15" dur="500"/>
                                        <p:tgtEl>
                                          <p:spTgt spid="5">
                                            <p:graphicEl>
                                              <a:dgm id="{FB99DACB-9626-4595-B90F-8DA77DE05FA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EC5D9A7D-5A50-4B69-82A4-E7E12B82B751}"/>
                                            </p:graphicEl>
                                          </p:spTgt>
                                        </p:tgtEl>
                                        <p:attrNameLst>
                                          <p:attrName>style.visibility</p:attrName>
                                        </p:attrNameLst>
                                      </p:cBhvr>
                                      <p:to>
                                        <p:strVal val="visible"/>
                                      </p:to>
                                    </p:set>
                                    <p:animEffect transition="in" filter="wipe(down)">
                                      <p:cBhvr>
                                        <p:cTn id="20" dur="500"/>
                                        <p:tgtEl>
                                          <p:spTgt spid="5">
                                            <p:graphicEl>
                                              <a:dgm id="{EC5D9A7D-5A50-4B69-82A4-E7E12B82B751}"/>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38D37C06-E5A9-4EE6-99E6-EC501336F461}"/>
                                            </p:graphicEl>
                                          </p:spTgt>
                                        </p:tgtEl>
                                        <p:attrNameLst>
                                          <p:attrName>style.visibility</p:attrName>
                                        </p:attrNameLst>
                                      </p:cBhvr>
                                      <p:to>
                                        <p:strVal val="visible"/>
                                      </p:to>
                                    </p:set>
                                    <p:animEffect transition="in" filter="wipe(down)">
                                      <p:cBhvr>
                                        <p:cTn id="23" dur="500"/>
                                        <p:tgtEl>
                                          <p:spTgt spid="5">
                                            <p:graphicEl>
                                              <a:dgm id="{38D37C06-E5A9-4EE6-99E6-EC501336F46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23D1A582-7338-4D3C-9C78-3CD93C748029}"/>
                                            </p:graphicEl>
                                          </p:spTgt>
                                        </p:tgtEl>
                                        <p:attrNameLst>
                                          <p:attrName>style.visibility</p:attrName>
                                        </p:attrNameLst>
                                      </p:cBhvr>
                                      <p:to>
                                        <p:strVal val="visible"/>
                                      </p:to>
                                    </p:set>
                                    <p:animEffect transition="in" filter="wipe(down)">
                                      <p:cBhvr>
                                        <p:cTn id="28" dur="500"/>
                                        <p:tgtEl>
                                          <p:spTgt spid="5">
                                            <p:graphicEl>
                                              <a:dgm id="{23D1A582-7338-4D3C-9C78-3CD93C748029}"/>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B2A401CC-084B-4146-949C-59DFD249BF2B}"/>
                                            </p:graphicEl>
                                          </p:spTgt>
                                        </p:tgtEl>
                                        <p:attrNameLst>
                                          <p:attrName>style.visibility</p:attrName>
                                        </p:attrNameLst>
                                      </p:cBhvr>
                                      <p:to>
                                        <p:strVal val="visible"/>
                                      </p:to>
                                    </p:set>
                                    <p:animEffect transition="in" filter="wipe(down)">
                                      <p:cBhvr>
                                        <p:cTn id="31" dur="500"/>
                                        <p:tgtEl>
                                          <p:spTgt spid="5">
                                            <p:graphicEl>
                                              <a:dgm id="{B2A401CC-084B-4146-949C-59DFD249BF2B}"/>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A2EB7325-A17C-4689-8D1B-9BAA42C383BD}"/>
                                            </p:graphicEl>
                                          </p:spTgt>
                                        </p:tgtEl>
                                        <p:attrNameLst>
                                          <p:attrName>style.visibility</p:attrName>
                                        </p:attrNameLst>
                                      </p:cBhvr>
                                      <p:to>
                                        <p:strVal val="visible"/>
                                      </p:to>
                                    </p:set>
                                    <p:animEffect transition="in" filter="wipe(down)">
                                      <p:cBhvr>
                                        <p:cTn id="36" dur="500"/>
                                        <p:tgtEl>
                                          <p:spTgt spid="5">
                                            <p:graphicEl>
                                              <a:dgm id="{A2EB7325-A17C-4689-8D1B-9BAA42C383BD}"/>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E03E7C1C-1D8C-4D46-AA89-735B2B49AFA3}"/>
                                            </p:graphicEl>
                                          </p:spTgt>
                                        </p:tgtEl>
                                        <p:attrNameLst>
                                          <p:attrName>style.visibility</p:attrName>
                                        </p:attrNameLst>
                                      </p:cBhvr>
                                      <p:to>
                                        <p:strVal val="visible"/>
                                      </p:to>
                                    </p:set>
                                    <p:animEffect transition="in" filter="wipe(down)">
                                      <p:cBhvr>
                                        <p:cTn id="39" dur="500"/>
                                        <p:tgtEl>
                                          <p:spTgt spid="5">
                                            <p:graphicEl>
                                              <a:dgm id="{E03E7C1C-1D8C-4D46-AA89-735B2B49AFA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642938"/>
          <a:ext cx="8229600" cy="5483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107</a:t>
            </a:fld>
            <a:endParaRPr lang="id-ID"/>
          </a:p>
        </p:txBody>
      </p:sp>
      <p:sp>
        <p:nvSpPr>
          <p:cNvPr id="6" name="Rectangle 5"/>
          <p:cNvSpPr/>
          <p:nvPr/>
        </p:nvSpPr>
        <p:spPr>
          <a:xfrm>
            <a:off x="3571868" y="3000372"/>
            <a:ext cx="195213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id-ID"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id-ID"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Gugatan</a:t>
            </a:r>
            <a:endParaRPr lang="en-U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87F35F73-4C1E-4646-8559-26E6DC44B17A}"/>
                                            </p:graphicEl>
                                          </p:spTgt>
                                        </p:tgtEl>
                                        <p:attrNameLst>
                                          <p:attrName>style.visibility</p:attrName>
                                        </p:attrNameLst>
                                      </p:cBhvr>
                                      <p:to>
                                        <p:strVal val="visible"/>
                                      </p:to>
                                    </p:set>
                                    <p:animEffect transition="in" filter="wipe(down)">
                                      <p:cBhvr>
                                        <p:cTn id="7" dur="500"/>
                                        <p:tgtEl>
                                          <p:spTgt spid="5">
                                            <p:graphicEl>
                                              <a:dgm id="{87F35F73-4C1E-4646-8559-26E6DC44B17A}"/>
                                            </p:graphic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graphicEl>
                                              <a:dgm id="{4BC24840-CB9D-4C1C-9493-CDCE9719DDAB}"/>
                                            </p:graphicEl>
                                          </p:spTgt>
                                        </p:tgtEl>
                                        <p:attrNameLst>
                                          <p:attrName>style.visibility</p:attrName>
                                        </p:attrNameLst>
                                      </p:cBhvr>
                                      <p:to>
                                        <p:strVal val="visible"/>
                                      </p:to>
                                    </p:set>
                                    <p:animEffect transition="in" filter="wipe(down)">
                                      <p:cBhvr>
                                        <p:cTn id="10" dur="500"/>
                                        <p:tgtEl>
                                          <p:spTgt spid="5">
                                            <p:graphicEl>
                                              <a:dgm id="{4BC24840-CB9D-4C1C-9493-CDCE9719DDAB}"/>
                                            </p:graphic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graphicEl>
                                              <a:dgm id="{40D5CCA0-11AA-41BB-A459-B0C9E0EE9D04}"/>
                                            </p:graphicEl>
                                          </p:spTgt>
                                        </p:tgtEl>
                                        <p:attrNameLst>
                                          <p:attrName>style.visibility</p:attrName>
                                        </p:attrNameLst>
                                      </p:cBhvr>
                                      <p:to>
                                        <p:strVal val="visible"/>
                                      </p:to>
                                    </p:set>
                                    <p:animEffect transition="in" filter="wipe(down)">
                                      <p:cBhvr>
                                        <p:cTn id="13" dur="500"/>
                                        <p:tgtEl>
                                          <p:spTgt spid="5">
                                            <p:graphicEl>
                                              <a:dgm id="{40D5CCA0-11AA-41BB-A459-B0C9E0EE9D04}"/>
                                            </p:graphic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
                                            <p:graphicEl>
                                              <a:dgm id="{90623D35-DCF8-45F2-AE8C-F88DFD93125A}"/>
                                            </p:graphicEl>
                                          </p:spTgt>
                                        </p:tgtEl>
                                        <p:attrNameLst>
                                          <p:attrName>style.visibility</p:attrName>
                                        </p:attrNameLst>
                                      </p:cBhvr>
                                      <p:to>
                                        <p:strVal val="visible"/>
                                      </p:to>
                                    </p:set>
                                    <p:animEffect transition="in" filter="wipe(down)">
                                      <p:cBhvr>
                                        <p:cTn id="16" dur="500"/>
                                        <p:tgtEl>
                                          <p:spTgt spid="5">
                                            <p:graphicEl>
                                              <a:dgm id="{90623D35-DCF8-45F2-AE8C-F88DFD93125A}"/>
                                            </p:graphic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5">
                                            <p:graphicEl>
                                              <a:dgm id="{339228CE-B8A7-4CB2-84EA-B6BECEC9E8EE}"/>
                                            </p:graphicEl>
                                          </p:spTgt>
                                        </p:tgtEl>
                                        <p:attrNameLst>
                                          <p:attrName>style.visibility</p:attrName>
                                        </p:attrNameLst>
                                      </p:cBhvr>
                                      <p:to>
                                        <p:strVal val="visible"/>
                                      </p:to>
                                    </p:set>
                                    <p:animEffect transition="in" filter="wipe(down)">
                                      <p:cBhvr>
                                        <p:cTn id="19" dur="500"/>
                                        <p:tgtEl>
                                          <p:spTgt spid="5">
                                            <p:graphicEl>
                                              <a:dgm id="{339228CE-B8A7-4CB2-84EA-B6BECEC9E8EE}"/>
                                            </p:graphic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5">
                                            <p:graphicEl>
                                              <a:dgm id="{57D44AD0-70A7-4D95-A56B-A0D017A41FD7}"/>
                                            </p:graphicEl>
                                          </p:spTgt>
                                        </p:tgtEl>
                                        <p:attrNameLst>
                                          <p:attrName>style.visibility</p:attrName>
                                        </p:attrNameLst>
                                      </p:cBhvr>
                                      <p:to>
                                        <p:strVal val="visible"/>
                                      </p:to>
                                    </p:set>
                                    <p:animEffect transition="in" filter="wipe(down)">
                                      <p:cBhvr>
                                        <p:cTn id="22" dur="500"/>
                                        <p:tgtEl>
                                          <p:spTgt spid="5">
                                            <p:graphicEl>
                                              <a:dgm id="{57D44AD0-70A7-4D95-A56B-A0D017A41FD7}"/>
                                            </p:graphic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5">
                                            <p:graphicEl>
                                              <a:dgm id="{62D237EB-B687-46DE-BD50-935CDECBE6C1}"/>
                                            </p:graphicEl>
                                          </p:spTgt>
                                        </p:tgtEl>
                                        <p:attrNameLst>
                                          <p:attrName>style.visibility</p:attrName>
                                        </p:attrNameLst>
                                      </p:cBhvr>
                                      <p:to>
                                        <p:strVal val="visible"/>
                                      </p:to>
                                    </p:set>
                                    <p:animEffect transition="in" filter="wipe(down)">
                                      <p:cBhvr>
                                        <p:cTn id="25" dur="500"/>
                                        <p:tgtEl>
                                          <p:spTgt spid="5">
                                            <p:graphicEl>
                                              <a:dgm id="{62D237EB-B687-46DE-BD50-935CDECBE6C1}"/>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
                                            <p:graphicEl>
                                              <a:dgm id="{34C131B2-2396-4B47-87A2-2DF9F644DC94}"/>
                                            </p:graphicEl>
                                          </p:spTgt>
                                        </p:tgtEl>
                                        <p:attrNameLst>
                                          <p:attrName>style.visibility</p:attrName>
                                        </p:attrNameLst>
                                      </p:cBhvr>
                                      <p:to>
                                        <p:strVal val="visible"/>
                                      </p:to>
                                    </p:set>
                                    <p:animEffect transition="in" filter="wipe(down)">
                                      <p:cBhvr>
                                        <p:cTn id="28" dur="500"/>
                                        <p:tgtEl>
                                          <p:spTgt spid="5">
                                            <p:graphicEl>
                                              <a:dgm id="{34C131B2-2396-4B47-87A2-2DF9F644DC94}"/>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8CD2423D-5C8D-41A3-92C0-28C5CB9190A0}"/>
                                            </p:graphicEl>
                                          </p:spTgt>
                                        </p:tgtEl>
                                        <p:attrNameLst>
                                          <p:attrName>style.visibility</p:attrName>
                                        </p:attrNameLst>
                                      </p:cBhvr>
                                      <p:to>
                                        <p:strVal val="visible"/>
                                      </p:to>
                                    </p:set>
                                    <p:animEffect transition="in" filter="wipe(down)">
                                      <p:cBhvr>
                                        <p:cTn id="31" dur="500"/>
                                        <p:tgtEl>
                                          <p:spTgt spid="5">
                                            <p:graphicEl>
                                              <a:dgm id="{8CD2423D-5C8D-41A3-92C0-28C5CB9190A0}"/>
                                            </p:graphic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5">
                                            <p:graphicEl>
                                              <a:dgm id="{D2074E65-D596-4BFC-84AB-3549EBB55992}"/>
                                            </p:graphicEl>
                                          </p:spTgt>
                                        </p:tgtEl>
                                        <p:attrNameLst>
                                          <p:attrName>style.visibility</p:attrName>
                                        </p:attrNameLst>
                                      </p:cBhvr>
                                      <p:to>
                                        <p:strVal val="visible"/>
                                      </p:to>
                                    </p:set>
                                    <p:animEffect transition="in" filter="wipe(down)">
                                      <p:cBhvr>
                                        <p:cTn id="34" dur="500"/>
                                        <p:tgtEl>
                                          <p:spTgt spid="5">
                                            <p:graphicEl>
                                              <a:dgm id="{D2074E65-D596-4BFC-84AB-3549EBB55992}"/>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6">
                                            <p:txEl>
                                              <p:pRg st="0" end="0"/>
                                            </p:txEl>
                                          </p:spTgt>
                                        </p:tgtEl>
                                        <p:attrNameLst>
                                          <p:attrName>style.visibility</p:attrName>
                                        </p:attrNameLst>
                                      </p:cBhvr>
                                      <p:to>
                                        <p:strVal val="visible"/>
                                      </p:to>
                                    </p:set>
                                    <p:anim calcmode="lin" valueType="num">
                                      <p:cBhvr additive="base">
                                        <p:cTn id="3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p:bldSub>
      </p:bldGraphic>
      <p:bldP spid="6" grpId="0" build="p"/>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428624"/>
          <a:ext cx="8229600" cy="60722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108</a:t>
            </a:fld>
            <a:endParaRPr lang="id-ID"/>
          </a:p>
        </p:txBody>
      </p:sp>
      <p:cxnSp>
        <p:nvCxnSpPr>
          <p:cNvPr id="7" name="Straight Connector 6"/>
          <p:cNvCxnSpPr/>
          <p:nvPr/>
        </p:nvCxnSpPr>
        <p:spPr>
          <a:xfrm rot="5400000">
            <a:off x="4144166" y="2714620"/>
            <a:ext cx="1000132"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10800000">
            <a:off x="4286248" y="3214686"/>
            <a:ext cx="357190" cy="158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a:off x="4287042" y="2714620"/>
            <a:ext cx="1000132"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4929190" y="3214686"/>
            <a:ext cx="142876" cy="158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0800000">
            <a:off x="1000100" y="1427147"/>
            <a:ext cx="2643206"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606461" y="3036091"/>
            <a:ext cx="3213916" cy="7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6143636" y="1357298"/>
            <a:ext cx="2286016"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6787372" y="3000372"/>
            <a:ext cx="3285354" cy="79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C586C057-192A-42E6-9EE3-5AF193BD58F8}"/>
                                            </p:graphicEl>
                                          </p:spTgt>
                                        </p:tgtEl>
                                        <p:attrNameLst>
                                          <p:attrName>style.visibility</p:attrName>
                                        </p:attrNameLst>
                                      </p:cBhvr>
                                      <p:to>
                                        <p:strVal val="visible"/>
                                      </p:to>
                                    </p:set>
                                    <p:animEffect transition="in" filter="wipe(down)">
                                      <p:cBhvr>
                                        <p:cTn id="7" dur="500"/>
                                        <p:tgtEl>
                                          <p:spTgt spid="5">
                                            <p:graphicEl>
                                              <a:dgm id="{C586C057-192A-42E6-9EE3-5AF193BD58F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5727A0DA-15D0-404A-AAB3-E6D954AF37F3}"/>
                                            </p:graphicEl>
                                          </p:spTgt>
                                        </p:tgtEl>
                                        <p:attrNameLst>
                                          <p:attrName>style.visibility</p:attrName>
                                        </p:attrNameLst>
                                      </p:cBhvr>
                                      <p:to>
                                        <p:strVal val="visible"/>
                                      </p:to>
                                    </p:set>
                                    <p:animEffect transition="in" filter="wipe(down)">
                                      <p:cBhvr>
                                        <p:cTn id="12" dur="500"/>
                                        <p:tgtEl>
                                          <p:spTgt spid="5">
                                            <p:graphicEl>
                                              <a:dgm id="{5727A0DA-15D0-404A-AAB3-E6D954AF37F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graphicEl>
                                              <a:dgm id="{8596B136-E50C-408C-847F-6720DADD36F1}"/>
                                            </p:graphicEl>
                                          </p:spTgt>
                                        </p:tgtEl>
                                        <p:attrNameLst>
                                          <p:attrName>style.visibility</p:attrName>
                                        </p:attrNameLst>
                                      </p:cBhvr>
                                      <p:to>
                                        <p:strVal val="visible"/>
                                      </p:to>
                                    </p:set>
                                    <p:animEffect transition="in" filter="wipe(down)">
                                      <p:cBhvr>
                                        <p:cTn id="17" dur="500"/>
                                        <p:tgtEl>
                                          <p:spTgt spid="5">
                                            <p:graphicEl>
                                              <a:dgm id="{8596B136-E50C-408C-847F-6720DADD36F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graphicEl>
                                              <a:dgm id="{8917112A-DBD2-42AA-88D2-C6C1C1423A63}"/>
                                            </p:graphicEl>
                                          </p:spTgt>
                                        </p:tgtEl>
                                        <p:attrNameLst>
                                          <p:attrName>style.visibility</p:attrName>
                                        </p:attrNameLst>
                                      </p:cBhvr>
                                      <p:to>
                                        <p:strVal val="visible"/>
                                      </p:to>
                                    </p:set>
                                    <p:animEffect transition="in" filter="wipe(down)">
                                      <p:cBhvr>
                                        <p:cTn id="22" dur="500"/>
                                        <p:tgtEl>
                                          <p:spTgt spid="5">
                                            <p:graphicEl>
                                              <a:dgm id="{8917112A-DBD2-42AA-88D2-C6C1C1423A6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graphicEl>
                                              <a:dgm id="{FFE02929-5C55-4FE0-89B8-01404AA9BBF6}"/>
                                            </p:graphicEl>
                                          </p:spTgt>
                                        </p:tgtEl>
                                        <p:attrNameLst>
                                          <p:attrName>style.visibility</p:attrName>
                                        </p:attrNameLst>
                                      </p:cBhvr>
                                      <p:to>
                                        <p:strVal val="visible"/>
                                      </p:to>
                                    </p:set>
                                    <p:animEffect transition="in" filter="wipe(down)">
                                      <p:cBhvr>
                                        <p:cTn id="27" dur="500"/>
                                        <p:tgtEl>
                                          <p:spTgt spid="5">
                                            <p:graphicEl>
                                              <a:dgm id="{FFE02929-5C55-4FE0-89B8-01404AA9BBF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down)">
                                      <p:cBhvr>
                                        <p:cTn id="47" dur="5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down)">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wipe(down)">
                                      <p:cBhvr>
                                        <p:cTn id="57" dur="500"/>
                                        <p:tgtEl>
                                          <p:spTgt spid="28"/>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ipe(down)">
                                      <p:cBhvr>
                                        <p:cTn id="62" dur="500"/>
                                        <p:tgtEl>
                                          <p:spTgt spid="30"/>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nodeType="click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wipe(down)">
                                      <p:cBhvr>
                                        <p:cTn id="6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a:ln>
            <a:solidFill>
              <a:schemeClr val="accent1"/>
            </a:solidFill>
          </a:ln>
        </p:spPr>
        <p:txBody>
          <a:bodyPr>
            <a:normAutofit fontScale="92500" lnSpcReduction="10000"/>
          </a:bodyPr>
          <a:lstStyle/>
          <a:p>
            <a:pPr algn="just"/>
            <a:r>
              <a:rPr lang="en-US" dirty="0" err="1" smtClean="0"/>
              <a:t>Sengketa</a:t>
            </a:r>
            <a:r>
              <a:rPr lang="en-US" dirty="0" smtClean="0"/>
              <a:t> </a:t>
            </a:r>
            <a:r>
              <a:rPr lang="en-US" dirty="0" err="1" smtClean="0"/>
              <a:t>Pajak</a:t>
            </a:r>
            <a:r>
              <a:rPr lang="en-US" dirty="0" smtClean="0"/>
              <a:t> yang </a:t>
            </a:r>
            <a:r>
              <a:rPr lang="en-US" dirty="0" err="1" smtClean="0"/>
              <a:t>menjadi</a:t>
            </a:r>
            <a:r>
              <a:rPr lang="en-US" dirty="0" smtClean="0"/>
              <a:t> </a:t>
            </a:r>
            <a:r>
              <a:rPr lang="en-US" dirty="0" err="1" smtClean="0"/>
              <a:t>objek</a:t>
            </a:r>
            <a:r>
              <a:rPr lang="en-US" dirty="0" smtClean="0"/>
              <a:t> </a:t>
            </a:r>
            <a:r>
              <a:rPr lang="en-US" dirty="0" err="1" smtClean="0"/>
              <a:t>pemeriksaan</a:t>
            </a:r>
            <a:r>
              <a:rPr lang="en-US" dirty="0" smtClean="0"/>
              <a:t> </a:t>
            </a:r>
            <a:r>
              <a:rPr lang="en-US" dirty="0" err="1" smtClean="0"/>
              <a:t>adalah</a:t>
            </a:r>
            <a:r>
              <a:rPr lang="en-US" dirty="0" smtClean="0"/>
              <a:t> </a:t>
            </a:r>
            <a:r>
              <a:rPr lang="en-US" dirty="0" err="1" smtClean="0"/>
              <a:t>sengketa</a:t>
            </a:r>
            <a:r>
              <a:rPr lang="en-US" dirty="0" smtClean="0"/>
              <a:t> yang </a:t>
            </a:r>
            <a:r>
              <a:rPr lang="en-US" dirty="0" err="1" smtClean="0"/>
              <a:t>dikemukakan</a:t>
            </a:r>
            <a:r>
              <a:rPr lang="en-US" dirty="0" smtClean="0"/>
              <a:t> </a:t>
            </a:r>
            <a:r>
              <a:rPr lang="en-US" dirty="0" err="1" smtClean="0"/>
              <a:t>pemohon</a:t>
            </a:r>
            <a:r>
              <a:rPr lang="en-US" dirty="0" smtClean="0"/>
              <a:t> Banding </a:t>
            </a:r>
            <a:r>
              <a:rPr lang="en-US" dirty="0" err="1" smtClean="0"/>
              <a:t>dalam</a:t>
            </a:r>
            <a:r>
              <a:rPr lang="en-US" dirty="0" smtClean="0"/>
              <a:t>  </a:t>
            </a:r>
            <a:r>
              <a:rPr lang="en-US" dirty="0" err="1" smtClean="0"/>
              <a:t>permohonan</a:t>
            </a:r>
            <a:r>
              <a:rPr lang="en-US" dirty="0" smtClean="0"/>
              <a:t> </a:t>
            </a:r>
            <a:r>
              <a:rPr lang="en-US" dirty="0" err="1" smtClean="0"/>
              <a:t>keberatan</a:t>
            </a:r>
            <a:r>
              <a:rPr lang="en-US" dirty="0" smtClean="0"/>
              <a:t> yang </a:t>
            </a:r>
            <a:r>
              <a:rPr lang="en-US" dirty="0" err="1" smtClean="0"/>
              <a:t>seharusnya</a:t>
            </a:r>
            <a:r>
              <a:rPr lang="en-US" dirty="0" smtClean="0"/>
              <a:t> </a:t>
            </a:r>
            <a:r>
              <a:rPr lang="en-US" dirty="0" err="1" smtClean="0"/>
              <a:t>diperhitungkan</a:t>
            </a:r>
            <a:r>
              <a:rPr lang="en-US" dirty="0" smtClean="0"/>
              <a:t> </a:t>
            </a:r>
            <a:r>
              <a:rPr lang="en-US" dirty="0" err="1" smtClean="0"/>
              <a:t>dan</a:t>
            </a:r>
            <a:r>
              <a:rPr lang="en-US" dirty="0" smtClean="0"/>
              <a:t> </a:t>
            </a:r>
            <a:r>
              <a:rPr lang="en-US" dirty="0" err="1" smtClean="0"/>
              <a:t>diputuskan</a:t>
            </a:r>
            <a:r>
              <a:rPr lang="en-US" dirty="0" smtClean="0"/>
              <a:t> </a:t>
            </a:r>
            <a:r>
              <a:rPr lang="en-US" dirty="0" err="1" smtClean="0"/>
              <a:t>dalam</a:t>
            </a:r>
            <a:r>
              <a:rPr lang="en-US" dirty="0" smtClean="0"/>
              <a:t> </a:t>
            </a:r>
            <a:r>
              <a:rPr lang="en-US" dirty="0" err="1" smtClean="0"/>
              <a:t>keputusan</a:t>
            </a:r>
            <a:r>
              <a:rPr lang="en-US" dirty="0" smtClean="0"/>
              <a:t> </a:t>
            </a:r>
            <a:r>
              <a:rPr lang="en-US" dirty="0" err="1" smtClean="0"/>
              <a:t>keberatan</a:t>
            </a:r>
            <a:r>
              <a:rPr lang="en-US" dirty="0" smtClean="0"/>
              <a:t>.</a:t>
            </a:r>
          </a:p>
          <a:p>
            <a:pPr algn="just">
              <a:buNone/>
            </a:pPr>
            <a:endParaRPr lang="en-US" dirty="0" smtClean="0"/>
          </a:p>
          <a:p>
            <a:pPr algn="just"/>
            <a:r>
              <a:rPr lang="en-US" dirty="0" err="1" smtClean="0"/>
              <a:t>Selain</a:t>
            </a:r>
            <a:r>
              <a:rPr lang="en-US" dirty="0" smtClean="0"/>
              <a:t> </a:t>
            </a:r>
            <a:r>
              <a:rPr lang="en-US" dirty="0" err="1" smtClean="0"/>
              <a:t>itu</a:t>
            </a: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dapat</a:t>
            </a:r>
            <a:r>
              <a:rPr lang="en-US" dirty="0" smtClean="0"/>
              <a:t> pula </a:t>
            </a:r>
            <a:r>
              <a:rPr lang="en-US" dirty="0" err="1" smtClean="0"/>
              <a:t>memeriksa</a:t>
            </a:r>
            <a:r>
              <a:rPr lang="en-US" dirty="0" smtClean="0"/>
              <a:t> </a:t>
            </a:r>
            <a:r>
              <a:rPr lang="en-US" dirty="0" err="1" smtClean="0"/>
              <a:t>dan</a:t>
            </a:r>
            <a:r>
              <a:rPr lang="en-US" dirty="0" smtClean="0"/>
              <a:t> </a:t>
            </a:r>
            <a:r>
              <a:rPr lang="en-US" dirty="0" err="1" smtClean="0"/>
              <a:t>memutus</a:t>
            </a:r>
            <a:r>
              <a:rPr lang="en-US" dirty="0" smtClean="0"/>
              <a:t> </a:t>
            </a:r>
            <a:r>
              <a:rPr lang="en-US" dirty="0" err="1" smtClean="0"/>
              <a:t>permohonan</a:t>
            </a:r>
            <a:r>
              <a:rPr lang="en-US" dirty="0" smtClean="0"/>
              <a:t> Banding </a:t>
            </a:r>
            <a:r>
              <a:rPr lang="en-US" dirty="0" err="1" smtClean="0"/>
              <a:t>atas</a:t>
            </a:r>
            <a:r>
              <a:rPr lang="en-US" dirty="0" smtClean="0"/>
              <a:t> </a:t>
            </a:r>
            <a:r>
              <a:rPr lang="en-US" dirty="0" err="1" smtClean="0"/>
              <a:t>keputusan</a:t>
            </a:r>
            <a:r>
              <a:rPr lang="en-US" dirty="0" smtClean="0"/>
              <a:t>/ </a:t>
            </a:r>
            <a:r>
              <a:rPr lang="en-US" dirty="0" err="1" smtClean="0"/>
              <a:t>ketetapan</a:t>
            </a:r>
            <a:r>
              <a:rPr lang="en-US" dirty="0" smtClean="0"/>
              <a:t>  yang </a:t>
            </a:r>
            <a:r>
              <a:rPr lang="en-US" dirty="0" err="1" smtClean="0"/>
              <a:t>diterbitkan</a:t>
            </a:r>
            <a:r>
              <a:rPr lang="en-US" dirty="0" smtClean="0"/>
              <a:t> </a:t>
            </a:r>
            <a:r>
              <a:rPr lang="en-US" dirty="0" err="1" smtClean="0"/>
              <a:t>oleh</a:t>
            </a:r>
            <a:r>
              <a:rPr lang="en-US" dirty="0" smtClean="0"/>
              <a:t> </a:t>
            </a:r>
            <a:r>
              <a:rPr lang="en-US" dirty="0" err="1" smtClean="0"/>
              <a:t>Pejabat</a:t>
            </a:r>
            <a:r>
              <a:rPr lang="en-US" dirty="0" smtClean="0"/>
              <a:t> yang </a:t>
            </a:r>
            <a:r>
              <a:rPr lang="en-US" dirty="0" err="1" smtClean="0"/>
              <a:t>berwenang</a:t>
            </a:r>
            <a:r>
              <a:rPr lang="en-US" dirty="0" smtClean="0"/>
              <a:t> </a:t>
            </a:r>
            <a:r>
              <a:rPr lang="en-US" dirty="0" err="1" smtClean="0"/>
              <a:t>sepanjang</a:t>
            </a:r>
            <a:r>
              <a:rPr lang="en-US" dirty="0" smtClean="0"/>
              <a:t> </a:t>
            </a:r>
            <a:r>
              <a:rPr lang="en-US" dirty="0" err="1" smtClean="0"/>
              <a:t>peraturan</a:t>
            </a:r>
            <a:r>
              <a:rPr lang="en-US" dirty="0" smtClean="0"/>
              <a:t> </a:t>
            </a:r>
            <a:r>
              <a:rPr lang="en-US" dirty="0" err="1" smtClean="0"/>
              <a:t>perundangundangan</a:t>
            </a:r>
            <a:r>
              <a:rPr lang="en-US" dirty="0" smtClean="0"/>
              <a:t> yang </a:t>
            </a:r>
            <a:r>
              <a:rPr lang="en-US" dirty="0" err="1" smtClean="0"/>
              <a:t>terkait</a:t>
            </a:r>
            <a:r>
              <a:rPr lang="en-US" dirty="0" smtClean="0"/>
              <a:t> yang </a:t>
            </a:r>
            <a:r>
              <a:rPr lang="en-US" dirty="0" err="1" smtClean="0"/>
              <a:t>mengatur</a:t>
            </a:r>
            <a:r>
              <a:rPr lang="en-US" dirty="0" smtClean="0"/>
              <a:t> </a:t>
            </a:r>
          </a:p>
          <a:p>
            <a:pPr algn="just">
              <a:buNone/>
            </a:pPr>
            <a:r>
              <a:rPr lang="en-US" dirty="0" smtClean="0"/>
              <a:t>(</a:t>
            </a:r>
            <a:r>
              <a:rPr lang="en-US" dirty="0" err="1" smtClean="0"/>
              <a:t>Pasal</a:t>
            </a:r>
            <a:r>
              <a:rPr lang="en-US" dirty="0" smtClean="0"/>
              <a:t> 31 </a:t>
            </a:r>
            <a:r>
              <a:rPr lang="en-US" dirty="0" err="1" smtClean="0"/>
              <a:t>ayat</a:t>
            </a:r>
            <a:r>
              <a:rPr lang="en-US" dirty="0" smtClean="0"/>
              <a:t> 2 UU 14/2002)</a:t>
            </a:r>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Autofit/>
          </a:bodyPr>
          <a:lstStyle/>
          <a:p>
            <a:r>
              <a:rPr lang="en-US" sz="3200" dirty="0" err="1" smtClean="0"/>
              <a:t>Jangka</a:t>
            </a:r>
            <a:r>
              <a:rPr lang="en-US" sz="3200" dirty="0" smtClean="0"/>
              <a:t> </a:t>
            </a:r>
            <a:r>
              <a:rPr lang="en-US" sz="3200" dirty="0" err="1" smtClean="0"/>
              <a:t>Waktu</a:t>
            </a:r>
            <a:r>
              <a:rPr lang="en-US" sz="3200" dirty="0" smtClean="0"/>
              <a:t> </a:t>
            </a:r>
            <a:r>
              <a:rPr lang="en-US" sz="3200" dirty="0" err="1" smtClean="0"/>
              <a:t>Permohonan</a:t>
            </a:r>
            <a:r>
              <a:rPr lang="en-US" sz="3200" dirty="0" smtClean="0"/>
              <a:t> Banding</a:t>
            </a:r>
            <a:endParaRPr lang="en-US" sz="3200" dirty="0"/>
          </a:p>
        </p:txBody>
      </p:sp>
      <p:graphicFrame>
        <p:nvGraphicFramePr>
          <p:cNvPr id="4" name="Content Placeholder 3"/>
          <p:cNvGraphicFramePr>
            <a:graphicFrameLocks noGrp="1"/>
          </p:cNvGraphicFramePr>
          <p:nvPr>
            <p:ph idx="1"/>
          </p:nvPr>
        </p:nvGraphicFramePr>
        <p:xfrm>
          <a:off x="457200" y="1000125"/>
          <a:ext cx="8229600" cy="51260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B835FADC-C3D9-43AF-9BC7-3E40B8E9D5DB}"/>
                                            </p:graphicEl>
                                          </p:spTgt>
                                        </p:tgtEl>
                                        <p:attrNameLst>
                                          <p:attrName>style.visibility</p:attrName>
                                        </p:attrNameLst>
                                      </p:cBhvr>
                                      <p:to>
                                        <p:strVal val="visible"/>
                                      </p:to>
                                    </p:set>
                                    <p:animEffect transition="in" filter="wipe(down)">
                                      <p:cBhvr>
                                        <p:cTn id="7" dur="500"/>
                                        <p:tgtEl>
                                          <p:spTgt spid="4">
                                            <p:graphicEl>
                                              <a:dgm id="{B835FADC-C3D9-43AF-9BC7-3E40B8E9D5D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5DBFB892-2733-4186-BD6E-9D93DDA5A77E}"/>
                                            </p:graphicEl>
                                          </p:spTgt>
                                        </p:tgtEl>
                                        <p:attrNameLst>
                                          <p:attrName>style.visibility</p:attrName>
                                        </p:attrNameLst>
                                      </p:cBhvr>
                                      <p:to>
                                        <p:strVal val="visible"/>
                                      </p:to>
                                    </p:set>
                                    <p:animEffect transition="in" filter="wipe(down)">
                                      <p:cBhvr>
                                        <p:cTn id="12" dur="500"/>
                                        <p:tgtEl>
                                          <p:spTgt spid="4">
                                            <p:graphicEl>
                                              <a:dgm id="{5DBFB892-2733-4186-BD6E-9D93DDA5A77E}"/>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FE11470B-0BB2-44C2-884E-1859DA64DFAF}"/>
                                            </p:graphicEl>
                                          </p:spTgt>
                                        </p:tgtEl>
                                        <p:attrNameLst>
                                          <p:attrName>style.visibility</p:attrName>
                                        </p:attrNameLst>
                                      </p:cBhvr>
                                      <p:to>
                                        <p:strVal val="visible"/>
                                      </p:to>
                                    </p:set>
                                    <p:animEffect transition="in" filter="wipe(down)">
                                      <p:cBhvr>
                                        <p:cTn id="15" dur="500"/>
                                        <p:tgtEl>
                                          <p:spTgt spid="4">
                                            <p:graphicEl>
                                              <a:dgm id="{FE11470B-0BB2-44C2-884E-1859DA64DFA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ECE1E46C-854A-4DD2-895F-7D921AC7DED9}"/>
                                            </p:graphicEl>
                                          </p:spTgt>
                                        </p:tgtEl>
                                        <p:attrNameLst>
                                          <p:attrName>style.visibility</p:attrName>
                                        </p:attrNameLst>
                                      </p:cBhvr>
                                      <p:to>
                                        <p:strVal val="visible"/>
                                      </p:to>
                                    </p:set>
                                    <p:animEffect transition="in" filter="wipe(down)">
                                      <p:cBhvr>
                                        <p:cTn id="20" dur="500"/>
                                        <p:tgtEl>
                                          <p:spTgt spid="4">
                                            <p:graphicEl>
                                              <a:dgm id="{ECE1E46C-854A-4DD2-895F-7D921AC7DED9}"/>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BE51029A-88A6-4096-9167-576331DDAA06}"/>
                                            </p:graphicEl>
                                          </p:spTgt>
                                        </p:tgtEl>
                                        <p:attrNameLst>
                                          <p:attrName>style.visibility</p:attrName>
                                        </p:attrNameLst>
                                      </p:cBhvr>
                                      <p:to>
                                        <p:strVal val="visible"/>
                                      </p:to>
                                    </p:set>
                                    <p:animEffect transition="in" filter="wipe(down)">
                                      <p:cBhvr>
                                        <p:cTn id="23" dur="500"/>
                                        <p:tgtEl>
                                          <p:spTgt spid="4">
                                            <p:graphicEl>
                                              <a:dgm id="{BE51029A-88A6-4096-9167-576331DDAA0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214313"/>
          <a:ext cx="8229600" cy="5911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Left Arrow 4"/>
          <p:cNvSpPr/>
          <p:nvPr/>
        </p:nvSpPr>
        <p:spPr>
          <a:xfrm>
            <a:off x="4071934" y="5357826"/>
            <a:ext cx="928694" cy="64294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2357422" y="857232"/>
            <a:ext cx="4929222" cy="471490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156153" y="3000372"/>
            <a:ext cx="5273367" cy="923330"/>
          </a:xfrm>
          <a:prstGeom prst="rect">
            <a:avLst/>
          </a:prstGeom>
          <a:noFill/>
        </p:spPr>
        <p:txBody>
          <a:bodyPr wrap="non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Berpuncak</a:t>
            </a: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5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ke</a:t>
            </a: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MA</a:t>
            </a:r>
            <a:endParaRPr lang="en-US" sz="54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4747E390-5010-4807-9831-675327C7BE74}"/>
                                            </p:graphicEl>
                                          </p:spTgt>
                                        </p:tgtEl>
                                        <p:attrNameLst>
                                          <p:attrName>style.visibility</p:attrName>
                                        </p:attrNameLst>
                                      </p:cBhvr>
                                      <p:to>
                                        <p:strVal val="visible"/>
                                      </p:to>
                                    </p:set>
                                    <p:animEffect transition="in" filter="wipe(down)">
                                      <p:cBhvr>
                                        <p:cTn id="7" dur="500"/>
                                        <p:tgtEl>
                                          <p:spTgt spid="4">
                                            <p:graphicEl>
                                              <a:dgm id="{4747E390-5010-4807-9831-675327C7BE7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A096CC31-35D2-49D2-85C0-CB701129D006}"/>
                                            </p:graphicEl>
                                          </p:spTgt>
                                        </p:tgtEl>
                                        <p:attrNameLst>
                                          <p:attrName>style.visibility</p:attrName>
                                        </p:attrNameLst>
                                      </p:cBhvr>
                                      <p:to>
                                        <p:strVal val="visible"/>
                                      </p:to>
                                    </p:set>
                                    <p:animEffect transition="in" filter="wipe(down)">
                                      <p:cBhvr>
                                        <p:cTn id="12" dur="500"/>
                                        <p:tgtEl>
                                          <p:spTgt spid="4">
                                            <p:graphicEl>
                                              <a:dgm id="{A096CC31-35D2-49D2-85C0-CB701129D006}"/>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9460A221-83B7-4155-A051-C62480327B96}"/>
                                            </p:graphicEl>
                                          </p:spTgt>
                                        </p:tgtEl>
                                        <p:attrNameLst>
                                          <p:attrName>style.visibility</p:attrName>
                                        </p:attrNameLst>
                                      </p:cBhvr>
                                      <p:to>
                                        <p:strVal val="visible"/>
                                      </p:to>
                                    </p:set>
                                    <p:animEffect transition="in" filter="wipe(down)">
                                      <p:cBhvr>
                                        <p:cTn id="15" dur="500"/>
                                        <p:tgtEl>
                                          <p:spTgt spid="4">
                                            <p:graphicEl>
                                              <a:dgm id="{9460A221-83B7-4155-A051-C62480327B9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D736E979-1B49-4B62-A169-3B74ED18D113}"/>
                                            </p:graphicEl>
                                          </p:spTgt>
                                        </p:tgtEl>
                                        <p:attrNameLst>
                                          <p:attrName>style.visibility</p:attrName>
                                        </p:attrNameLst>
                                      </p:cBhvr>
                                      <p:to>
                                        <p:strVal val="visible"/>
                                      </p:to>
                                    </p:set>
                                    <p:animEffect transition="in" filter="wipe(down)">
                                      <p:cBhvr>
                                        <p:cTn id="20" dur="500"/>
                                        <p:tgtEl>
                                          <p:spTgt spid="4">
                                            <p:graphicEl>
                                              <a:dgm id="{D736E979-1B49-4B62-A169-3B74ED18D113}"/>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6FD26413-7ABE-4656-AD38-DCD04966BD0F}"/>
                                            </p:graphicEl>
                                          </p:spTgt>
                                        </p:tgtEl>
                                        <p:attrNameLst>
                                          <p:attrName>style.visibility</p:attrName>
                                        </p:attrNameLst>
                                      </p:cBhvr>
                                      <p:to>
                                        <p:strVal val="visible"/>
                                      </p:to>
                                    </p:set>
                                    <p:animEffect transition="in" filter="wipe(down)">
                                      <p:cBhvr>
                                        <p:cTn id="23" dur="500"/>
                                        <p:tgtEl>
                                          <p:spTgt spid="4">
                                            <p:graphicEl>
                                              <a:dgm id="{6FD26413-7ABE-4656-AD38-DCD04966BD0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08DB6681-1F26-4290-8520-0C9B65238FC5}"/>
                                            </p:graphicEl>
                                          </p:spTgt>
                                        </p:tgtEl>
                                        <p:attrNameLst>
                                          <p:attrName>style.visibility</p:attrName>
                                        </p:attrNameLst>
                                      </p:cBhvr>
                                      <p:to>
                                        <p:strVal val="visible"/>
                                      </p:to>
                                    </p:set>
                                    <p:animEffect transition="in" filter="wipe(down)">
                                      <p:cBhvr>
                                        <p:cTn id="28" dur="500"/>
                                        <p:tgtEl>
                                          <p:spTgt spid="4">
                                            <p:graphicEl>
                                              <a:dgm id="{08DB6681-1F26-4290-8520-0C9B65238FC5}"/>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A208E6B0-CE3F-46A2-9951-E4997A2B953A}"/>
                                            </p:graphicEl>
                                          </p:spTgt>
                                        </p:tgtEl>
                                        <p:attrNameLst>
                                          <p:attrName>style.visibility</p:attrName>
                                        </p:attrNameLst>
                                      </p:cBhvr>
                                      <p:to>
                                        <p:strVal val="visible"/>
                                      </p:to>
                                    </p:set>
                                    <p:animEffect transition="in" filter="wipe(down)">
                                      <p:cBhvr>
                                        <p:cTn id="31" dur="500"/>
                                        <p:tgtEl>
                                          <p:spTgt spid="4">
                                            <p:graphicEl>
                                              <a:dgm id="{A208E6B0-CE3F-46A2-9951-E4997A2B953A}"/>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C57AEFFF-6A05-4242-B5C6-C6F28A1A3C6A}"/>
                                            </p:graphicEl>
                                          </p:spTgt>
                                        </p:tgtEl>
                                        <p:attrNameLst>
                                          <p:attrName>style.visibility</p:attrName>
                                        </p:attrNameLst>
                                      </p:cBhvr>
                                      <p:to>
                                        <p:strVal val="visible"/>
                                      </p:to>
                                    </p:set>
                                    <p:animEffect transition="in" filter="wipe(down)">
                                      <p:cBhvr>
                                        <p:cTn id="36" dur="500"/>
                                        <p:tgtEl>
                                          <p:spTgt spid="4">
                                            <p:graphicEl>
                                              <a:dgm id="{C57AEFFF-6A05-4242-B5C6-C6F28A1A3C6A}"/>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053532D2-EBEB-48C8-8C58-BEB77221DA77}"/>
                                            </p:graphicEl>
                                          </p:spTgt>
                                        </p:tgtEl>
                                        <p:attrNameLst>
                                          <p:attrName>style.visibility</p:attrName>
                                        </p:attrNameLst>
                                      </p:cBhvr>
                                      <p:to>
                                        <p:strVal val="visible"/>
                                      </p:to>
                                    </p:set>
                                    <p:animEffect transition="in" filter="wipe(down)">
                                      <p:cBhvr>
                                        <p:cTn id="39" dur="500"/>
                                        <p:tgtEl>
                                          <p:spTgt spid="4">
                                            <p:graphicEl>
                                              <a:dgm id="{053532D2-EBEB-48C8-8C58-BEB77221DA77}"/>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
                                            <p:graphicEl>
                                              <a:dgm id="{9F48AFE9-FB07-4F6B-947A-543ECAABC814}"/>
                                            </p:graphicEl>
                                          </p:spTgt>
                                        </p:tgtEl>
                                        <p:attrNameLst>
                                          <p:attrName>style.visibility</p:attrName>
                                        </p:attrNameLst>
                                      </p:cBhvr>
                                      <p:to>
                                        <p:strVal val="visible"/>
                                      </p:to>
                                    </p:set>
                                    <p:animEffect transition="in" filter="wipe(down)">
                                      <p:cBhvr>
                                        <p:cTn id="42" dur="500"/>
                                        <p:tgtEl>
                                          <p:spTgt spid="4">
                                            <p:graphicEl>
                                              <a:dgm id="{9F48AFE9-FB07-4F6B-947A-543ECAABC81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7">
                                            <p:txEl>
                                              <p:pRg st="0" end="0"/>
                                            </p:txEl>
                                          </p:spTgt>
                                        </p:tgtEl>
                                        <p:attrNameLst>
                                          <p:attrName>style.visibility</p:attrName>
                                        </p:attrNameLst>
                                      </p:cBhvr>
                                      <p:to>
                                        <p:strVal val="visible"/>
                                      </p:to>
                                    </p:set>
                                    <p:anim calcmode="lin" valueType="num">
                                      <p:cBhvr additive="base">
                                        <p:cTn id="5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P spid="6" grpId="0" animBg="1"/>
      <p:bldP spid="7" grpId="0" build="p"/>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a:ln>
            <a:solidFill>
              <a:schemeClr val="tx1"/>
            </a:solidFill>
          </a:ln>
        </p:spPr>
        <p:txBody>
          <a:bodyPr>
            <a:normAutofit fontScale="92500" lnSpcReduction="20000"/>
          </a:bodyPr>
          <a:lstStyle/>
          <a:p>
            <a:pPr algn="just"/>
            <a:r>
              <a:rPr lang="en-US" dirty="0" err="1" smtClean="0"/>
              <a:t>Pengadilan</a:t>
            </a:r>
            <a:r>
              <a:rPr lang="en-US" dirty="0" smtClean="0"/>
              <a:t> </a:t>
            </a:r>
            <a:r>
              <a:rPr lang="en-US" dirty="0" err="1" smtClean="0"/>
              <a:t>Pajak</a:t>
            </a:r>
            <a:r>
              <a:rPr lang="en-US" dirty="0" smtClean="0"/>
              <a:t> </a:t>
            </a:r>
            <a:r>
              <a:rPr lang="en-US" dirty="0" err="1" smtClean="0"/>
              <a:t>adalah</a:t>
            </a:r>
            <a:r>
              <a:rPr lang="en-US" dirty="0" smtClean="0"/>
              <a:t> </a:t>
            </a:r>
            <a:r>
              <a:rPr lang="en-US" dirty="0" err="1" smtClean="0"/>
              <a:t>badan</a:t>
            </a:r>
            <a:r>
              <a:rPr lang="en-US" dirty="0" smtClean="0"/>
              <a:t> </a:t>
            </a:r>
            <a:r>
              <a:rPr lang="en-US" dirty="0" err="1" smtClean="0"/>
              <a:t>peradilan</a:t>
            </a:r>
            <a:r>
              <a:rPr lang="en-US" dirty="0" smtClean="0"/>
              <a:t> </a:t>
            </a:r>
            <a:r>
              <a:rPr lang="en-US" dirty="0" err="1" smtClean="0"/>
              <a:t>Pajak</a:t>
            </a:r>
            <a:r>
              <a:rPr lang="en-US" dirty="0" smtClean="0"/>
              <a:t> </a:t>
            </a:r>
            <a:r>
              <a:rPr lang="en-US" dirty="0" err="1" smtClean="0"/>
              <a:t>sebagaimana</a:t>
            </a:r>
            <a:r>
              <a:rPr lang="en-US" dirty="0" smtClean="0"/>
              <a:t> </a:t>
            </a:r>
            <a:r>
              <a:rPr lang="en-US" dirty="0" err="1" smtClean="0"/>
              <a:t>dimaksud</a:t>
            </a:r>
            <a:r>
              <a:rPr lang="en-US" dirty="0" smtClean="0"/>
              <a:t> </a:t>
            </a:r>
            <a:r>
              <a:rPr lang="en-US" dirty="0" err="1" smtClean="0"/>
              <a:t>dalam</a:t>
            </a:r>
            <a:r>
              <a:rPr lang="en-US" dirty="0" smtClean="0"/>
              <a:t> </a:t>
            </a:r>
            <a:r>
              <a:rPr lang="en-US" dirty="0" err="1" smtClean="0"/>
              <a:t>Undang-undang</a:t>
            </a:r>
            <a:r>
              <a:rPr lang="en-US" dirty="0" smtClean="0"/>
              <a:t> </a:t>
            </a:r>
            <a:r>
              <a:rPr lang="en-US" dirty="0" err="1" smtClean="0"/>
              <a:t>Nomor</a:t>
            </a:r>
            <a:r>
              <a:rPr lang="en-US" dirty="0" smtClean="0"/>
              <a:t> 6 </a:t>
            </a:r>
            <a:r>
              <a:rPr lang="en-US" dirty="0" err="1" smtClean="0"/>
              <a:t>Tahun</a:t>
            </a:r>
            <a:r>
              <a:rPr lang="en-US" dirty="0" smtClean="0"/>
              <a:t> 1983 </a:t>
            </a:r>
            <a:r>
              <a:rPr lang="en-US" dirty="0" err="1" smtClean="0"/>
              <a:t>tentang</a:t>
            </a:r>
            <a:r>
              <a:rPr lang="en-US" dirty="0" smtClean="0"/>
              <a:t> </a:t>
            </a:r>
            <a:r>
              <a:rPr lang="en-US" dirty="0" err="1" smtClean="0"/>
              <a:t>Ketentuan</a:t>
            </a:r>
            <a:r>
              <a:rPr lang="en-US" dirty="0" smtClean="0"/>
              <a:t> </a:t>
            </a:r>
            <a:r>
              <a:rPr lang="en-US" dirty="0" err="1" smtClean="0"/>
              <a:t>Umum</a:t>
            </a:r>
            <a:r>
              <a:rPr lang="en-US" dirty="0" smtClean="0"/>
              <a:t> </a:t>
            </a:r>
            <a:r>
              <a:rPr lang="en-US" dirty="0" err="1" smtClean="0"/>
              <a:t>dan</a:t>
            </a:r>
            <a:r>
              <a:rPr lang="en-US" dirty="0" smtClean="0"/>
              <a:t> Tata Cara </a:t>
            </a:r>
            <a:r>
              <a:rPr lang="en-US" dirty="0" err="1" smtClean="0"/>
              <a:t>Perpajakan</a:t>
            </a:r>
            <a:r>
              <a:rPr lang="en-US" dirty="0" smtClean="0"/>
              <a:t> </a:t>
            </a:r>
            <a:r>
              <a:rPr lang="en-US" dirty="0" err="1" smtClean="0"/>
              <a:t>sebagaimana</a:t>
            </a:r>
            <a:r>
              <a:rPr lang="en-US" dirty="0" smtClean="0"/>
              <a:t> </a:t>
            </a:r>
            <a:r>
              <a:rPr lang="en-US" dirty="0" err="1" smtClean="0"/>
              <a:t>telah</a:t>
            </a:r>
            <a:r>
              <a:rPr lang="en-US" dirty="0" smtClean="0"/>
              <a:t> </a:t>
            </a:r>
            <a:r>
              <a:rPr lang="en-US" dirty="0" err="1" smtClean="0"/>
              <a:t>beberapa</a:t>
            </a:r>
            <a:r>
              <a:rPr lang="en-US" dirty="0" smtClean="0"/>
              <a:t> kali </a:t>
            </a:r>
            <a:r>
              <a:rPr lang="en-US" dirty="0" err="1" smtClean="0"/>
              <a:t>diubah</a:t>
            </a:r>
            <a:r>
              <a:rPr lang="en-US" dirty="0" smtClean="0"/>
              <a:t> </a:t>
            </a:r>
            <a:r>
              <a:rPr lang="en-US" dirty="0" err="1" smtClean="0"/>
              <a:t>terakhir</a:t>
            </a:r>
            <a:r>
              <a:rPr lang="en-US" dirty="0" smtClean="0"/>
              <a:t> </a:t>
            </a:r>
            <a:r>
              <a:rPr lang="en-US" dirty="0" err="1" smtClean="0"/>
              <a:t>dengan</a:t>
            </a:r>
            <a:r>
              <a:rPr lang="en-US" dirty="0" smtClean="0"/>
              <a:t> </a:t>
            </a:r>
            <a:r>
              <a:rPr lang="en-US" dirty="0" err="1" smtClean="0"/>
              <a:t>Undang</a:t>
            </a:r>
            <a:r>
              <a:rPr lang="en-US" dirty="0" smtClean="0"/>
              <a:t> - </a:t>
            </a:r>
            <a:r>
              <a:rPr lang="en-US" dirty="0" err="1" smtClean="0"/>
              <a:t>undang</a:t>
            </a:r>
            <a:r>
              <a:rPr lang="en-US" dirty="0" smtClean="0"/>
              <a:t> </a:t>
            </a:r>
            <a:r>
              <a:rPr lang="en-US" dirty="0" err="1" smtClean="0"/>
              <a:t>Nomor</a:t>
            </a:r>
            <a:r>
              <a:rPr lang="en-US" dirty="0" smtClean="0"/>
              <a:t> 16 </a:t>
            </a:r>
            <a:r>
              <a:rPr lang="en-US" dirty="0" err="1" smtClean="0"/>
              <a:t>Tahun</a:t>
            </a:r>
            <a:r>
              <a:rPr lang="en-US" dirty="0" smtClean="0"/>
              <a:t> 2009, </a:t>
            </a:r>
            <a:r>
              <a:rPr lang="en-US" dirty="0" err="1" smtClean="0"/>
              <a:t>dan</a:t>
            </a:r>
            <a:r>
              <a:rPr lang="en-US" dirty="0" smtClean="0"/>
              <a:t> </a:t>
            </a:r>
            <a:r>
              <a:rPr lang="en-US" dirty="0" err="1" smtClean="0"/>
              <a:t>merupakan</a:t>
            </a:r>
            <a:r>
              <a:rPr lang="en-US" dirty="0" smtClean="0"/>
              <a:t> </a:t>
            </a:r>
            <a:r>
              <a:rPr lang="en-US" dirty="0" err="1" smtClean="0"/>
              <a:t>Badan</a:t>
            </a:r>
            <a:r>
              <a:rPr lang="en-US" dirty="0" smtClean="0"/>
              <a:t> </a:t>
            </a:r>
            <a:r>
              <a:rPr lang="en-US" dirty="0" err="1" smtClean="0"/>
              <a:t>Peradilan</a:t>
            </a:r>
            <a:r>
              <a:rPr lang="en-US" dirty="0" smtClean="0"/>
              <a:t> </a:t>
            </a:r>
            <a:r>
              <a:rPr lang="en-US" dirty="0" err="1" smtClean="0"/>
              <a:t>sebagaimanadimaksud</a:t>
            </a:r>
            <a:r>
              <a:rPr lang="en-US" dirty="0" smtClean="0"/>
              <a:t> </a:t>
            </a:r>
            <a:r>
              <a:rPr lang="en-US" dirty="0" err="1" smtClean="0"/>
              <a:t>dalam</a:t>
            </a:r>
            <a:r>
              <a:rPr lang="en-US" dirty="0" smtClean="0"/>
              <a:t> </a:t>
            </a:r>
            <a:r>
              <a:rPr lang="en-US" dirty="0" err="1" smtClean="0"/>
              <a:t>Undang</a:t>
            </a:r>
            <a:r>
              <a:rPr lang="en-US" dirty="0" smtClean="0"/>
              <a:t> </a:t>
            </a:r>
            <a:r>
              <a:rPr lang="en-US" dirty="0" err="1" smtClean="0"/>
              <a:t>undang</a:t>
            </a:r>
            <a:r>
              <a:rPr lang="en-US" dirty="0" smtClean="0"/>
              <a:t> </a:t>
            </a:r>
            <a:r>
              <a:rPr lang="en-US" dirty="0" err="1" smtClean="0"/>
              <a:t>Nomor</a:t>
            </a:r>
            <a:r>
              <a:rPr lang="en-US" dirty="0" smtClean="0"/>
              <a:t> 14 </a:t>
            </a:r>
            <a:r>
              <a:rPr lang="en-US" dirty="0" err="1" smtClean="0"/>
              <a:t>Tahun</a:t>
            </a:r>
            <a:r>
              <a:rPr lang="en-US" dirty="0" smtClean="0"/>
              <a:t> 1970 </a:t>
            </a:r>
            <a:r>
              <a:rPr lang="en-US" dirty="0" err="1" smtClean="0"/>
              <a:t>tentang</a:t>
            </a:r>
            <a:r>
              <a:rPr lang="en-US" dirty="0" smtClean="0"/>
              <a:t> </a:t>
            </a:r>
            <a:r>
              <a:rPr lang="en-US" dirty="0" err="1" smtClean="0"/>
              <a:t>Ketentuan</a:t>
            </a:r>
            <a:r>
              <a:rPr lang="en-US" dirty="0" smtClean="0"/>
              <a:t> -</a:t>
            </a:r>
            <a:r>
              <a:rPr lang="en-US" dirty="0" err="1" smtClean="0"/>
              <a:t>ketentuan</a:t>
            </a:r>
            <a:r>
              <a:rPr lang="en-US" dirty="0" smtClean="0"/>
              <a:t> </a:t>
            </a:r>
            <a:r>
              <a:rPr lang="en-US" dirty="0" err="1" smtClean="0"/>
              <a:t>Pokok</a:t>
            </a:r>
            <a:r>
              <a:rPr lang="en-US" dirty="0" smtClean="0"/>
              <a:t> </a:t>
            </a:r>
            <a:r>
              <a:rPr lang="en-US" dirty="0" err="1" smtClean="0"/>
              <a:t>Kekuasaan</a:t>
            </a:r>
            <a:r>
              <a:rPr lang="en-US" dirty="0" smtClean="0"/>
              <a:t> </a:t>
            </a:r>
            <a:r>
              <a:rPr lang="en-US" dirty="0" err="1" smtClean="0"/>
              <a:t>Kehakiman</a:t>
            </a:r>
            <a:r>
              <a:rPr lang="en-US" dirty="0" smtClean="0"/>
              <a:t>, </a:t>
            </a:r>
            <a:r>
              <a:rPr lang="en-US" dirty="0" err="1" smtClean="0"/>
              <a:t>terakhir</a:t>
            </a:r>
            <a:r>
              <a:rPr lang="en-US" dirty="0" smtClean="0"/>
              <a:t> </a:t>
            </a:r>
            <a:r>
              <a:rPr lang="en-US" dirty="0" err="1" smtClean="0"/>
              <a:t>dirubah</a:t>
            </a:r>
            <a:r>
              <a:rPr lang="en-US" dirty="0" smtClean="0"/>
              <a:t> </a:t>
            </a:r>
            <a:r>
              <a:rPr lang="en-US" dirty="0" err="1" smtClean="0"/>
              <a:t>dengan</a:t>
            </a:r>
            <a:r>
              <a:rPr lang="en-US" dirty="0" smtClean="0"/>
              <a:t> UU </a:t>
            </a:r>
            <a:r>
              <a:rPr lang="en-US" dirty="0" err="1" smtClean="0"/>
              <a:t>Nomor</a:t>
            </a:r>
            <a:r>
              <a:rPr lang="en-US" dirty="0" smtClean="0"/>
              <a:t> 48 </a:t>
            </a:r>
            <a:r>
              <a:rPr lang="en-US" dirty="0" err="1" smtClean="0"/>
              <a:t>Tahun</a:t>
            </a:r>
            <a:r>
              <a:rPr lang="en-US" dirty="0" smtClean="0"/>
              <a:t> 2009.</a:t>
            </a:r>
          </a:p>
          <a:p>
            <a:pPr algn="just"/>
            <a:r>
              <a:rPr lang="en-US" dirty="0" err="1" smtClean="0"/>
              <a:t>Merupakan</a:t>
            </a:r>
            <a:r>
              <a:rPr lang="en-US" dirty="0" smtClean="0"/>
              <a:t> </a:t>
            </a:r>
            <a:r>
              <a:rPr lang="en-US" dirty="0" err="1" smtClean="0"/>
              <a:t>peradilan</a:t>
            </a:r>
            <a:r>
              <a:rPr lang="en-US" dirty="0" smtClean="0"/>
              <a:t> </a:t>
            </a:r>
            <a:r>
              <a:rPr lang="en-US" dirty="0" err="1" smtClean="0"/>
              <a:t>pertama</a:t>
            </a:r>
            <a:r>
              <a:rPr lang="en-US" dirty="0" smtClean="0"/>
              <a:t> </a:t>
            </a:r>
            <a:r>
              <a:rPr lang="en-US" dirty="0" err="1" smtClean="0"/>
              <a:t>dan</a:t>
            </a:r>
            <a:r>
              <a:rPr lang="en-US" dirty="0" smtClean="0"/>
              <a:t> </a:t>
            </a:r>
            <a:r>
              <a:rPr lang="en-US" dirty="0" err="1" smtClean="0"/>
              <a:t>terakhir</a:t>
            </a:r>
            <a:r>
              <a:rPr lang="en-US" dirty="0" smtClean="0"/>
              <a:t> </a:t>
            </a:r>
            <a:r>
              <a:rPr lang="en-US" dirty="0" err="1" smtClean="0"/>
              <a:t>dalam</a:t>
            </a:r>
            <a:r>
              <a:rPr lang="en-US" dirty="0" smtClean="0"/>
              <a:t> </a:t>
            </a:r>
            <a:r>
              <a:rPr lang="en-US" dirty="0" err="1" smtClean="0"/>
              <a:t>sengketa</a:t>
            </a:r>
            <a:r>
              <a:rPr lang="en-US" dirty="0" smtClean="0"/>
              <a:t> </a:t>
            </a:r>
            <a:r>
              <a:rPr lang="en-US" dirty="0" err="1" smtClean="0"/>
              <a:t>perpajakan</a:t>
            </a:r>
            <a:r>
              <a:rPr lang="en-US" dirty="0" smtClean="0"/>
              <a:t>.</a:t>
            </a:r>
          </a:p>
          <a:p>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1156"/>
          </a:xfrm>
        </p:spPr>
        <p:txBody>
          <a:bodyPr>
            <a:normAutofit fontScale="90000"/>
          </a:bodyPr>
          <a:lstStyle/>
          <a:p>
            <a:r>
              <a:rPr lang="en-US" dirty="0" err="1" smtClean="0"/>
              <a:t>Peradilan</a:t>
            </a:r>
            <a:r>
              <a:rPr lang="en-US" dirty="0" smtClean="0"/>
              <a:t> (</a:t>
            </a:r>
            <a:r>
              <a:rPr lang="en-US" dirty="0" err="1" smtClean="0"/>
              <a:t>Khusus</a:t>
            </a:r>
            <a:r>
              <a:rPr lang="en-US" dirty="0" smtClean="0"/>
              <a:t>) </a:t>
            </a:r>
            <a:r>
              <a:rPr lang="en-US" dirty="0" err="1" smtClean="0"/>
              <a:t>Perpajakan</a:t>
            </a:r>
            <a:r>
              <a:rPr lang="en-US" dirty="0" smtClean="0"/>
              <a:t> </a:t>
            </a:r>
            <a:endParaRPr lang="en-US" dirty="0"/>
          </a:p>
        </p:txBody>
      </p:sp>
      <p:sp>
        <p:nvSpPr>
          <p:cNvPr id="3" name="Content Placeholder 2"/>
          <p:cNvSpPr>
            <a:spLocks noGrp="1"/>
          </p:cNvSpPr>
          <p:nvPr>
            <p:ph idx="1"/>
          </p:nvPr>
        </p:nvSpPr>
        <p:spPr>
          <a:xfrm>
            <a:off x="457200" y="1357298"/>
            <a:ext cx="8229600" cy="4525963"/>
          </a:xfrm>
          <a:ln>
            <a:solidFill>
              <a:schemeClr val="tx1"/>
            </a:solidFill>
          </a:ln>
        </p:spPr>
        <p:txBody>
          <a:bodyPr/>
          <a:lstStyle/>
          <a:p>
            <a:r>
              <a:rPr lang="en-US" dirty="0" err="1" smtClean="0"/>
              <a:t>Pengadilan</a:t>
            </a:r>
            <a:r>
              <a:rPr lang="en-US" dirty="0" smtClean="0"/>
              <a:t> </a:t>
            </a:r>
            <a:r>
              <a:rPr lang="en-US" dirty="0" err="1" smtClean="0"/>
              <a:t>Khusus</a:t>
            </a:r>
            <a:r>
              <a:rPr lang="en-US" dirty="0" smtClean="0"/>
              <a:t> </a:t>
            </a:r>
            <a:r>
              <a:rPr lang="en-US" dirty="0" err="1" smtClean="0"/>
              <a:t>adalah</a:t>
            </a:r>
            <a:r>
              <a:rPr lang="en-US" dirty="0" smtClean="0"/>
              <a:t> </a:t>
            </a:r>
            <a:r>
              <a:rPr lang="en-US" dirty="0" err="1" smtClean="0"/>
              <a:t>pengadilan</a:t>
            </a:r>
            <a:r>
              <a:rPr lang="en-US" dirty="0" smtClean="0"/>
              <a:t> yang </a:t>
            </a:r>
            <a:r>
              <a:rPr lang="en-US" dirty="0" err="1" smtClean="0"/>
              <a:t>mempunyai</a:t>
            </a:r>
            <a:r>
              <a:rPr lang="en-US" dirty="0" smtClean="0"/>
              <a:t> </a:t>
            </a:r>
            <a:r>
              <a:rPr lang="en-US" dirty="0" err="1" smtClean="0"/>
              <a:t>kewenangan</a:t>
            </a:r>
            <a:r>
              <a:rPr lang="en-US" dirty="0" smtClean="0"/>
              <a:t> </a:t>
            </a:r>
            <a:r>
              <a:rPr lang="en-US" dirty="0" err="1" smtClean="0"/>
              <a:t>untuk</a:t>
            </a:r>
            <a:r>
              <a:rPr lang="en-US" dirty="0" smtClean="0"/>
              <a:t> </a:t>
            </a:r>
            <a:r>
              <a:rPr lang="en-US" dirty="0" err="1" smtClean="0"/>
              <a:t>memeriksa</a:t>
            </a:r>
            <a:r>
              <a:rPr lang="en-US" dirty="0" smtClean="0"/>
              <a:t>, </a:t>
            </a:r>
            <a:r>
              <a:rPr lang="en-US" dirty="0" err="1" smtClean="0"/>
              <a:t>mengadili</a:t>
            </a:r>
            <a:r>
              <a:rPr lang="en-US" dirty="0" smtClean="0"/>
              <a:t> </a:t>
            </a:r>
            <a:r>
              <a:rPr lang="en-US" dirty="0" err="1" smtClean="0"/>
              <a:t>dan</a:t>
            </a:r>
            <a:r>
              <a:rPr lang="en-US" dirty="0" smtClean="0"/>
              <a:t> </a:t>
            </a:r>
            <a:r>
              <a:rPr lang="en-US" dirty="0" err="1" smtClean="0"/>
              <a:t>memutus</a:t>
            </a:r>
            <a:r>
              <a:rPr lang="en-US" dirty="0" smtClean="0"/>
              <a:t> </a:t>
            </a:r>
            <a:r>
              <a:rPr lang="en-US" dirty="0" err="1" smtClean="0"/>
              <a:t>perkara</a:t>
            </a:r>
            <a:r>
              <a:rPr lang="en-US" dirty="0" smtClean="0"/>
              <a:t> </a:t>
            </a:r>
            <a:r>
              <a:rPr lang="en-US" dirty="0" err="1" smtClean="0"/>
              <a:t>tertentu</a:t>
            </a:r>
            <a:r>
              <a:rPr lang="en-US" dirty="0" smtClean="0"/>
              <a:t> yang </a:t>
            </a:r>
            <a:r>
              <a:rPr lang="en-US" dirty="0" err="1" smtClean="0"/>
              <a:t>hanya</a:t>
            </a:r>
            <a:r>
              <a:rPr lang="en-US" dirty="0" smtClean="0"/>
              <a:t> </a:t>
            </a:r>
            <a:r>
              <a:rPr lang="en-US" dirty="0" err="1" smtClean="0"/>
              <a:t>dapat</a:t>
            </a:r>
            <a:r>
              <a:rPr lang="en-US" dirty="0" smtClean="0"/>
              <a:t> </a:t>
            </a:r>
            <a:r>
              <a:rPr lang="en-US" dirty="0" err="1" smtClean="0"/>
              <a:t>dibentuk</a:t>
            </a:r>
            <a:r>
              <a:rPr lang="en-US" dirty="0" smtClean="0"/>
              <a:t> </a:t>
            </a:r>
            <a:r>
              <a:rPr lang="en-US" dirty="0" err="1" smtClean="0"/>
              <a:t>dalam</a:t>
            </a:r>
            <a:r>
              <a:rPr lang="en-US" dirty="0" smtClean="0"/>
              <a:t> </a:t>
            </a:r>
            <a:r>
              <a:rPr lang="en-US" dirty="0" err="1" smtClean="0"/>
              <a:t>salah</a:t>
            </a:r>
            <a:r>
              <a:rPr lang="en-US" dirty="0" smtClean="0"/>
              <a:t> </a:t>
            </a:r>
            <a:r>
              <a:rPr lang="en-US" dirty="0" err="1" smtClean="0"/>
              <a:t>satu</a:t>
            </a:r>
            <a:r>
              <a:rPr lang="en-US" dirty="0" smtClean="0"/>
              <a:t> </a:t>
            </a:r>
            <a:r>
              <a:rPr lang="en-US" dirty="0" err="1" smtClean="0"/>
              <a:t>lingkungan</a:t>
            </a:r>
            <a:r>
              <a:rPr lang="en-US" dirty="0" smtClean="0"/>
              <a:t> </a:t>
            </a:r>
            <a:r>
              <a:rPr lang="en-US" dirty="0" err="1" smtClean="0"/>
              <a:t>badan</a:t>
            </a:r>
            <a:r>
              <a:rPr lang="en-US" dirty="0" smtClean="0"/>
              <a:t> </a:t>
            </a:r>
            <a:r>
              <a:rPr lang="en-US" dirty="0" err="1" smtClean="0"/>
              <a:t>peradilan</a:t>
            </a:r>
            <a:r>
              <a:rPr lang="en-US" dirty="0" smtClean="0"/>
              <a:t> yang </a:t>
            </a:r>
            <a:r>
              <a:rPr lang="en-US" dirty="0" err="1" smtClean="0"/>
              <a:t>berada</a:t>
            </a:r>
            <a:r>
              <a:rPr lang="en-US" dirty="0" smtClean="0"/>
              <a:t> </a:t>
            </a:r>
            <a:r>
              <a:rPr lang="en-US" dirty="0" err="1" smtClean="0"/>
              <a:t>di</a:t>
            </a:r>
            <a:r>
              <a:rPr lang="en-US" dirty="0" smtClean="0"/>
              <a:t> </a:t>
            </a:r>
            <a:r>
              <a:rPr lang="en-US" dirty="0" err="1" smtClean="0"/>
              <a:t>bawah</a:t>
            </a:r>
            <a:r>
              <a:rPr lang="en-US" dirty="0" smtClean="0"/>
              <a:t> </a:t>
            </a:r>
            <a:r>
              <a:rPr lang="en-US" dirty="0" err="1" smtClean="0"/>
              <a:t>Mahkamah</a:t>
            </a:r>
            <a:r>
              <a:rPr lang="en-US" dirty="0" smtClean="0"/>
              <a:t> </a:t>
            </a:r>
            <a:r>
              <a:rPr lang="en-US" dirty="0" err="1" smtClean="0"/>
              <a:t>Agung</a:t>
            </a:r>
            <a:r>
              <a:rPr lang="en-US" dirty="0" smtClean="0"/>
              <a:t> yang </a:t>
            </a:r>
            <a:r>
              <a:rPr lang="en-US" dirty="0" err="1" smtClean="0"/>
              <a:t>diatur</a:t>
            </a:r>
            <a:r>
              <a:rPr lang="en-US" dirty="0" smtClean="0"/>
              <a:t> </a:t>
            </a:r>
            <a:r>
              <a:rPr lang="en-US" dirty="0" err="1" smtClean="0"/>
              <a:t>dalam</a:t>
            </a:r>
            <a:r>
              <a:rPr lang="en-US" dirty="0" smtClean="0"/>
              <a:t> </a:t>
            </a:r>
            <a:r>
              <a:rPr lang="en-US" dirty="0" err="1" smtClean="0"/>
              <a:t>undang-undang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517545"/>
          <a:ext cx="8258204" cy="63404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428728" y="5863256"/>
            <a:ext cx="6095516" cy="923330"/>
          </a:xfrm>
          <a:prstGeom prst="rect">
            <a:avLst/>
          </a:prstGeom>
          <a:noFill/>
        </p:spPr>
        <p:txBody>
          <a:bodyPr wrap="square" lIns="91440" tIns="45720" rIns="91440" bIns="45720">
            <a:spAutoFit/>
          </a:bodyPr>
          <a:lstStyle/>
          <a:p>
            <a:pPr algn="ctr"/>
            <a:r>
              <a:rPr lang="en-US" sz="5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2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Beda </a:t>
            </a:r>
            <a:r>
              <a:rPr lang="en-US" sz="2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Peradilan</a:t>
            </a:r>
            <a:r>
              <a:rPr lang="en-US" sz="2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2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Adm</a:t>
            </a:r>
            <a:r>
              <a:rPr lang="en-US" sz="2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2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dan</a:t>
            </a:r>
            <a:r>
              <a:rPr lang="en-US" sz="2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2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Peradilan</a:t>
            </a:r>
            <a:r>
              <a:rPr lang="en-US" sz="24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sz="2400" b="0" cap="none" spc="0" dirty="0" err="1" smtClean="0">
                <a:ln w="10160">
                  <a:solidFill>
                    <a:schemeClr val="accent1"/>
                  </a:solidFill>
                  <a:prstDash val="solid"/>
                </a:ln>
                <a:solidFill>
                  <a:srgbClr val="FFFFFF"/>
                </a:solidFill>
                <a:effectLst>
                  <a:outerShdw blurRad="38100" dist="32000" dir="5400000" algn="tl">
                    <a:srgbClr val="000000">
                      <a:alpha val="30000"/>
                    </a:srgbClr>
                  </a:outerShdw>
                </a:effectLst>
              </a:rPr>
              <a:t>Perpajakan</a:t>
            </a:r>
            <a:endParaRPr lang="en-US" sz="54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A05DEDB0-EC9B-40A1-9828-11044E582EAF}"/>
                                            </p:graphicEl>
                                          </p:spTgt>
                                        </p:tgtEl>
                                        <p:attrNameLst>
                                          <p:attrName>style.visibility</p:attrName>
                                        </p:attrNameLst>
                                      </p:cBhvr>
                                      <p:to>
                                        <p:strVal val="visible"/>
                                      </p:to>
                                    </p:set>
                                    <p:animEffect transition="in" filter="wipe(down)">
                                      <p:cBhvr>
                                        <p:cTn id="7" dur="500"/>
                                        <p:tgtEl>
                                          <p:spTgt spid="4">
                                            <p:graphicEl>
                                              <a:dgm id="{A05DEDB0-EC9B-40A1-9828-11044E582EA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73EF2FBC-A50A-485A-8244-D669F9C3EE48}"/>
                                            </p:graphicEl>
                                          </p:spTgt>
                                        </p:tgtEl>
                                        <p:attrNameLst>
                                          <p:attrName>style.visibility</p:attrName>
                                        </p:attrNameLst>
                                      </p:cBhvr>
                                      <p:to>
                                        <p:strVal val="visible"/>
                                      </p:to>
                                    </p:set>
                                    <p:animEffect transition="in" filter="wipe(down)">
                                      <p:cBhvr>
                                        <p:cTn id="12" dur="500"/>
                                        <p:tgtEl>
                                          <p:spTgt spid="4">
                                            <p:graphicEl>
                                              <a:dgm id="{73EF2FBC-A50A-485A-8244-D669F9C3EE4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1F46F28A-EED9-4255-A71B-2044A9FF5937}"/>
                                            </p:graphicEl>
                                          </p:spTgt>
                                        </p:tgtEl>
                                        <p:attrNameLst>
                                          <p:attrName>style.visibility</p:attrName>
                                        </p:attrNameLst>
                                      </p:cBhvr>
                                      <p:to>
                                        <p:strVal val="visible"/>
                                      </p:to>
                                    </p:set>
                                    <p:animEffect transition="in" filter="wipe(down)">
                                      <p:cBhvr>
                                        <p:cTn id="17" dur="500"/>
                                        <p:tgtEl>
                                          <p:spTgt spid="4">
                                            <p:graphicEl>
                                              <a:dgm id="{1F46F28A-EED9-4255-A71B-2044A9FF593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graphicEl>
                                              <a:dgm id="{FF29D20A-DA3A-4494-AC62-A752F0D21F67}"/>
                                            </p:graphicEl>
                                          </p:spTgt>
                                        </p:tgtEl>
                                        <p:attrNameLst>
                                          <p:attrName>style.visibility</p:attrName>
                                        </p:attrNameLst>
                                      </p:cBhvr>
                                      <p:to>
                                        <p:strVal val="visible"/>
                                      </p:to>
                                    </p:set>
                                    <p:animEffect transition="in" filter="wipe(down)">
                                      <p:cBhvr>
                                        <p:cTn id="22" dur="500"/>
                                        <p:tgtEl>
                                          <p:spTgt spid="4">
                                            <p:graphicEl>
                                              <a:dgm id="{FF29D20A-DA3A-4494-AC62-A752F0D21F67}"/>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graphicEl>
                                              <a:dgm id="{E03B0DBC-3986-4943-8BB4-627D83ACF403}"/>
                                            </p:graphicEl>
                                          </p:spTgt>
                                        </p:tgtEl>
                                        <p:attrNameLst>
                                          <p:attrName>style.visibility</p:attrName>
                                        </p:attrNameLst>
                                      </p:cBhvr>
                                      <p:to>
                                        <p:strVal val="visible"/>
                                      </p:to>
                                    </p:set>
                                    <p:animEffect transition="in" filter="wipe(down)">
                                      <p:cBhvr>
                                        <p:cTn id="27" dur="500"/>
                                        <p:tgtEl>
                                          <p:spTgt spid="4">
                                            <p:graphicEl>
                                              <a:dgm id="{E03B0DBC-3986-4943-8BB4-627D83ACF40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graphicEl>
                                              <a:dgm id="{164B3F25-08BA-4B27-9CD3-129280A172B0}"/>
                                            </p:graphicEl>
                                          </p:spTgt>
                                        </p:tgtEl>
                                        <p:attrNameLst>
                                          <p:attrName>style.visibility</p:attrName>
                                        </p:attrNameLst>
                                      </p:cBhvr>
                                      <p:to>
                                        <p:strVal val="visible"/>
                                      </p:to>
                                    </p:set>
                                    <p:animEffect transition="in" filter="wipe(down)">
                                      <p:cBhvr>
                                        <p:cTn id="32" dur="500"/>
                                        <p:tgtEl>
                                          <p:spTgt spid="4">
                                            <p:graphicEl>
                                              <a:dgm id="{164B3F25-08BA-4B27-9CD3-129280A172B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 calcmode="lin" valueType="num">
                                      <p:cBhvr additive="base">
                                        <p:cTn id="3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6" grpId="0" build="p"/>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46"/>
          </a:xfrm>
        </p:spPr>
        <p:txBody>
          <a:bodyPr>
            <a:normAutofit/>
          </a:bodyPr>
          <a:lstStyle/>
          <a:p>
            <a:r>
              <a:rPr lang="en-US" sz="3600" dirty="0" err="1" smtClean="0"/>
              <a:t>Pengertian</a:t>
            </a:r>
            <a:endParaRPr lang="en-US" sz="3600" dirty="0"/>
          </a:p>
        </p:txBody>
      </p:sp>
      <p:sp>
        <p:nvSpPr>
          <p:cNvPr id="3" name="Content Placeholder 2"/>
          <p:cNvSpPr>
            <a:spLocks noGrp="1"/>
          </p:cNvSpPr>
          <p:nvPr>
            <p:ph idx="1"/>
          </p:nvPr>
        </p:nvSpPr>
        <p:spPr>
          <a:ln>
            <a:solidFill>
              <a:schemeClr val="tx1"/>
            </a:solidFill>
          </a:ln>
        </p:spPr>
        <p:txBody>
          <a:bodyPr/>
          <a:lstStyle/>
          <a:p>
            <a:r>
              <a:rPr lang="en-US" dirty="0" smtClean="0"/>
              <a:t>Hakim </a:t>
            </a:r>
            <a:r>
              <a:rPr lang="en-US" dirty="0" err="1" smtClean="0"/>
              <a:t>adalah</a:t>
            </a:r>
            <a:r>
              <a:rPr lang="en-US" dirty="0" smtClean="0"/>
              <a:t> hakim </a:t>
            </a:r>
            <a:r>
              <a:rPr lang="en-US" dirty="0" err="1" smtClean="0"/>
              <a:t>pada</a:t>
            </a:r>
            <a:r>
              <a:rPr lang="en-US" dirty="0" smtClean="0"/>
              <a:t> </a:t>
            </a:r>
            <a:r>
              <a:rPr lang="en-US" dirty="0" err="1" smtClean="0"/>
              <a:t>Mahkamah</a:t>
            </a:r>
            <a:r>
              <a:rPr lang="en-US" dirty="0" smtClean="0"/>
              <a:t> </a:t>
            </a:r>
            <a:r>
              <a:rPr lang="en-US" dirty="0" err="1" smtClean="0"/>
              <a:t>Agung</a:t>
            </a:r>
            <a:r>
              <a:rPr lang="en-US" dirty="0" smtClean="0"/>
              <a:t> </a:t>
            </a:r>
            <a:r>
              <a:rPr lang="en-US" dirty="0" err="1" smtClean="0"/>
              <a:t>dan</a:t>
            </a:r>
            <a:r>
              <a:rPr lang="en-US" dirty="0" smtClean="0"/>
              <a:t> hakim </a:t>
            </a:r>
            <a:r>
              <a:rPr lang="en-US" dirty="0" err="1" smtClean="0"/>
              <a:t>pada</a:t>
            </a:r>
            <a:r>
              <a:rPr lang="en-US" dirty="0" smtClean="0"/>
              <a:t> </a:t>
            </a:r>
            <a:r>
              <a:rPr lang="en-US" dirty="0" err="1" smtClean="0"/>
              <a:t>badan</a:t>
            </a:r>
            <a:r>
              <a:rPr lang="en-US" dirty="0" smtClean="0"/>
              <a:t> </a:t>
            </a:r>
            <a:r>
              <a:rPr lang="en-US" dirty="0" err="1" smtClean="0"/>
              <a:t>peradilan</a:t>
            </a:r>
            <a:r>
              <a:rPr lang="en-US" dirty="0" smtClean="0"/>
              <a:t> yang </a:t>
            </a:r>
            <a:r>
              <a:rPr lang="en-US" dirty="0" err="1" smtClean="0"/>
              <a:t>berada</a:t>
            </a:r>
            <a:r>
              <a:rPr lang="en-US" dirty="0" smtClean="0"/>
              <a:t> </a:t>
            </a:r>
            <a:r>
              <a:rPr lang="en-US" dirty="0" err="1" smtClean="0"/>
              <a:t>di</a:t>
            </a:r>
            <a:r>
              <a:rPr lang="en-US" dirty="0" smtClean="0"/>
              <a:t> </a:t>
            </a:r>
            <a:r>
              <a:rPr lang="en-US" dirty="0" err="1" smtClean="0"/>
              <a:t>bawahnya</a:t>
            </a:r>
            <a:r>
              <a:rPr lang="en-US" dirty="0" smtClean="0"/>
              <a:t> </a:t>
            </a:r>
            <a:r>
              <a:rPr lang="en-US" dirty="0" err="1" smtClean="0"/>
              <a:t>dalam</a:t>
            </a:r>
            <a:r>
              <a:rPr lang="en-US" dirty="0" smtClean="0"/>
              <a:t> </a:t>
            </a:r>
            <a:r>
              <a:rPr lang="en-US" dirty="0" err="1" smtClean="0"/>
              <a:t>lingkungan</a:t>
            </a:r>
            <a:r>
              <a:rPr lang="en-US" dirty="0" smtClean="0"/>
              <a:t> </a:t>
            </a:r>
            <a:r>
              <a:rPr lang="en-US" dirty="0" err="1" smtClean="0"/>
              <a:t>peradilan</a:t>
            </a:r>
            <a:r>
              <a:rPr lang="en-US" dirty="0" smtClean="0"/>
              <a:t> </a:t>
            </a:r>
            <a:r>
              <a:rPr lang="en-US" dirty="0" err="1" smtClean="0"/>
              <a:t>umum</a:t>
            </a:r>
            <a:r>
              <a:rPr lang="en-US" dirty="0" smtClean="0"/>
              <a:t>, </a:t>
            </a:r>
            <a:r>
              <a:rPr lang="en-US" dirty="0" err="1" smtClean="0"/>
              <a:t>lingkungan</a:t>
            </a:r>
            <a:r>
              <a:rPr lang="en-US" dirty="0" smtClean="0"/>
              <a:t> </a:t>
            </a:r>
            <a:r>
              <a:rPr lang="en-US" dirty="0" err="1" smtClean="0"/>
              <a:t>peradilan</a:t>
            </a:r>
            <a:r>
              <a:rPr lang="en-US" dirty="0" smtClean="0"/>
              <a:t> agama, </a:t>
            </a:r>
            <a:r>
              <a:rPr lang="en-US" dirty="0" err="1" smtClean="0"/>
              <a:t>lingkungan</a:t>
            </a:r>
            <a:r>
              <a:rPr lang="en-US" dirty="0" smtClean="0"/>
              <a:t> </a:t>
            </a:r>
            <a:r>
              <a:rPr lang="en-US" dirty="0" err="1" smtClean="0"/>
              <a:t>peradilan</a:t>
            </a:r>
            <a:r>
              <a:rPr lang="en-US" dirty="0" smtClean="0"/>
              <a:t> </a:t>
            </a:r>
            <a:r>
              <a:rPr lang="en-US" dirty="0" err="1" smtClean="0"/>
              <a:t>militer</a:t>
            </a:r>
            <a:r>
              <a:rPr lang="en-US" dirty="0" smtClean="0"/>
              <a:t>, </a:t>
            </a:r>
            <a:r>
              <a:rPr lang="en-US" dirty="0" err="1" smtClean="0"/>
              <a:t>lingkungan</a:t>
            </a:r>
            <a:r>
              <a:rPr lang="en-US" dirty="0" smtClean="0"/>
              <a:t> </a:t>
            </a:r>
            <a:r>
              <a:rPr lang="en-US" dirty="0" err="1" smtClean="0"/>
              <a:t>peradilan</a:t>
            </a:r>
            <a:r>
              <a:rPr lang="en-US" dirty="0" smtClean="0"/>
              <a:t> </a:t>
            </a:r>
            <a:r>
              <a:rPr lang="en-US" dirty="0" err="1" smtClean="0"/>
              <a:t>tata</a:t>
            </a:r>
            <a:r>
              <a:rPr lang="en-US" dirty="0" smtClean="0"/>
              <a:t> </a:t>
            </a:r>
            <a:r>
              <a:rPr lang="en-US" dirty="0" err="1" smtClean="0"/>
              <a:t>usaha</a:t>
            </a:r>
            <a:r>
              <a:rPr lang="en-US" dirty="0" smtClean="0"/>
              <a:t> </a:t>
            </a:r>
            <a:r>
              <a:rPr lang="en-US" dirty="0" err="1" smtClean="0"/>
              <a:t>negara</a:t>
            </a:r>
            <a:r>
              <a:rPr lang="en-US" dirty="0" smtClean="0"/>
              <a:t>, </a:t>
            </a:r>
            <a:r>
              <a:rPr lang="en-US" dirty="0" err="1" smtClean="0"/>
              <a:t>dan</a:t>
            </a:r>
            <a:r>
              <a:rPr lang="en-US" dirty="0" smtClean="0"/>
              <a:t> hakim </a:t>
            </a:r>
            <a:r>
              <a:rPr lang="en-US" dirty="0" err="1" smtClean="0"/>
              <a:t>pada</a:t>
            </a:r>
            <a:r>
              <a:rPr lang="en-US" dirty="0" smtClean="0"/>
              <a:t> </a:t>
            </a:r>
            <a:r>
              <a:rPr lang="en-US" dirty="0" err="1" smtClean="0"/>
              <a:t>pengadilan</a:t>
            </a:r>
            <a:r>
              <a:rPr lang="en-US" dirty="0" smtClean="0"/>
              <a:t> </a:t>
            </a:r>
            <a:r>
              <a:rPr lang="en-US" dirty="0" err="1" smtClean="0"/>
              <a:t>khusus</a:t>
            </a:r>
            <a:r>
              <a:rPr lang="en-US" dirty="0" smtClean="0"/>
              <a:t> yang </a:t>
            </a:r>
            <a:r>
              <a:rPr lang="en-US" dirty="0" err="1" smtClean="0"/>
              <a:t>berada</a:t>
            </a:r>
            <a:r>
              <a:rPr lang="en-US" dirty="0" smtClean="0"/>
              <a:t> </a:t>
            </a:r>
            <a:r>
              <a:rPr lang="en-US" dirty="0" err="1" smtClean="0"/>
              <a:t>dalam</a:t>
            </a:r>
            <a:r>
              <a:rPr lang="en-US" dirty="0" smtClean="0"/>
              <a:t> </a:t>
            </a:r>
            <a:r>
              <a:rPr lang="en-US" dirty="0" err="1" smtClean="0"/>
              <a:t>lingkungan</a:t>
            </a:r>
            <a:r>
              <a:rPr lang="en-US" dirty="0" smtClean="0"/>
              <a:t> </a:t>
            </a:r>
            <a:r>
              <a:rPr lang="en-US" dirty="0" err="1" smtClean="0"/>
              <a:t>peradilan</a:t>
            </a:r>
            <a:r>
              <a:rPr lang="en-US" dirty="0" smtClean="0"/>
              <a:t> </a:t>
            </a:r>
            <a:r>
              <a:rPr lang="en-US" dirty="0" err="1" smtClean="0"/>
              <a:t>tersebut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90513" y="404813"/>
            <a:ext cx="8458200" cy="442912"/>
          </a:xfrm>
        </p:spPr>
        <p:txBody>
          <a:bodyPr rtlCol="0">
            <a:normAutofit fontScale="90000"/>
          </a:bodyPr>
          <a:lstStyle/>
          <a:p>
            <a:pPr eaLnBrk="1" fontAlgn="auto" hangingPunct="1">
              <a:spcAft>
                <a:spcPts val="0"/>
              </a:spcAft>
              <a:defRPr/>
            </a:pPr>
            <a:r>
              <a:rPr lang="en-US" sz="3600" b="1" smtClean="0"/>
              <a:t> Pengertian-pengertian</a:t>
            </a:r>
          </a:p>
        </p:txBody>
      </p:sp>
      <p:sp>
        <p:nvSpPr>
          <p:cNvPr id="49155" name="Rectangle 3"/>
          <p:cNvSpPr>
            <a:spLocks noGrp="1" noChangeArrowheads="1"/>
          </p:cNvSpPr>
          <p:nvPr>
            <p:ph idx="1"/>
          </p:nvPr>
        </p:nvSpPr>
        <p:spPr>
          <a:xfrm>
            <a:off x="465138" y="1914525"/>
            <a:ext cx="8035925" cy="2871788"/>
          </a:xfrm>
          <a:ln>
            <a:solidFill>
              <a:srgbClr val="FF0000"/>
            </a:solidFill>
          </a:ln>
        </p:spPr>
        <p:txBody>
          <a:bodyPr/>
          <a:lstStyle/>
          <a:p>
            <a:pPr eaLnBrk="1" hangingPunct="1"/>
            <a:r>
              <a:rPr lang="en-US" smtClean="0"/>
              <a:t>Pejabat yg berwenang DJP atau DJBC</a:t>
            </a:r>
          </a:p>
          <a:p>
            <a:pPr eaLnBrk="1" hangingPunct="1"/>
            <a:r>
              <a:rPr lang="en-US" smtClean="0"/>
              <a:t>Pajak – semua jenis pajak yang dipungut pemerintah pusat maupun daerah</a:t>
            </a:r>
          </a:p>
          <a:p>
            <a:pPr eaLnBrk="1" hangingPunct="1"/>
            <a:r>
              <a:rPr lang="en-US" smtClean="0"/>
              <a:t>Peraturan perpajakan, semua peraturan di bidang perpajakan ;</a:t>
            </a:r>
          </a:p>
          <a:p>
            <a:pPr eaLnBrk="1" hangingPunct="1"/>
            <a:endParaRPr lang="en-US" smtClean="0"/>
          </a:p>
          <a:p>
            <a:pPr eaLnBrk="1" hangingPunct="1"/>
            <a:endParaRPr lang="en-US" smtClean="0"/>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11188" y="404813"/>
            <a:ext cx="8207375" cy="658812"/>
          </a:xfrm>
        </p:spPr>
        <p:txBody>
          <a:bodyPr rtlCol="0">
            <a:normAutofit fontScale="90000"/>
          </a:bodyPr>
          <a:lstStyle/>
          <a:p>
            <a:pPr eaLnBrk="1" fontAlgn="auto" hangingPunct="1">
              <a:spcAft>
                <a:spcPts val="0"/>
              </a:spcAft>
              <a:defRPr/>
            </a:pPr>
            <a:r>
              <a:rPr lang="en-US" sz="4000" dirty="0" err="1" smtClean="0"/>
              <a:t>Pengertian</a:t>
            </a:r>
            <a:r>
              <a:rPr lang="en-US" sz="4000" dirty="0" smtClean="0"/>
              <a:t> (</a:t>
            </a:r>
            <a:r>
              <a:rPr lang="en-US" sz="4000" dirty="0" err="1" smtClean="0"/>
              <a:t>lanjutan</a:t>
            </a:r>
            <a:r>
              <a:rPr lang="en-US" sz="4000" dirty="0" smtClean="0"/>
              <a:t>)</a:t>
            </a:r>
          </a:p>
        </p:txBody>
      </p:sp>
      <p:sp>
        <p:nvSpPr>
          <p:cNvPr id="50179" name="Rectangle 3"/>
          <p:cNvSpPr>
            <a:spLocks noGrp="1" noChangeArrowheads="1"/>
          </p:cNvSpPr>
          <p:nvPr>
            <p:ph idx="1"/>
          </p:nvPr>
        </p:nvSpPr>
        <p:spPr>
          <a:xfrm>
            <a:off x="685800" y="1771650"/>
            <a:ext cx="8243888" cy="4586288"/>
          </a:xfrm>
          <a:ln>
            <a:solidFill>
              <a:srgbClr val="FF0000"/>
            </a:solidFill>
          </a:ln>
        </p:spPr>
        <p:txBody>
          <a:bodyPr/>
          <a:lstStyle/>
          <a:p>
            <a:pPr eaLnBrk="1" hangingPunct="1"/>
            <a:r>
              <a:rPr lang="en-US" smtClean="0"/>
              <a:t>Keputusan, penetapan tertulis yg dikeluarkan oleh pejabat berwenang b</a:t>
            </a:r>
            <a:r>
              <a:rPr lang="id-ID" smtClean="0"/>
              <a:t>e</a:t>
            </a:r>
            <a:r>
              <a:rPr lang="en-US" smtClean="0"/>
              <a:t>rd</a:t>
            </a:r>
            <a:r>
              <a:rPr lang="id-ID" smtClean="0"/>
              <a:t>a</a:t>
            </a:r>
            <a:r>
              <a:rPr lang="en-US" smtClean="0"/>
              <a:t>s</a:t>
            </a:r>
            <a:r>
              <a:rPr lang="id-ID" smtClean="0"/>
              <a:t>a</a:t>
            </a:r>
            <a:r>
              <a:rPr lang="en-US" smtClean="0"/>
              <a:t>rkan p</a:t>
            </a:r>
            <a:r>
              <a:rPr lang="id-ID" smtClean="0"/>
              <a:t>e</a:t>
            </a:r>
            <a:r>
              <a:rPr lang="en-US" smtClean="0"/>
              <a:t>r</a:t>
            </a:r>
            <a:r>
              <a:rPr lang="id-ID" smtClean="0"/>
              <a:t>a</a:t>
            </a:r>
            <a:r>
              <a:rPr lang="en-US" smtClean="0"/>
              <a:t>t</a:t>
            </a:r>
            <a:r>
              <a:rPr lang="id-ID" smtClean="0"/>
              <a:t>ura</a:t>
            </a:r>
            <a:r>
              <a:rPr lang="en-US" smtClean="0"/>
              <a:t>n per-U</a:t>
            </a:r>
            <a:r>
              <a:rPr lang="id-ID" smtClean="0"/>
              <a:t>2-</a:t>
            </a:r>
            <a:r>
              <a:rPr lang="en-US" smtClean="0"/>
              <a:t>an perpajakan dan dlm rangka pelaksanaan UU Penagihan Penagihan Pjk d</a:t>
            </a:r>
            <a:r>
              <a:rPr lang="id-ID" smtClean="0"/>
              <a:t>en</a:t>
            </a:r>
            <a:r>
              <a:rPr lang="en-US" smtClean="0"/>
              <a:t>g</a:t>
            </a:r>
            <a:r>
              <a:rPr lang="id-ID" smtClean="0"/>
              <a:t>an</a:t>
            </a:r>
            <a:r>
              <a:rPr lang="en-US" smtClean="0"/>
              <a:t> Surat Paksa.</a:t>
            </a:r>
          </a:p>
          <a:p>
            <a:pPr eaLnBrk="1" hangingPunct="1"/>
            <a:r>
              <a:rPr lang="en-US" smtClean="0"/>
              <a:t>Banding- upaya hukum oleh WP thd suatu kep</a:t>
            </a:r>
            <a:r>
              <a:rPr lang="id-ID" smtClean="0"/>
              <a:t>u</a:t>
            </a:r>
            <a:r>
              <a:rPr lang="en-US" smtClean="0"/>
              <a:t>t</a:t>
            </a:r>
            <a:r>
              <a:rPr lang="id-ID" smtClean="0"/>
              <a:t>u</a:t>
            </a:r>
            <a:r>
              <a:rPr lang="en-US" smtClean="0"/>
              <a:t>s</a:t>
            </a:r>
            <a:r>
              <a:rPr lang="id-ID" smtClean="0"/>
              <a:t>a</a:t>
            </a:r>
            <a:r>
              <a:rPr lang="en-US" smtClean="0"/>
              <a:t>n yg dapat diajukan banding berd</a:t>
            </a:r>
            <a:r>
              <a:rPr lang="id-ID" smtClean="0"/>
              <a:t>a</a:t>
            </a:r>
            <a:r>
              <a:rPr lang="en-US" smtClean="0"/>
              <a:t>s</a:t>
            </a:r>
            <a:r>
              <a:rPr lang="id-ID" smtClean="0"/>
              <a:t>a</a:t>
            </a:r>
            <a:r>
              <a:rPr lang="en-US" smtClean="0"/>
              <a:t>rk</a:t>
            </a:r>
            <a:r>
              <a:rPr lang="id-ID" smtClean="0"/>
              <a:t>a</a:t>
            </a:r>
            <a:r>
              <a:rPr lang="en-US" smtClean="0"/>
              <a:t>n per</a:t>
            </a:r>
            <a:r>
              <a:rPr lang="id-ID" smtClean="0"/>
              <a:t>a</a:t>
            </a:r>
            <a:r>
              <a:rPr lang="en-US" smtClean="0"/>
              <a:t>t</a:t>
            </a:r>
            <a:r>
              <a:rPr lang="id-ID" smtClean="0"/>
              <a:t>u</a:t>
            </a:r>
            <a:r>
              <a:rPr lang="en-US" smtClean="0"/>
              <a:t>r</a:t>
            </a:r>
            <a:r>
              <a:rPr lang="id-ID" smtClean="0"/>
              <a:t>a</a:t>
            </a:r>
            <a:r>
              <a:rPr lang="en-US" smtClean="0"/>
              <a:t>n pe</a:t>
            </a:r>
            <a:r>
              <a:rPr lang="id-ID" smtClean="0"/>
              <a:t>r-U2-</a:t>
            </a:r>
            <a:r>
              <a:rPr lang="en-US" smtClean="0"/>
              <a:t>an</a:t>
            </a:r>
          </a:p>
          <a:p>
            <a:pPr eaLnBrk="1" hangingPunct="1"/>
            <a:endParaRPr lang="en-US" smtClean="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17488" y="609600"/>
            <a:ext cx="8458200" cy="442913"/>
          </a:xfrm>
        </p:spPr>
        <p:txBody>
          <a:bodyPr rtlCol="0">
            <a:normAutofit fontScale="90000"/>
          </a:bodyPr>
          <a:lstStyle/>
          <a:p>
            <a:pPr eaLnBrk="1" fontAlgn="auto" hangingPunct="1">
              <a:spcAft>
                <a:spcPts val="0"/>
              </a:spcAft>
              <a:defRPr/>
            </a:pPr>
            <a:r>
              <a:rPr lang="en-US" sz="3600" b="1" dirty="0" err="1" smtClean="0"/>
              <a:t>Pengertian</a:t>
            </a:r>
            <a:r>
              <a:rPr lang="en-US" sz="3600" b="1" dirty="0" smtClean="0"/>
              <a:t> (</a:t>
            </a:r>
            <a:r>
              <a:rPr lang="en-US" sz="3600" b="1" dirty="0" err="1" smtClean="0"/>
              <a:t>lanjutan</a:t>
            </a:r>
            <a:r>
              <a:rPr lang="en-US" sz="3600" b="1" dirty="0" smtClean="0"/>
              <a:t>)</a:t>
            </a:r>
          </a:p>
        </p:txBody>
      </p:sp>
      <p:sp>
        <p:nvSpPr>
          <p:cNvPr id="51203" name="Rectangle 3"/>
          <p:cNvSpPr>
            <a:spLocks noGrp="1" noChangeArrowheads="1"/>
          </p:cNvSpPr>
          <p:nvPr>
            <p:ph idx="1"/>
          </p:nvPr>
        </p:nvSpPr>
        <p:spPr>
          <a:xfrm>
            <a:off x="146050" y="1770063"/>
            <a:ext cx="8855075" cy="3944937"/>
          </a:xfrm>
          <a:ln>
            <a:solidFill>
              <a:srgbClr val="FF0000"/>
            </a:solidFill>
          </a:ln>
        </p:spPr>
        <p:txBody>
          <a:bodyPr/>
          <a:lstStyle/>
          <a:p>
            <a:pPr eaLnBrk="1" hangingPunct="1">
              <a:lnSpc>
                <a:spcPct val="90000"/>
              </a:lnSpc>
            </a:pPr>
            <a:r>
              <a:rPr lang="en-US" dirty="0" err="1" smtClean="0"/>
              <a:t>Gugatan</a:t>
            </a:r>
            <a:r>
              <a:rPr lang="en-US" dirty="0" smtClean="0"/>
              <a:t> – </a:t>
            </a:r>
            <a:r>
              <a:rPr lang="en-US" dirty="0" err="1" smtClean="0"/>
              <a:t>Upaya</a:t>
            </a:r>
            <a:r>
              <a:rPr lang="en-US" dirty="0" smtClean="0"/>
              <a:t> </a:t>
            </a:r>
            <a:r>
              <a:rPr lang="en-US" dirty="0" err="1" smtClean="0"/>
              <a:t>hukum</a:t>
            </a:r>
            <a:r>
              <a:rPr lang="en-US" dirty="0" smtClean="0"/>
              <a:t> </a:t>
            </a:r>
            <a:r>
              <a:rPr lang="en-US" dirty="0" err="1" smtClean="0"/>
              <a:t>yg</a:t>
            </a:r>
            <a:r>
              <a:rPr lang="en-US" dirty="0" smtClean="0"/>
              <a:t> </a:t>
            </a:r>
            <a:r>
              <a:rPr lang="en-US" dirty="0" err="1" smtClean="0"/>
              <a:t>dapat</a:t>
            </a:r>
            <a:r>
              <a:rPr lang="en-US" dirty="0" smtClean="0"/>
              <a:t> </a:t>
            </a:r>
            <a:r>
              <a:rPr lang="en-US" dirty="0" err="1" smtClean="0"/>
              <a:t>dilakukan</a:t>
            </a:r>
            <a:r>
              <a:rPr lang="en-US" dirty="0" smtClean="0"/>
              <a:t> WP/PP </a:t>
            </a:r>
            <a:r>
              <a:rPr lang="en-US" dirty="0" err="1" smtClean="0"/>
              <a:t>thd</a:t>
            </a:r>
            <a:r>
              <a:rPr lang="en-US" dirty="0" smtClean="0"/>
              <a:t> </a:t>
            </a:r>
            <a:r>
              <a:rPr lang="en-US" u="sng" dirty="0" err="1" smtClean="0"/>
              <a:t>pelaksanaan</a:t>
            </a:r>
            <a:r>
              <a:rPr lang="en-US" u="sng" dirty="0" smtClean="0"/>
              <a:t> </a:t>
            </a:r>
            <a:r>
              <a:rPr lang="en-US" dirty="0" err="1" smtClean="0"/>
              <a:t>penagihan</a:t>
            </a:r>
            <a:r>
              <a:rPr lang="en-US" dirty="0" smtClean="0"/>
              <a:t> </a:t>
            </a:r>
            <a:r>
              <a:rPr lang="en-US" dirty="0" err="1" smtClean="0"/>
              <a:t>pajak</a:t>
            </a:r>
            <a:r>
              <a:rPr lang="en-US" dirty="0" smtClean="0"/>
              <a:t> </a:t>
            </a:r>
            <a:r>
              <a:rPr lang="en-US" dirty="0" err="1" smtClean="0"/>
              <a:t>atau</a:t>
            </a:r>
            <a:r>
              <a:rPr lang="en-US" dirty="0" smtClean="0"/>
              <a:t> </a:t>
            </a:r>
            <a:r>
              <a:rPr lang="en-US" dirty="0" err="1" smtClean="0"/>
              <a:t>thd</a:t>
            </a:r>
            <a:r>
              <a:rPr lang="en-US" dirty="0" smtClean="0"/>
              <a:t> </a:t>
            </a:r>
            <a:r>
              <a:rPr lang="en-US" dirty="0" err="1" smtClean="0"/>
              <a:t>kpts</a:t>
            </a:r>
            <a:r>
              <a:rPr lang="en-US" dirty="0" smtClean="0"/>
              <a:t> </a:t>
            </a:r>
            <a:r>
              <a:rPr lang="en-US" dirty="0" err="1" smtClean="0"/>
              <a:t>yg</a:t>
            </a:r>
            <a:r>
              <a:rPr lang="en-US" dirty="0" smtClean="0"/>
              <a:t> </a:t>
            </a:r>
            <a:r>
              <a:rPr lang="en-US" dirty="0" err="1" smtClean="0"/>
              <a:t>dapat</a:t>
            </a:r>
            <a:r>
              <a:rPr lang="en-US" dirty="0" smtClean="0"/>
              <a:t> </a:t>
            </a:r>
            <a:r>
              <a:rPr lang="en-US" dirty="0" err="1" smtClean="0"/>
              <a:t>diajukan</a:t>
            </a:r>
            <a:r>
              <a:rPr lang="en-US" dirty="0" smtClean="0"/>
              <a:t> </a:t>
            </a:r>
            <a:r>
              <a:rPr lang="en-US" dirty="0" err="1" smtClean="0"/>
              <a:t>gugatan</a:t>
            </a:r>
            <a:r>
              <a:rPr lang="en-US" dirty="0" smtClean="0"/>
              <a:t>.</a:t>
            </a:r>
          </a:p>
          <a:p>
            <a:pPr eaLnBrk="1" hangingPunct="1">
              <a:lnSpc>
                <a:spcPct val="90000"/>
              </a:lnSpc>
            </a:pPr>
            <a:r>
              <a:rPr lang="en-US" dirty="0" err="1" smtClean="0"/>
              <a:t>Surat</a:t>
            </a:r>
            <a:r>
              <a:rPr lang="en-US" dirty="0" smtClean="0"/>
              <a:t> </a:t>
            </a:r>
            <a:r>
              <a:rPr lang="en-US" dirty="0" err="1" smtClean="0"/>
              <a:t>Uraian</a:t>
            </a:r>
            <a:r>
              <a:rPr lang="en-US" dirty="0" smtClean="0"/>
              <a:t> banding (SUB) </a:t>
            </a:r>
            <a:r>
              <a:rPr lang="en-US" dirty="0" err="1" smtClean="0"/>
              <a:t>srt</a:t>
            </a:r>
            <a:r>
              <a:rPr lang="en-US" dirty="0" smtClean="0"/>
              <a:t> </a:t>
            </a:r>
            <a:r>
              <a:rPr lang="en-US" dirty="0" err="1" smtClean="0"/>
              <a:t>Terbdg</a:t>
            </a:r>
            <a:r>
              <a:rPr lang="en-US" dirty="0" smtClean="0"/>
              <a:t> </a:t>
            </a:r>
            <a:r>
              <a:rPr lang="en-US" dirty="0" err="1" smtClean="0"/>
              <a:t>kpd</a:t>
            </a:r>
            <a:r>
              <a:rPr lang="en-US" dirty="0" smtClean="0"/>
              <a:t> </a:t>
            </a:r>
            <a:r>
              <a:rPr lang="en-US" dirty="0" err="1" smtClean="0"/>
              <a:t>Peng</a:t>
            </a:r>
            <a:r>
              <a:rPr lang="en-US" dirty="0" smtClean="0"/>
              <a:t> </a:t>
            </a:r>
            <a:r>
              <a:rPr lang="en-US" dirty="0" err="1" smtClean="0"/>
              <a:t>Pjk</a:t>
            </a:r>
            <a:r>
              <a:rPr lang="en-US" dirty="0" smtClean="0"/>
              <a:t> </a:t>
            </a:r>
            <a:r>
              <a:rPr lang="en-US" dirty="0" err="1" smtClean="0"/>
              <a:t>yg</a:t>
            </a:r>
            <a:r>
              <a:rPr lang="en-US" dirty="0" smtClean="0"/>
              <a:t> </a:t>
            </a:r>
            <a:r>
              <a:rPr lang="en-US" dirty="0" err="1" smtClean="0"/>
              <a:t>berisi</a:t>
            </a:r>
            <a:r>
              <a:rPr lang="en-US" dirty="0" smtClean="0"/>
              <a:t> </a:t>
            </a:r>
            <a:r>
              <a:rPr lang="en-US" dirty="0" err="1" smtClean="0"/>
              <a:t>jawaban</a:t>
            </a:r>
            <a:r>
              <a:rPr lang="en-US" dirty="0" smtClean="0"/>
              <a:t> </a:t>
            </a:r>
            <a:r>
              <a:rPr lang="en-US" dirty="0" err="1" smtClean="0"/>
              <a:t>atau</a:t>
            </a:r>
            <a:r>
              <a:rPr lang="en-US" dirty="0" smtClean="0"/>
              <a:t> </a:t>
            </a:r>
            <a:r>
              <a:rPr lang="en-US" dirty="0" err="1" smtClean="0"/>
              <a:t>alasan</a:t>
            </a:r>
            <a:r>
              <a:rPr lang="en-US" dirty="0" smtClean="0"/>
              <a:t> </a:t>
            </a:r>
            <a:r>
              <a:rPr lang="en-US" dirty="0" err="1" smtClean="0"/>
              <a:t>Bdg</a:t>
            </a:r>
            <a:endParaRPr lang="en-US" dirty="0" smtClean="0"/>
          </a:p>
          <a:p>
            <a:pPr eaLnBrk="1" hangingPunct="1">
              <a:lnSpc>
                <a:spcPct val="90000"/>
              </a:lnSpc>
            </a:pPr>
            <a:r>
              <a:rPr lang="en-US" dirty="0" err="1" smtClean="0"/>
              <a:t>Surat</a:t>
            </a:r>
            <a:r>
              <a:rPr lang="en-US" dirty="0" smtClean="0"/>
              <a:t> </a:t>
            </a:r>
            <a:r>
              <a:rPr lang="en-US" dirty="0" err="1" smtClean="0"/>
              <a:t>tanggapan</a:t>
            </a:r>
            <a:r>
              <a:rPr lang="en-US" dirty="0" smtClean="0"/>
              <a:t>, </a:t>
            </a:r>
            <a:r>
              <a:rPr lang="en-US" dirty="0" err="1" smtClean="0"/>
              <a:t>surat</a:t>
            </a:r>
            <a:r>
              <a:rPr lang="en-US" dirty="0" smtClean="0"/>
              <a:t> </a:t>
            </a:r>
            <a:r>
              <a:rPr lang="en-US" dirty="0" err="1" smtClean="0"/>
              <a:t>tergugat</a:t>
            </a:r>
            <a:r>
              <a:rPr lang="en-US" dirty="0" smtClean="0"/>
              <a:t> </a:t>
            </a:r>
            <a:r>
              <a:rPr lang="en-US" dirty="0" err="1" smtClean="0"/>
              <a:t>kpd</a:t>
            </a:r>
            <a:r>
              <a:rPr lang="en-US" dirty="0" smtClean="0"/>
              <a:t> PP </a:t>
            </a:r>
            <a:r>
              <a:rPr lang="en-US" dirty="0" err="1" smtClean="0"/>
              <a:t>yg</a:t>
            </a:r>
            <a:r>
              <a:rPr lang="en-US" dirty="0" smtClean="0"/>
              <a:t> </a:t>
            </a:r>
            <a:r>
              <a:rPr lang="en-US" dirty="0" err="1" smtClean="0"/>
              <a:t>berisi</a:t>
            </a:r>
            <a:r>
              <a:rPr lang="en-US" dirty="0" smtClean="0"/>
              <a:t> </a:t>
            </a:r>
            <a:r>
              <a:rPr lang="en-US" dirty="0" err="1" smtClean="0"/>
              <a:t>jawaban</a:t>
            </a:r>
            <a:r>
              <a:rPr lang="en-US" dirty="0" smtClean="0"/>
              <a:t> </a:t>
            </a:r>
            <a:r>
              <a:rPr lang="en-US" dirty="0" err="1" smtClean="0"/>
              <a:t>atas</a:t>
            </a:r>
            <a:r>
              <a:rPr lang="en-US" dirty="0" smtClean="0"/>
              <a:t> </a:t>
            </a:r>
            <a:r>
              <a:rPr lang="en-US" dirty="0" err="1" smtClean="0"/>
              <a:t>Gugatan</a:t>
            </a:r>
            <a:r>
              <a:rPr lang="en-US" dirty="0" smtClean="0"/>
              <a:t> </a:t>
            </a:r>
            <a:r>
              <a:rPr lang="en-US" dirty="0" err="1" smtClean="0"/>
              <a:t>yg</a:t>
            </a:r>
            <a:r>
              <a:rPr lang="en-US" dirty="0" smtClean="0"/>
              <a:t> </a:t>
            </a:r>
            <a:r>
              <a:rPr lang="en-US" dirty="0" err="1" smtClean="0"/>
              <a:t>diajukan</a:t>
            </a:r>
            <a:endParaRPr lang="en-US" dirty="0" smtClean="0"/>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685800" y="333375"/>
            <a:ext cx="8062913" cy="647700"/>
          </a:xfrm>
        </p:spPr>
        <p:txBody>
          <a:bodyPr/>
          <a:lstStyle/>
          <a:p>
            <a:pPr eaLnBrk="1" hangingPunct="1"/>
            <a:r>
              <a:rPr lang="en-US" sz="3600" b="1" smtClean="0"/>
              <a:t>Pengertian (lanjutan)</a:t>
            </a:r>
          </a:p>
        </p:txBody>
      </p:sp>
      <p:sp>
        <p:nvSpPr>
          <p:cNvPr id="52227" name="Rectangle 3"/>
          <p:cNvSpPr>
            <a:spLocks noGrp="1" noChangeArrowheads="1"/>
          </p:cNvSpPr>
          <p:nvPr>
            <p:ph idx="1"/>
          </p:nvPr>
        </p:nvSpPr>
        <p:spPr>
          <a:xfrm>
            <a:off x="685800" y="1857375"/>
            <a:ext cx="8172450" cy="3786188"/>
          </a:xfrm>
          <a:ln>
            <a:solidFill>
              <a:srgbClr val="FF0000"/>
            </a:solidFill>
          </a:ln>
        </p:spPr>
        <p:txBody>
          <a:bodyPr/>
          <a:lstStyle/>
          <a:p>
            <a:pPr eaLnBrk="1" hangingPunct="1"/>
            <a:r>
              <a:rPr lang="en-US" smtClean="0"/>
              <a:t>Surat Bantahan, srt dari pemohon banding atau penggugat k</a:t>
            </a:r>
            <a:r>
              <a:rPr lang="id-ID" smtClean="0"/>
              <a:t>e</a:t>
            </a:r>
            <a:r>
              <a:rPr lang="en-US" smtClean="0"/>
              <a:t>p</a:t>
            </a:r>
            <a:r>
              <a:rPr lang="id-ID" smtClean="0"/>
              <a:t>a</a:t>
            </a:r>
            <a:r>
              <a:rPr lang="en-US" smtClean="0"/>
              <a:t>d</a:t>
            </a:r>
            <a:r>
              <a:rPr lang="id-ID" smtClean="0"/>
              <a:t>a</a:t>
            </a:r>
            <a:r>
              <a:rPr lang="en-US" smtClean="0"/>
              <a:t> P</a:t>
            </a:r>
            <a:r>
              <a:rPr lang="id-ID" smtClean="0"/>
              <a:t>engadilan </a:t>
            </a:r>
            <a:r>
              <a:rPr lang="en-US" smtClean="0"/>
              <a:t>P</a:t>
            </a:r>
            <a:r>
              <a:rPr lang="id-ID" smtClean="0"/>
              <a:t>ajak</a:t>
            </a:r>
            <a:r>
              <a:rPr lang="en-US" smtClean="0"/>
              <a:t> berisi bantahan atas SUB atau S</a:t>
            </a:r>
            <a:r>
              <a:rPr lang="id-ID" smtClean="0"/>
              <a:t>u</a:t>
            </a:r>
            <a:r>
              <a:rPr lang="en-US" smtClean="0"/>
              <a:t>r</a:t>
            </a:r>
            <a:r>
              <a:rPr lang="id-ID" smtClean="0"/>
              <a:t>a</a:t>
            </a:r>
            <a:r>
              <a:rPr lang="en-US" smtClean="0"/>
              <a:t>t Tanggapan</a:t>
            </a:r>
          </a:p>
          <a:p>
            <a:pPr eaLnBrk="1" hangingPunct="1"/>
            <a:r>
              <a:rPr lang="en-US" smtClean="0"/>
              <a:t>T</a:t>
            </a:r>
            <a:r>
              <a:rPr lang="id-ID" smtClean="0"/>
              <a:t>an</a:t>
            </a:r>
            <a:r>
              <a:rPr lang="en-US" smtClean="0"/>
              <a:t>g</a:t>
            </a:r>
            <a:r>
              <a:rPr lang="id-ID" smtClean="0"/>
              <a:t>ga</a:t>
            </a:r>
            <a:r>
              <a:rPr lang="en-US" smtClean="0"/>
              <a:t>l diterima= t</a:t>
            </a:r>
            <a:r>
              <a:rPr lang="id-ID" smtClean="0"/>
              <a:t>an</a:t>
            </a:r>
            <a:r>
              <a:rPr lang="en-US" smtClean="0"/>
              <a:t>g</a:t>
            </a:r>
            <a:r>
              <a:rPr lang="id-ID" smtClean="0"/>
              <a:t>ga</a:t>
            </a:r>
            <a:r>
              <a:rPr lang="en-US" smtClean="0"/>
              <a:t>l stempel pos pengiriman, t</a:t>
            </a:r>
            <a:r>
              <a:rPr lang="id-ID" smtClean="0"/>
              <a:t>ang</a:t>
            </a:r>
            <a:r>
              <a:rPr lang="en-US" smtClean="0"/>
              <a:t>g</a:t>
            </a:r>
            <a:r>
              <a:rPr lang="id-ID" smtClean="0"/>
              <a:t>a</a:t>
            </a:r>
            <a:r>
              <a:rPr lang="en-US" smtClean="0"/>
              <a:t>l faks, t</a:t>
            </a:r>
            <a:r>
              <a:rPr lang="id-ID" smtClean="0"/>
              <a:t>an</a:t>
            </a:r>
            <a:r>
              <a:rPr lang="en-US" smtClean="0"/>
              <a:t>g</a:t>
            </a:r>
            <a:r>
              <a:rPr lang="id-ID" smtClean="0"/>
              <a:t>ga</a:t>
            </a:r>
            <a:r>
              <a:rPr lang="en-US" smtClean="0"/>
              <a:t>l kep</a:t>
            </a:r>
            <a:r>
              <a:rPr lang="id-ID" smtClean="0"/>
              <a:t>utu</a:t>
            </a:r>
            <a:r>
              <a:rPr lang="en-US" smtClean="0"/>
              <a:t>s</a:t>
            </a:r>
            <a:r>
              <a:rPr lang="id-ID" smtClean="0"/>
              <a:t>an</a:t>
            </a:r>
            <a:r>
              <a:rPr lang="en-US" smtClean="0"/>
              <a:t> atau putusan diterima langsung</a:t>
            </a:r>
          </a:p>
          <a:p>
            <a:pPr eaLnBrk="1" hangingPunct="1"/>
            <a:endParaRPr lang="en-US" smtClean="0"/>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63"/>
            <a:ext cx="8291264" cy="5737250"/>
          </a:xfrm>
          <a:ln w="12700">
            <a:solidFill>
              <a:schemeClr val="accent1">
                <a:lumMod val="50000"/>
              </a:schemeClr>
            </a:solidFill>
          </a:ln>
        </p:spPr>
        <p:txBody>
          <a:bodyPr>
            <a:normAutofit fontScale="92500" lnSpcReduction="20000"/>
          </a:bodyPr>
          <a:lstStyle/>
          <a:p>
            <a:pPr>
              <a:buFont typeface="Arial" charset="0"/>
              <a:buNone/>
              <a:defRPr/>
            </a:pPr>
            <a:r>
              <a:rPr lang="id-ID" sz="2400" dirty="0" smtClean="0"/>
              <a:t>Tata Cara Pengajuan Permohonan Banding</a:t>
            </a:r>
          </a:p>
          <a:p>
            <a:pPr>
              <a:buFont typeface="Arial" charset="0"/>
              <a:buNone/>
              <a:defRPr/>
            </a:pPr>
            <a:r>
              <a:rPr lang="id-ID" sz="2400" dirty="0" smtClean="0"/>
              <a:t>Apabila WP tidak atau belum puas dengan keputusan yang </a:t>
            </a:r>
          </a:p>
          <a:p>
            <a:pPr>
              <a:buFont typeface="Arial" charset="0"/>
              <a:buNone/>
              <a:defRPr/>
            </a:pPr>
            <a:r>
              <a:rPr lang="id-ID" sz="2400" dirty="0" smtClean="0"/>
              <a:t>diberikan atas keberatan</a:t>
            </a:r>
            <a:r>
              <a:rPr lang="en-US" sz="2400" dirty="0" smtClean="0"/>
              <a:t> </a:t>
            </a:r>
            <a:r>
              <a:rPr lang="en-US" sz="2400" dirty="0" err="1" smtClean="0"/>
              <a:t>dan</a:t>
            </a:r>
            <a:r>
              <a:rPr lang="en-US" sz="2400" dirty="0" smtClean="0"/>
              <a:t> </a:t>
            </a:r>
            <a:r>
              <a:rPr lang="en-US" sz="2400" dirty="0" err="1" smtClean="0"/>
              <a:t>menjadikan</a:t>
            </a:r>
            <a:r>
              <a:rPr lang="en-US" sz="2400" dirty="0" smtClean="0"/>
              <a:t> </a:t>
            </a:r>
            <a:r>
              <a:rPr lang="en-US" sz="2400" dirty="0" err="1" smtClean="0"/>
              <a:t>sengketa</a:t>
            </a:r>
            <a:r>
              <a:rPr lang="id-ID" sz="2400" dirty="0" smtClean="0"/>
              <a:t>, WP dapat </a:t>
            </a:r>
            <a:endParaRPr lang="en-US" sz="2400" dirty="0" smtClean="0"/>
          </a:p>
          <a:p>
            <a:pPr>
              <a:buFont typeface="Arial" charset="0"/>
              <a:buNone/>
              <a:defRPr/>
            </a:pPr>
            <a:r>
              <a:rPr lang="id-ID" sz="2400" dirty="0" smtClean="0"/>
              <a:t>mengajukan banding. kepada badan peradilan pajak, dengan </a:t>
            </a:r>
            <a:endParaRPr lang="en-US" sz="2400" dirty="0" smtClean="0"/>
          </a:p>
          <a:p>
            <a:pPr>
              <a:buFont typeface="Arial" charset="0"/>
              <a:buNone/>
              <a:defRPr/>
            </a:pPr>
            <a:r>
              <a:rPr lang="id-ID" sz="2400" dirty="0" smtClean="0"/>
              <a:t>syarat:</a:t>
            </a:r>
          </a:p>
          <a:p>
            <a:pPr>
              <a:buFont typeface="Arial" charset="0"/>
              <a:buNone/>
              <a:defRPr/>
            </a:pPr>
            <a:r>
              <a:rPr lang="id-ID" sz="2400" dirty="0" smtClean="0"/>
              <a:t>a. Tertulis dalam bahasa Indonesia.</a:t>
            </a:r>
            <a:endParaRPr lang="en-US" sz="2400" dirty="0" smtClean="0"/>
          </a:p>
          <a:p>
            <a:pPr>
              <a:buFont typeface="Arial" charset="0"/>
              <a:buNone/>
              <a:defRPr/>
            </a:pPr>
            <a:r>
              <a:rPr lang="en-US" sz="2400" dirty="0" smtClean="0"/>
              <a:t>b. </a:t>
            </a:r>
            <a:r>
              <a:rPr lang="en-US" sz="2400" dirty="0" err="1" smtClean="0"/>
              <a:t>Pokok</a:t>
            </a:r>
            <a:r>
              <a:rPr lang="en-US" sz="2400" dirty="0" smtClean="0"/>
              <a:t> </a:t>
            </a:r>
            <a:r>
              <a:rPr lang="en-US" sz="2400" dirty="0" err="1" smtClean="0"/>
              <a:t>Sengketa</a:t>
            </a:r>
            <a:r>
              <a:rPr lang="en-US" sz="2400" dirty="0" smtClean="0"/>
              <a:t> </a:t>
            </a:r>
            <a:r>
              <a:rPr lang="en-US" sz="2400" dirty="0" err="1" smtClean="0"/>
              <a:t>terhadap</a:t>
            </a:r>
            <a:r>
              <a:rPr lang="en-US" sz="2400" dirty="0" smtClean="0"/>
              <a:t> </a:t>
            </a:r>
            <a:r>
              <a:rPr lang="en-US" sz="2400" dirty="0" err="1" smtClean="0"/>
              <a:t>Keputusan</a:t>
            </a:r>
            <a:r>
              <a:rPr lang="en-US" sz="2400" dirty="0" smtClean="0"/>
              <a:t> </a:t>
            </a:r>
            <a:r>
              <a:rPr lang="en-US" sz="2400" dirty="0" err="1" smtClean="0"/>
              <a:t>Keberatan</a:t>
            </a:r>
            <a:endParaRPr lang="id-ID" sz="2400" dirty="0" smtClean="0"/>
          </a:p>
          <a:p>
            <a:pPr>
              <a:buFont typeface="Arial" charset="0"/>
              <a:buNone/>
              <a:defRPr/>
            </a:pPr>
            <a:r>
              <a:rPr lang="id-ID" sz="2400" dirty="0" smtClean="0"/>
              <a:t>b. Dalam jangka waktu 3 bulan sejak keputusan keberatan diterima</a:t>
            </a:r>
            <a:r>
              <a:rPr lang="en-US" sz="2400" dirty="0" smtClean="0"/>
              <a:t> (</a:t>
            </a:r>
            <a:r>
              <a:rPr lang="en-US" sz="2400" dirty="0" err="1" smtClean="0"/>
              <a:t>dibuktikan</a:t>
            </a:r>
            <a:r>
              <a:rPr lang="en-US" sz="2400" dirty="0" smtClean="0"/>
              <a:t> cap </a:t>
            </a:r>
            <a:r>
              <a:rPr lang="en-US" sz="2400" dirty="0" err="1" smtClean="0"/>
              <a:t>pos</a:t>
            </a:r>
            <a:r>
              <a:rPr lang="en-US" sz="2400" dirty="0" smtClean="0"/>
              <a:t> </a:t>
            </a:r>
            <a:r>
              <a:rPr lang="en-US" sz="2400" dirty="0" err="1" smtClean="0"/>
              <a:t>atau</a:t>
            </a:r>
            <a:r>
              <a:rPr lang="en-US" sz="2400" dirty="0" smtClean="0"/>
              <a:t> </a:t>
            </a:r>
            <a:r>
              <a:rPr lang="en-US" sz="2400" dirty="0" err="1" smtClean="0"/>
              <a:t>resi</a:t>
            </a:r>
            <a:r>
              <a:rPr lang="en-US" sz="2400" dirty="0" smtClean="0"/>
              <a:t> </a:t>
            </a:r>
            <a:r>
              <a:rPr lang="en-US" sz="2400" dirty="0" err="1" smtClean="0"/>
              <a:t>jasa</a:t>
            </a:r>
            <a:r>
              <a:rPr lang="en-US" sz="2400" dirty="0" smtClean="0"/>
              <a:t> </a:t>
            </a:r>
            <a:r>
              <a:rPr lang="en-US" sz="2400" dirty="0" err="1" smtClean="0"/>
              <a:t>titipan</a:t>
            </a:r>
            <a:r>
              <a:rPr lang="en-US" sz="2400" dirty="0" smtClean="0"/>
              <a:t>)</a:t>
            </a:r>
            <a:r>
              <a:rPr lang="id-ID" sz="2400" dirty="0" smtClean="0"/>
              <a:t>.</a:t>
            </a:r>
          </a:p>
          <a:p>
            <a:pPr>
              <a:buFont typeface="Arial" charset="0"/>
              <a:buNone/>
              <a:defRPr/>
            </a:pPr>
            <a:r>
              <a:rPr lang="id-ID" sz="2400" dirty="0" smtClean="0"/>
              <a:t>c.  Alasan yang jelas.</a:t>
            </a:r>
          </a:p>
          <a:p>
            <a:pPr>
              <a:buFont typeface="Arial" charset="0"/>
              <a:buNone/>
              <a:defRPr/>
            </a:pPr>
            <a:r>
              <a:rPr lang="id-ID" sz="2400" dirty="0" smtClean="0"/>
              <a:t>d.  Dilampiri  salinan  Surat Keputusan atas keberatan.</a:t>
            </a:r>
            <a:endParaRPr lang="en-US" sz="2400" dirty="0" smtClean="0"/>
          </a:p>
          <a:p>
            <a:pPr>
              <a:buFont typeface="Arial" charset="0"/>
              <a:buNone/>
              <a:defRPr/>
            </a:pPr>
            <a:r>
              <a:rPr lang="en-US" sz="2400" dirty="0" smtClean="0"/>
              <a:t>e. </a:t>
            </a:r>
            <a:r>
              <a:rPr lang="en-US" sz="2400" dirty="0" err="1" smtClean="0"/>
              <a:t>Kelengkapan</a:t>
            </a:r>
            <a:r>
              <a:rPr lang="en-US" sz="2400" dirty="0" smtClean="0"/>
              <a:t> </a:t>
            </a:r>
            <a:r>
              <a:rPr lang="en-US" sz="2400" dirty="0" err="1" smtClean="0"/>
              <a:t>Dokumen</a:t>
            </a:r>
            <a:r>
              <a:rPr lang="en-US" sz="2400" dirty="0" smtClean="0"/>
              <a:t> : </a:t>
            </a:r>
            <a:r>
              <a:rPr lang="en-US" sz="2400" dirty="0" err="1" smtClean="0"/>
              <a:t>akta</a:t>
            </a:r>
            <a:r>
              <a:rPr lang="en-US" sz="2400" dirty="0" smtClean="0"/>
              <a:t> </a:t>
            </a:r>
            <a:r>
              <a:rPr lang="en-US" sz="2400" dirty="0" err="1" smtClean="0"/>
              <a:t>pendirian</a:t>
            </a:r>
            <a:r>
              <a:rPr lang="en-US" sz="2400" dirty="0" smtClean="0"/>
              <a:t>, SKP, </a:t>
            </a:r>
            <a:r>
              <a:rPr lang="en-US" sz="2400" dirty="0" err="1" smtClean="0"/>
              <a:t>Keputusan</a:t>
            </a:r>
            <a:r>
              <a:rPr lang="en-US" sz="2400" dirty="0" smtClean="0"/>
              <a:t> </a:t>
            </a:r>
            <a:r>
              <a:rPr lang="en-US" sz="2400" dirty="0" err="1" smtClean="0"/>
              <a:t>keberatan</a:t>
            </a:r>
            <a:r>
              <a:rPr lang="en-US" sz="2400" dirty="0" smtClean="0"/>
              <a:t>, SSP </a:t>
            </a:r>
            <a:r>
              <a:rPr lang="en-US" sz="2400" dirty="0" err="1" smtClean="0"/>
              <a:t>dan</a:t>
            </a:r>
            <a:r>
              <a:rPr lang="en-US" sz="2400" dirty="0" smtClean="0"/>
              <a:t> </a:t>
            </a:r>
            <a:r>
              <a:rPr lang="en-US" sz="2400" dirty="0" err="1" smtClean="0"/>
              <a:t>lainnya</a:t>
            </a:r>
            <a:r>
              <a:rPr lang="en-US" sz="2400" dirty="0" smtClean="0"/>
              <a:t>.</a:t>
            </a:r>
            <a:endParaRPr lang="id-ID" sz="2400" dirty="0" smtClean="0"/>
          </a:p>
          <a:p>
            <a:pPr>
              <a:buFont typeface="Arial" charset="0"/>
              <a:buNone/>
              <a:defRPr/>
            </a:pPr>
            <a:endParaRPr lang="id-ID" sz="2400" dirty="0" smtClean="0"/>
          </a:p>
          <a:p>
            <a:pPr>
              <a:buFont typeface="Arial" charset="0"/>
              <a:buNone/>
              <a:defRPr/>
            </a:pPr>
            <a:r>
              <a:rPr lang="id-ID" sz="2400" dirty="0" smtClean="0"/>
              <a:t>Pengajuan permohonan Banding tidak menunda kewajiban </a:t>
            </a:r>
          </a:p>
          <a:p>
            <a:pPr>
              <a:buFont typeface="Arial" charset="0"/>
              <a:buNone/>
              <a:defRPr/>
            </a:pPr>
            <a:r>
              <a:rPr lang="id-ID" sz="2400" dirty="0" smtClean="0"/>
              <a:t>membayar pajak dan pelaksanaan penagihan pajak</a:t>
            </a:r>
          </a:p>
          <a:p>
            <a:pPr>
              <a:defRPr/>
            </a:pP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ircle(in)">
                                      <p:cBhvr>
                                        <p:cTn id="21" dur="2000"/>
                                        <p:tgtEl>
                                          <p:spTgt spid="3">
                                            <p:txEl>
                                              <p:pRg st="3" end="3"/>
                                            </p:txEl>
                                          </p:spTgt>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down)">
                                      <p:cBhvr>
                                        <p:cTn id="32" dur="500"/>
                                        <p:tgtEl>
                                          <p:spTgt spid="3">
                                            <p:txEl>
                                              <p:pRg st="6" end="6"/>
                                            </p:txEl>
                                          </p:spTgt>
                                        </p:tgtEl>
                                      </p:cBhvr>
                                    </p:animEffect>
                                  </p:childTnLst>
                                </p:cTn>
                              </p:par>
                              <p:par>
                                <p:cTn id="33" presetID="6" presetClass="entr" presetSubtype="16" fill="hold" grpId="0"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circle(in)">
                                      <p:cBhvr>
                                        <p:cTn id="35" dur="2000"/>
                                        <p:tgtEl>
                                          <p:spTgt spid="3">
                                            <p:txEl>
                                              <p:pRg st="7" end="7"/>
                                            </p:txEl>
                                          </p:spTgt>
                                        </p:tgtEl>
                                      </p:cBhvr>
                                    </p:animEffect>
                                  </p:childTnLst>
                                </p:cTn>
                              </p:par>
                              <p:par>
                                <p:cTn id="36" presetID="6" presetClass="entr" presetSubtype="16" fill="hold" grpId="0"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circle(in)">
                                      <p:cBhvr>
                                        <p:cTn id="38" dur="2000"/>
                                        <p:tgtEl>
                                          <p:spTgt spid="3">
                                            <p:txEl>
                                              <p:pRg st="8" end="8"/>
                                            </p:txEl>
                                          </p:spTgt>
                                        </p:tgtEl>
                                      </p:cBhvr>
                                    </p:animEffect>
                                  </p:childTnLst>
                                </p:cTn>
                              </p:par>
                              <p:par>
                                <p:cTn id="39" presetID="6" presetClass="entr" presetSubtype="16" fill="hold" grpId="0"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circle(in)">
                                      <p:cBhvr>
                                        <p:cTn id="41" dur="2000"/>
                                        <p:tgtEl>
                                          <p:spTgt spid="3">
                                            <p:txEl>
                                              <p:pRg st="9" end="9"/>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3">
                                            <p:txEl>
                                              <p:pRg st="10" end="10"/>
                                            </p:txEl>
                                          </p:spTgt>
                                        </p:tgtEl>
                                        <p:attrNameLst>
                                          <p:attrName>style.visibility</p:attrName>
                                        </p:attrNameLst>
                                      </p:cBhvr>
                                      <p:to>
                                        <p:strVal val="visible"/>
                                      </p:to>
                                    </p:set>
                                    <p:animEffect transition="in" filter="circle(in)">
                                      <p:cBhvr>
                                        <p:cTn id="46" dur="2000"/>
                                        <p:tgtEl>
                                          <p:spTgt spid="3">
                                            <p:txEl>
                                              <p:pRg st="10" end="10"/>
                                            </p:txEl>
                                          </p:spTgt>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Effect transition="in" filter="circle(in)">
                                      <p:cBhvr>
                                        <p:cTn id="49" dur="2000"/>
                                        <p:tgtEl>
                                          <p:spTgt spid="3">
                                            <p:txEl>
                                              <p:pRg st="12" end="12"/>
                                            </p:txEl>
                                          </p:spTgt>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3">
                                            <p:txEl>
                                              <p:pRg st="13" end="13"/>
                                            </p:txEl>
                                          </p:spTgt>
                                        </p:tgtEl>
                                        <p:attrNameLst>
                                          <p:attrName>style.visibility</p:attrName>
                                        </p:attrNameLst>
                                      </p:cBhvr>
                                      <p:to>
                                        <p:strVal val="visible"/>
                                      </p:to>
                                    </p:set>
                                    <p:animEffect transition="in" filter="circle(in)">
                                      <p:cBhvr>
                                        <p:cTn id="52"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52736"/>
            <a:ext cx="8229600" cy="5073427"/>
          </a:xfrm>
          <a:ln>
            <a:solidFill>
              <a:schemeClr val="accent1"/>
            </a:solidFill>
          </a:ln>
        </p:spPr>
        <p:txBody>
          <a:bodyPr/>
          <a:lstStyle/>
          <a:p>
            <a:pPr marL="0" indent="0">
              <a:buNone/>
            </a:pPr>
            <a:r>
              <a:rPr lang="en-US" dirty="0" smtClean="0"/>
              <a:t>.</a:t>
            </a:r>
          </a:p>
          <a:p>
            <a:pPr marL="0" indent="0">
              <a:buNone/>
            </a:pPr>
            <a:endParaRPr lang="en-US" dirty="0"/>
          </a:p>
          <a:p>
            <a:pPr marL="0" indent="0">
              <a:buNone/>
            </a:pPr>
            <a:endParaRPr lang="en-US" dirty="0" smtClean="0"/>
          </a:p>
          <a:p>
            <a:pPr marL="0" indent="0">
              <a:buNone/>
            </a:pPr>
            <a:r>
              <a:rPr lang="en-US" sz="4400" dirty="0" smtClean="0"/>
              <a:t>HAKIM, SEKRETARIS,PANITERA  </a:t>
            </a:r>
          </a:p>
          <a:p>
            <a:pPr marL="0" indent="0">
              <a:buNone/>
            </a:pPr>
            <a:r>
              <a:rPr lang="en-US" sz="4400" dirty="0"/>
              <a:t> </a:t>
            </a:r>
            <a:r>
              <a:rPr lang="en-US" sz="4400" dirty="0" smtClean="0"/>
              <a:t>            </a:t>
            </a:r>
            <a:r>
              <a:rPr lang="en-US" sz="4400" dirty="0" err="1" smtClean="0"/>
              <a:t>Panitera</a:t>
            </a:r>
            <a:r>
              <a:rPr lang="en-US" sz="4400" dirty="0" smtClean="0"/>
              <a:t> </a:t>
            </a:r>
            <a:r>
              <a:rPr lang="en-US" sz="4400" dirty="0" err="1" smtClean="0"/>
              <a:t>Pengganti</a:t>
            </a:r>
            <a:endParaRPr lang="en-US" sz="4400" dirty="0"/>
          </a:p>
        </p:txBody>
      </p:sp>
    </p:spTree>
    <p:extLst>
      <p:ext uri="{BB962C8B-B14F-4D97-AF65-F5344CB8AC3E}">
        <p14:creationId xmlns:p14="http://schemas.microsoft.com/office/powerpoint/2010/main" xmlns="" val="3875338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Autofit/>
          </a:bodyPr>
          <a:lstStyle/>
          <a:p>
            <a:r>
              <a:rPr lang="en-US" sz="3600" dirty="0" err="1" smtClean="0"/>
              <a:t>Pengertian</a:t>
            </a:r>
            <a:endParaRPr lang="en-US" sz="3600" dirty="0"/>
          </a:p>
        </p:txBody>
      </p:sp>
      <p:sp>
        <p:nvSpPr>
          <p:cNvPr id="3" name="Content Placeholder 2"/>
          <p:cNvSpPr>
            <a:spLocks noGrp="1"/>
          </p:cNvSpPr>
          <p:nvPr>
            <p:ph idx="1"/>
          </p:nvPr>
        </p:nvSpPr>
        <p:spPr>
          <a:xfrm>
            <a:off x="457200" y="1000108"/>
            <a:ext cx="8229600" cy="5126055"/>
          </a:xfrm>
          <a:ln w="38100">
            <a:solidFill>
              <a:schemeClr val="tx1"/>
            </a:solidFill>
          </a:ln>
        </p:spPr>
        <p:txBody>
          <a:bodyPr>
            <a:normAutofit fontScale="92500" lnSpcReduction="20000"/>
          </a:bodyPr>
          <a:lstStyle/>
          <a:p>
            <a:pPr>
              <a:buNone/>
            </a:pPr>
            <a:r>
              <a:rPr lang="en-US" dirty="0" smtClean="0"/>
              <a:t>1. Hakim Tunggal </a:t>
            </a:r>
            <a:r>
              <a:rPr lang="en-US" dirty="0" err="1" smtClean="0"/>
              <a:t>adalah</a:t>
            </a:r>
            <a:r>
              <a:rPr lang="en-US" dirty="0" smtClean="0"/>
              <a:t> hakim yang </a:t>
            </a:r>
            <a:r>
              <a:rPr lang="en-US" dirty="0" err="1" smtClean="0"/>
              <a:t>ditunjuk</a:t>
            </a:r>
            <a:r>
              <a:rPr lang="en-US" dirty="0" smtClean="0"/>
              <a:t> </a:t>
            </a:r>
            <a:r>
              <a:rPr lang="en-US" dirty="0" err="1" smtClean="0"/>
              <a:t>untuk</a:t>
            </a:r>
            <a:r>
              <a:rPr lang="en-US" dirty="0" smtClean="0"/>
              <a:t> </a:t>
            </a:r>
            <a:r>
              <a:rPr lang="en-US" dirty="0" err="1" smtClean="0"/>
              <a:t>memeriksa</a:t>
            </a:r>
            <a:r>
              <a:rPr lang="en-US" dirty="0" smtClean="0"/>
              <a:t> </a:t>
            </a:r>
            <a:r>
              <a:rPr lang="en-US" dirty="0" err="1" smtClean="0"/>
              <a:t>dan</a:t>
            </a:r>
            <a:r>
              <a:rPr lang="en-US" dirty="0" smtClean="0"/>
              <a:t> </a:t>
            </a:r>
            <a:r>
              <a:rPr lang="en-US" dirty="0" err="1" smtClean="0"/>
              <a:t>memutus</a:t>
            </a:r>
            <a:r>
              <a:rPr lang="en-US" dirty="0" smtClean="0"/>
              <a:t> </a:t>
            </a:r>
            <a:r>
              <a:rPr lang="en-US" dirty="0" err="1" smtClean="0"/>
              <a:t>sengketa</a:t>
            </a:r>
            <a:r>
              <a:rPr lang="en-US" dirty="0" smtClean="0"/>
              <a:t> </a:t>
            </a:r>
            <a:r>
              <a:rPr lang="en-US" dirty="0" err="1" smtClean="0"/>
              <a:t>pajak</a:t>
            </a:r>
            <a:r>
              <a:rPr lang="en-US" dirty="0" smtClean="0"/>
              <a:t> </a:t>
            </a:r>
            <a:r>
              <a:rPr lang="en-US" dirty="0" err="1" smtClean="0"/>
              <a:t>dengan</a:t>
            </a:r>
            <a:r>
              <a:rPr lang="en-US" dirty="0" smtClean="0"/>
              <a:t> </a:t>
            </a:r>
            <a:r>
              <a:rPr lang="en-US" dirty="0" err="1" smtClean="0"/>
              <a:t>acara</a:t>
            </a:r>
            <a:r>
              <a:rPr lang="en-US" dirty="0" smtClean="0"/>
              <a:t> </a:t>
            </a:r>
            <a:r>
              <a:rPr lang="en-US" dirty="0" err="1" smtClean="0"/>
              <a:t>cepat</a:t>
            </a:r>
            <a:r>
              <a:rPr lang="en-US" dirty="0" smtClean="0"/>
              <a:t>. </a:t>
            </a:r>
          </a:p>
          <a:p>
            <a:pPr>
              <a:buNone/>
            </a:pPr>
            <a:r>
              <a:rPr lang="en-US" dirty="0" smtClean="0"/>
              <a:t>2. </a:t>
            </a:r>
            <a:r>
              <a:rPr lang="en-US" dirty="0" err="1" smtClean="0"/>
              <a:t>Anggota</a:t>
            </a:r>
            <a:r>
              <a:rPr lang="en-US" dirty="0" smtClean="0"/>
              <a:t> Hakim </a:t>
            </a:r>
            <a:r>
              <a:rPr lang="en-US" dirty="0" err="1" smtClean="0"/>
              <a:t>adalah</a:t>
            </a:r>
            <a:r>
              <a:rPr lang="en-US" dirty="0" smtClean="0"/>
              <a:t> hakim </a:t>
            </a:r>
            <a:r>
              <a:rPr lang="en-US" dirty="0" err="1" smtClean="0"/>
              <a:t>tunggal</a:t>
            </a:r>
            <a:r>
              <a:rPr lang="en-US" dirty="0" smtClean="0"/>
              <a:t> </a:t>
            </a:r>
            <a:r>
              <a:rPr lang="en-US" dirty="0" err="1" smtClean="0"/>
              <a:t>atau</a:t>
            </a:r>
            <a:r>
              <a:rPr lang="en-US" dirty="0" smtClean="0"/>
              <a:t> hakim </a:t>
            </a:r>
            <a:r>
              <a:rPr lang="en-US" dirty="0" err="1" smtClean="0"/>
              <a:t>dalam</a:t>
            </a:r>
            <a:r>
              <a:rPr lang="en-US" dirty="0" smtClean="0"/>
              <a:t> </a:t>
            </a:r>
            <a:r>
              <a:rPr lang="en-US" dirty="0" err="1" smtClean="0"/>
              <a:t>suatu</a:t>
            </a:r>
            <a:r>
              <a:rPr lang="en-US" dirty="0" smtClean="0"/>
              <a:t> </a:t>
            </a:r>
            <a:r>
              <a:rPr lang="en-US" dirty="0" err="1" smtClean="0"/>
              <a:t>Majelis</a:t>
            </a:r>
            <a:r>
              <a:rPr lang="en-US" dirty="0" smtClean="0"/>
              <a:t>, </a:t>
            </a:r>
            <a:r>
              <a:rPr lang="en-US" dirty="0" err="1" smtClean="0"/>
              <a:t>termasuk</a:t>
            </a:r>
            <a:r>
              <a:rPr lang="en-US" dirty="0" smtClean="0"/>
              <a:t> Hakim </a:t>
            </a:r>
            <a:r>
              <a:rPr lang="en-US" dirty="0" err="1" smtClean="0"/>
              <a:t>Ketua</a:t>
            </a:r>
            <a:r>
              <a:rPr lang="en-US" dirty="0" smtClean="0"/>
              <a:t>. </a:t>
            </a:r>
          </a:p>
          <a:p>
            <a:pPr>
              <a:buNone/>
            </a:pPr>
            <a:r>
              <a:rPr lang="en-US" dirty="0" smtClean="0"/>
              <a:t>3. Hakim </a:t>
            </a:r>
            <a:r>
              <a:rPr lang="en-US" dirty="0" err="1" smtClean="0"/>
              <a:t>Ketua</a:t>
            </a:r>
            <a:r>
              <a:rPr lang="en-US" dirty="0" smtClean="0"/>
              <a:t> </a:t>
            </a:r>
            <a:r>
              <a:rPr lang="en-US" dirty="0" err="1" smtClean="0"/>
              <a:t>adalah</a:t>
            </a:r>
            <a:r>
              <a:rPr lang="en-US" dirty="0" smtClean="0"/>
              <a:t> </a:t>
            </a:r>
            <a:r>
              <a:rPr lang="en-US" dirty="0" err="1" smtClean="0"/>
              <a:t>anggota</a:t>
            </a:r>
            <a:r>
              <a:rPr lang="en-US" dirty="0" smtClean="0"/>
              <a:t> </a:t>
            </a:r>
            <a:r>
              <a:rPr lang="en-US" dirty="0" err="1" smtClean="0"/>
              <a:t>Majelis</a:t>
            </a:r>
            <a:r>
              <a:rPr lang="en-US" dirty="0" smtClean="0"/>
              <a:t> yang </a:t>
            </a:r>
            <a:r>
              <a:rPr lang="en-US" dirty="0" err="1" smtClean="0"/>
              <a:t>ditunjuk</a:t>
            </a:r>
            <a:r>
              <a:rPr lang="en-US" dirty="0" smtClean="0"/>
              <a:t> </a:t>
            </a:r>
            <a:r>
              <a:rPr lang="en-US" dirty="0" err="1" smtClean="0"/>
              <a:t>oleh</a:t>
            </a:r>
            <a:r>
              <a:rPr lang="en-US" dirty="0" smtClean="0"/>
              <a:t> </a:t>
            </a:r>
            <a:r>
              <a:rPr lang="en-US" dirty="0" err="1" smtClean="0"/>
              <a:t>Ketua</a:t>
            </a: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untuk</a:t>
            </a:r>
            <a:r>
              <a:rPr lang="en-US" dirty="0" smtClean="0"/>
              <a:t> </a:t>
            </a:r>
            <a:r>
              <a:rPr lang="en-US" dirty="0" err="1" smtClean="0"/>
              <a:t>memimpin</a:t>
            </a:r>
            <a:r>
              <a:rPr lang="en-US" dirty="0" smtClean="0"/>
              <a:t> </a:t>
            </a:r>
            <a:r>
              <a:rPr lang="en-US" dirty="0" err="1" smtClean="0"/>
              <a:t>Majelis</a:t>
            </a:r>
            <a:r>
              <a:rPr lang="en-US" dirty="0" smtClean="0"/>
              <a:t>. </a:t>
            </a:r>
          </a:p>
          <a:p>
            <a:pPr>
              <a:buNone/>
            </a:pPr>
            <a:r>
              <a:rPr lang="en-US" dirty="0" smtClean="0"/>
              <a:t>4. </a:t>
            </a:r>
            <a:r>
              <a:rPr lang="en-US" dirty="0" err="1" smtClean="0"/>
              <a:t>Panitera</a:t>
            </a:r>
            <a:r>
              <a:rPr lang="en-US" dirty="0" smtClean="0"/>
              <a:t>, </a:t>
            </a:r>
            <a:r>
              <a:rPr lang="en-US" dirty="0" err="1" smtClean="0"/>
              <a:t>Wakil</a:t>
            </a:r>
            <a:r>
              <a:rPr lang="en-US" dirty="0" smtClean="0"/>
              <a:t> </a:t>
            </a:r>
            <a:r>
              <a:rPr lang="en-US" dirty="0" err="1" smtClean="0"/>
              <a:t>Panitera</a:t>
            </a:r>
            <a:r>
              <a:rPr lang="en-US" dirty="0" smtClean="0"/>
              <a:t> </a:t>
            </a:r>
            <a:r>
              <a:rPr lang="en-US" dirty="0" err="1" smtClean="0"/>
              <a:t>dan</a:t>
            </a:r>
            <a:r>
              <a:rPr lang="en-US" dirty="0" smtClean="0"/>
              <a:t> </a:t>
            </a:r>
            <a:r>
              <a:rPr lang="en-US" dirty="0" err="1" smtClean="0"/>
              <a:t>Panitera</a:t>
            </a:r>
            <a:r>
              <a:rPr lang="en-US" dirty="0" smtClean="0"/>
              <a:t> </a:t>
            </a:r>
            <a:r>
              <a:rPr lang="en-US" dirty="0" err="1" smtClean="0"/>
              <a:t>Pengganti</a:t>
            </a:r>
            <a:r>
              <a:rPr lang="en-US" dirty="0" smtClean="0"/>
              <a:t> </a:t>
            </a:r>
            <a:r>
              <a:rPr lang="en-US" dirty="0" err="1" smtClean="0"/>
              <a:t>adalah</a:t>
            </a:r>
            <a:r>
              <a:rPr lang="en-US" dirty="0" smtClean="0"/>
              <a:t> </a:t>
            </a:r>
            <a:r>
              <a:rPr lang="en-US" dirty="0" err="1" smtClean="0"/>
              <a:t>Sekretaris</a:t>
            </a:r>
            <a:r>
              <a:rPr lang="en-US" dirty="0" smtClean="0"/>
              <a:t>, </a:t>
            </a:r>
            <a:r>
              <a:rPr lang="en-US" dirty="0" err="1" smtClean="0"/>
              <a:t>Wakil</a:t>
            </a:r>
            <a:r>
              <a:rPr lang="en-US" dirty="0" smtClean="0"/>
              <a:t> </a:t>
            </a:r>
            <a:r>
              <a:rPr lang="en-US" dirty="0" err="1" smtClean="0"/>
              <a:t>Sekretaris</a:t>
            </a:r>
            <a:r>
              <a:rPr lang="en-US" dirty="0" smtClean="0"/>
              <a:t> </a:t>
            </a:r>
            <a:r>
              <a:rPr lang="en-US" dirty="0" err="1" smtClean="0"/>
              <a:t>atau</a:t>
            </a:r>
            <a:r>
              <a:rPr lang="en-US" dirty="0" smtClean="0"/>
              <a:t> </a:t>
            </a:r>
            <a:r>
              <a:rPr lang="en-US" dirty="0" err="1" smtClean="0"/>
              <a:t>Sekretaris</a:t>
            </a:r>
            <a:r>
              <a:rPr lang="en-US" dirty="0" smtClean="0"/>
              <a:t> </a:t>
            </a:r>
            <a:r>
              <a:rPr lang="en-US" dirty="0" err="1" smtClean="0"/>
              <a:t>Pengganti</a:t>
            </a:r>
            <a:r>
              <a:rPr lang="en-US" dirty="0" smtClean="0"/>
              <a:t> </a:t>
            </a:r>
            <a:r>
              <a:rPr lang="en-US" dirty="0" err="1" smtClean="0"/>
              <a:t>Pengadilan</a:t>
            </a:r>
            <a:r>
              <a:rPr lang="en-US" dirty="0" smtClean="0"/>
              <a:t> </a:t>
            </a:r>
            <a:r>
              <a:rPr lang="en-US" dirty="0" err="1" smtClean="0"/>
              <a:t>Pajak</a:t>
            </a:r>
            <a:r>
              <a:rPr lang="en-US" dirty="0" smtClean="0"/>
              <a:t> yang </a:t>
            </a:r>
            <a:r>
              <a:rPr lang="en-US" dirty="0" err="1" smtClean="0"/>
              <a:t>bertugas</a:t>
            </a:r>
            <a:r>
              <a:rPr lang="en-US" dirty="0" smtClean="0"/>
              <a:t> </a:t>
            </a:r>
            <a:r>
              <a:rPr lang="en-US" dirty="0" err="1" smtClean="0"/>
              <a:t>melaksanakan</a:t>
            </a:r>
            <a:r>
              <a:rPr lang="en-US" dirty="0" smtClean="0"/>
              <a:t> </a:t>
            </a:r>
            <a:r>
              <a:rPr lang="en-US" dirty="0" err="1" smtClean="0"/>
              <a:t>fungsi</a:t>
            </a:r>
            <a:r>
              <a:rPr lang="en-US" dirty="0" smtClean="0"/>
              <a:t> </a:t>
            </a:r>
            <a:r>
              <a:rPr lang="en-US" dirty="0" err="1" smtClean="0"/>
              <a:t>kepaniteraan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fontScale="90000"/>
          </a:bodyPr>
          <a:lstStyle/>
          <a:p>
            <a:r>
              <a:rPr lang="en-US" dirty="0" err="1" smtClean="0"/>
              <a:t>Kekuasaan</a:t>
            </a:r>
            <a:r>
              <a:rPr lang="en-US" dirty="0" smtClean="0"/>
              <a:t> </a:t>
            </a:r>
            <a:r>
              <a:rPr lang="en-US" dirty="0" err="1" smtClean="0"/>
              <a:t>Kehakiman</a:t>
            </a:r>
            <a:r>
              <a:rPr lang="en-US" dirty="0" smtClean="0"/>
              <a:t> </a:t>
            </a:r>
            <a:endParaRPr lang="en-US" dirty="0"/>
          </a:p>
        </p:txBody>
      </p:sp>
      <p:sp>
        <p:nvSpPr>
          <p:cNvPr id="3" name="Content Placeholder 2"/>
          <p:cNvSpPr>
            <a:spLocks noGrp="1"/>
          </p:cNvSpPr>
          <p:nvPr>
            <p:ph idx="1"/>
          </p:nvPr>
        </p:nvSpPr>
        <p:spPr>
          <a:xfrm>
            <a:off x="428596" y="1285860"/>
            <a:ext cx="8229600" cy="4525963"/>
          </a:xfrm>
          <a:ln>
            <a:solidFill>
              <a:schemeClr val="tx1"/>
            </a:solidFill>
          </a:ln>
        </p:spPr>
        <p:txBody>
          <a:bodyPr/>
          <a:lstStyle/>
          <a:p>
            <a:pPr>
              <a:buNone/>
            </a:pPr>
            <a:r>
              <a:rPr lang="en-US" dirty="0" smtClean="0"/>
              <a:t>    </a:t>
            </a:r>
            <a:r>
              <a:rPr lang="en-US" dirty="0" err="1" smtClean="0"/>
              <a:t>Adalah</a:t>
            </a:r>
            <a:r>
              <a:rPr lang="en-US" dirty="0" smtClean="0"/>
              <a:t> </a:t>
            </a:r>
            <a:r>
              <a:rPr lang="en-US" dirty="0" err="1" smtClean="0"/>
              <a:t>kekuasaan</a:t>
            </a:r>
            <a:r>
              <a:rPr lang="en-US" dirty="0" smtClean="0"/>
              <a:t> </a:t>
            </a:r>
            <a:r>
              <a:rPr lang="en-US" dirty="0" err="1" smtClean="0"/>
              <a:t>negara</a:t>
            </a:r>
            <a:r>
              <a:rPr lang="en-US" dirty="0" smtClean="0"/>
              <a:t> yang </a:t>
            </a:r>
            <a:r>
              <a:rPr lang="en-US" dirty="0" err="1" smtClean="0"/>
              <a:t>merdeka</a:t>
            </a:r>
            <a:r>
              <a:rPr lang="en-US" dirty="0" smtClean="0"/>
              <a:t> </a:t>
            </a:r>
            <a:r>
              <a:rPr lang="en-US" dirty="0" err="1" smtClean="0"/>
              <a:t>untuk</a:t>
            </a:r>
            <a:r>
              <a:rPr lang="en-US" dirty="0" smtClean="0"/>
              <a:t> </a:t>
            </a:r>
            <a:r>
              <a:rPr lang="en-US" dirty="0" err="1" smtClean="0"/>
              <a:t>menyelenggarakan</a:t>
            </a:r>
            <a:r>
              <a:rPr lang="en-US" dirty="0" smtClean="0"/>
              <a:t> </a:t>
            </a:r>
            <a:r>
              <a:rPr lang="en-US" dirty="0" err="1" smtClean="0"/>
              <a:t>peradilan</a:t>
            </a:r>
            <a:r>
              <a:rPr lang="en-US" dirty="0" smtClean="0"/>
              <a:t> </a:t>
            </a:r>
            <a:r>
              <a:rPr lang="en-US" dirty="0" err="1" smtClean="0"/>
              <a:t>guna</a:t>
            </a:r>
            <a:r>
              <a:rPr lang="en-US" dirty="0" smtClean="0"/>
              <a:t> </a:t>
            </a:r>
            <a:r>
              <a:rPr lang="en-US" dirty="0" err="1" smtClean="0"/>
              <a:t>menegakkan</a:t>
            </a:r>
            <a:r>
              <a:rPr lang="en-US" dirty="0" smtClean="0"/>
              <a:t> </a:t>
            </a:r>
            <a:r>
              <a:rPr lang="en-US" dirty="0" err="1" smtClean="0"/>
              <a:t>hukum</a:t>
            </a:r>
            <a:r>
              <a:rPr lang="en-US" dirty="0" smtClean="0"/>
              <a:t> </a:t>
            </a:r>
            <a:r>
              <a:rPr lang="en-US" dirty="0" err="1" smtClean="0"/>
              <a:t>dan</a:t>
            </a:r>
            <a:r>
              <a:rPr lang="en-US" dirty="0" smtClean="0"/>
              <a:t> </a:t>
            </a:r>
            <a:r>
              <a:rPr lang="en-US" dirty="0" err="1" smtClean="0"/>
              <a:t>keadilan</a:t>
            </a:r>
            <a:r>
              <a:rPr lang="en-US" dirty="0" smtClean="0"/>
              <a:t> </a:t>
            </a:r>
            <a:r>
              <a:rPr lang="en-US" dirty="0" err="1" smtClean="0"/>
              <a:t>berdasarkan</a:t>
            </a:r>
            <a:r>
              <a:rPr lang="en-US" dirty="0" smtClean="0"/>
              <a:t> </a:t>
            </a:r>
            <a:r>
              <a:rPr lang="en-US" dirty="0" err="1" smtClean="0"/>
              <a:t>Pancasila</a:t>
            </a:r>
            <a:r>
              <a:rPr lang="en-US" dirty="0" smtClean="0"/>
              <a:t> </a:t>
            </a:r>
            <a:r>
              <a:rPr lang="en-US" dirty="0" err="1" smtClean="0"/>
              <a:t>dan</a:t>
            </a:r>
            <a:r>
              <a:rPr lang="en-US" dirty="0" smtClean="0"/>
              <a:t> </a:t>
            </a:r>
            <a:r>
              <a:rPr lang="en-US" dirty="0" err="1" smtClean="0"/>
              <a:t>Undang-Undang</a:t>
            </a:r>
            <a:r>
              <a:rPr lang="en-US" dirty="0" smtClean="0"/>
              <a:t> </a:t>
            </a:r>
            <a:r>
              <a:rPr lang="en-US" dirty="0" err="1" smtClean="0"/>
              <a:t>Dasar</a:t>
            </a:r>
            <a:r>
              <a:rPr lang="en-US" dirty="0" smtClean="0"/>
              <a:t> Negara </a:t>
            </a:r>
            <a:r>
              <a:rPr lang="en-US" dirty="0" err="1" smtClean="0"/>
              <a:t>Republik</a:t>
            </a:r>
            <a:r>
              <a:rPr lang="en-US" dirty="0" smtClean="0"/>
              <a:t> Indonesia </a:t>
            </a:r>
            <a:r>
              <a:rPr lang="en-US" dirty="0" err="1" smtClean="0"/>
              <a:t>Tahun</a:t>
            </a:r>
            <a:r>
              <a:rPr lang="en-US" dirty="0" smtClean="0"/>
              <a:t> 1945, </a:t>
            </a:r>
            <a:r>
              <a:rPr lang="en-US" dirty="0" err="1" smtClean="0"/>
              <a:t>demi</a:t>
            </a:r>
            <a:r>
              <a:rPr lang="en-US" dirty="0" smtClean="0"/>
              <a:t> </a:t>
            </a:r>
            <a:r>
              <a:rPr lang="en-US" dirty="0" err="1" smtClean="0"/>
              <a:t>terselenggaranya</a:t>
            </a:r>
            <a:r>
              <a:rPr lang="en-US" dirty="0" smtClean="0"/>
              <a:t> Negara </a:t>
            </a:r>
            <a:r>
              <a:rPr lang="en-US" dirty="0" err="1" smtClean="0"/>
              <a:t>Hukum</a:t>
            </a:r>
            <a:r>
              <a:rPr lang="en-US" dirty="0" smtClean="0"/>
              <a:t> </a:t>
            </a:r>
            <a:r>
              <a:rPr lang="en-US" dirty="0" err="1" smtClean="0"/>
              <a:t>Republik</a:t>
            </a:r>
            <a:r>
              <a:rPr lang="en-US" dirty="0" smtClean="0"/>
              <a:t> Indonesia</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38"/>
            <a:ext cx="8258175" cy="5929312"/>
          </a:xfrm>
          <a:ln w="19050">
            <a:solidFill>
              <a:schemeClr val="accent1">
                <a:lumMod val="50000"/>
              </a:schemeClr>
            </a:solidFill>
          </a:ln>
        </p:spPr>
        <p:txBody>
          <a:bodyPr/>
          <a:lstStyle/>
          <a:p>
            <a:pPr>
              <a:buFont typeface="Arial" charset="0"/>
              <a:buNone/>
              <a:defRPr/>
            </a:pPr>
            <a:r>
              <a:rPr lang="id-ID" sz="2800" dirty="0" smtClean="0"/>
              <a:t>Gugatan</a:t>
            </a:r>
            <a:endParaRPr lang="id-ID" sz="2800" b="1" dirty="0" smtClean="0"/>
          </a:p>
          <a:p>
            <a:pPr>
              <a:buFont typeface="Arial" charset="0"/>
              <a:buNone/>
              <a:defRPr/>
            </a:pPr>
            <a:r>
              <a:rPr lang="id-ID" sz="2800" dirty="0" smtClean="0"/>
              <a:t>Wajib Pajak atau Penanggung Pajak dapat mengajukan </a:t>
            </a:r>
          </a:p>
          <a:p>
            <a:pPr>
              <a:buFont typeface="Arial" charset="0"/>
              <a:buNone/>
              <a:defRPr/>
            </a:pPr>
            <a:r>
              <a:rPr lang="id-ID" sz="2800" dirty="0" smtClean="0"/>
              <a:t>gugatan kepada Pengadilan Pajak terhadap :</a:t>
            </a:r>
          </a:p>
          <a:p>
            <a:pPr>
              <a:buFont typeface="Arial" charset="0"/>
              <a:buNone/>
              <a:defRPr/>
            </a:pPr>
            <a:r>
              <a:rPr lang="id-ID" sz="2800" dirty="0" smtClean="0"/>
              <a:t>1.   Pelaksanaan Surat Paksa, SPMP, atau Pengumuman Lelang;</a:t>
            </a:r>
          </a:p>
          <a:p>
            <a:pPr>
              <a:buFont typeface="Arial" charset="0"/>
              <a:buNone/>
              <a:defRPr/>
            </a:pPr>
            <a:r>
              <a:rPr lang="id-ID" sz="2800" dirty="0" smtClean="0"/>
              <a:t>2.   Keputusan yang berkaitan dengan pelaksanaan keputusan perpajakan selain yang ditetapkan dalam Pasal 25 ayat (1) dan Pasal 26 UU KUP;</a:t>
            </a:r>
          </a:p>
          <a:p>
            <a:pPr>
              <a:buFont typeface="Arial" charset="0"/>
              <a:buNone/>
              <a:defRPr/>
            </a:pPr>
            <a:r>
              <a:rPr lang="id-ID" sz="2800" dirty="0" smtClean="0"/>
              <a:t>3.   Keputusan pembetulan sebagaimana dimaksud dalam Pasal 16 UU KUP yang berkaitan dengan STP;</a:t>
            </a:r>
          </a:p>
          <a:p>
            <a:pPr>
              <a:buFont typeface="Arial" charset="0"/>
              <a:buNone/>
              <a:defRPr/>
            </a:pPr>
            <a:r>
              <a:rPr lang="id-ID" sz="2800" dirty="0" smtClean="0"/>
              <a:t>4.   Keputusan sebagaimana dimaksud dalam Pasal 36 yang berkaitan dengan STP;</a:t>
            </a:r>
          </a:p>
          <a:p>
            <a:pPr>
              <a:buFont typeface="Arial" charset="0"/>
              <a:buNone/>
              <a:defRPr/>
            </a:pPr>
            <a:endParaRPr lang="id-ID"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28625"/>
          <a:ext cx="8229600" cy="56975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Straight Arrow Connector 5"/>
          <p:cNvCxnSpPr/>
          <p:nvPr/>
        </p:nvCxnSpPr>
        <p:spPr>
          <a:xfrm rot="5400000">
            <a:off x="1250927" y="4464851"/>
            <a:ext cx="499272" cy="79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5400000" flipH="1" flipV="1">
            <a:off x="1285852" y="2285992"/>
            <a:ext cx="428628"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F0B495CA-B516-43DC-94B5-4DC80DB2005D}"/>
                                            </p:graphicEl>
                                          </p:spTgt>
                                        </p:tgtEl>
                                        <p:attrNameLst>
                                          <p:attrName>style.visibility</p:attrName>
                                        </p:attrNameLst>
                                      </p:cBhvr>
                                      <p:to>
                                        <p:strVal val="visible"/>
                                      </p:to>
                                    </p:set>
                                    <p:animEffect transition="in" filter="wipe(down)">
                                      <p:cBhvr>
                                        <p:cTn id="7" dur="500"/>
                                        <p:tgtEl>
                                          <p:spTgt spid="4">
                                            <p:graphicEl>
                                              <a:dgm id="{F0B495CA-B516-43DC-94B5-4DC80DB2005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430874A6-7481-40CC-909C-7FAC280B037D}"/>
                                            </p:graphicEl>
                                          </p:spTgt>
                                        </p:tgtEl>
                                        <p:attrNameLst>
                                          <p:attrName>style.visibility</p:attrName>
                                        </p:attrNameLst>
                                      </p:cBhvr>
                                      <p:to>
                                        <p:strVal val="visible"/>
                                      </p:to>
                                    </p:set>
                                    <p:animEffect transition="in" filter="wipe(down)">
                                      <p:cBhvr>
                                        <p:cTn id="12" dur="500"/>
                                        <p:tgtEl>
                                          <p:spTgt spid="4">
                                            <p:graphicEl>
                                              <a:dgm id="{430874A6-7481-40CC-909C-7FAC280B037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02FF016B-20B4-4C81-B82F-58E196178876}"/>
                                            </p:graphicEl>
                                          </p:spTgt>
                                        </p:tgtEl>
                                        <p:attrNameLst>
                                          <p:attrName>style.visibility</p:attrName>
                                        </p:attrNameLst>
                                      </p:cBhvr>
                                      <p:to>
                                        <p:strVal val="visible"/>
                                      </p:to>
                                    </p:set>
                                    <p:animEffect transition="in" filter="wipe(down)">
                                      <p:cBhvr>
                                        <p:cTn id="17" dur="500"/>
                                        <p:tgtEl>
                                          <p:spTgt spid="4">
                                            <p:graphicEl>
                                              <a:dgm id="{02FF016B-20B4-4C81-B82F-58E196178876}"/>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graphicEl>
                                              <a:dgm id="{B6A70385-7254-4297-AC34-34D168D870FC}"/>
                                            </p:graphicEl>
                                          </p:spTgt>
                                        </p:tgtEl>
                                        <p:attrNameLst>
                                          <p:attrName>style.visibility</p:attrName>
                                        </p:attrNameLst>
                                      </p:cBhvr>
                                      <p:to>
                                        <p:strVal val="visible"/>
                                      </p:to>
                                    </p:set>
                                    <p:animEffect transition="in" filter="wipe(down)">
                                      <p:cBhvr>
                                        <p:cTn id="20" dur="500"/>
                                        <p:tgtEl>
                                          <p:spTgt spid="4">
                                            <p:graphicEl>
                                              <a:dgm id="{B6A70385-7254-4297-AC34-34D168D870FC}"/>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graphicEl>
                                              <a:dgm id="{2FE094AD-F47E-4A93-83A9-012984242E67}"/>
                                            </p:graphicEl>
                                          </p:spTgt>
                                        </p:tgtEl>
                                        <p:attrNameLst>
                                          <p:attrName>style.visibility</p:attrName>
                                        </p:attrNameLst>
                                      </p:cBhvr>
                                      <p:to>
                                        <p:strVal val="visible"/>
                                      </p:to>
                                    </p:set>
                                    <p:animEffect transition="in" filter="wipe(down)">
                                      <p:cBhvr>
                                        <p:cTn id="25" dur="500"/>
                                        <p:tgtEl>
                                          <p:spTgt spid="4">
                                            <p:graphicEl>
                                              <a:dgm id="{2FE094AD-F47E-4A93-83A9-012984242E67}"/>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4">
                                            <p:graphicEl>
                                              <a:dgm id="{450B3EE0-95C2-4CDF-A3DB-21B7FE80802A}"/>
                                            </p:graphicEl>
                                          </p:spTgt>
                                        </p:tgtEl>
                                        <p:attrNameLst>
                                          <p:attrName>style.visibility</p:attrName>
                                        </p:attrNameLst>
                                      </p:cBhvr>
                                      <p:to>
                                        <p:strVal val="visible"/>
                                      </p:to>
                                    </p:set>
                                    <p:animEffect transition="in" filter="wipe(down)">
                                      <p:cBhvr>
                                        <p:cTn id="28" dur="500"/>
                                        <p:tgtEl>
                                          <p:spTgt spid="4">
                                            <p:graphicEl>
                                              <a:dgm id="{450B3EE0-95C2-4CDF-A3DB-21B7FE80802A}"/>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
                                            <p:graphicEl>
                                              <a:dgm id="{C40F3AEC-3C74-4068-BE70-6871CE457981}"/>
                                            </p:graphicEl>
                                          </p:spTgt>
                                        </p:tgtEl>
                                        <p:attrNameLst>
                                          <p:attrName>style.visibility</p:attrName>
                                        </p:attrNameLst>
                                      </p:cBhvr>
                                      <p:to>
                                        <p:strVal val="visible"/>
                                      </p:to>
                                    </p:set>
                                    <p:animEffect transition="in" filter="wipe(down)">
                                      <p:cBhvr>
                                        <p:cTn id="33" dur="500"/>
                                        <p:tgtEl>
                                          <p:spTgt spid="4">
                                            <p:graphicEl>
                                              <a:dgm id="{C40F3AEC-3C74-4068-BE70-6871CE457981}"/>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
                                            <p:graphicEl>
                                              <a:dgm id="{7CA51F94-8B18-4AD3-8732-B97AFA3D1EA5}"/>
                                            </p:graphicEl>
                                          </p:spTgt>
                                        </p:tgtEl>
                                        <p:attrNameLst>
                                          <p:attrName>style.visibility</p:attrName>
                                        </p:attrNameLst>
                                      </p:cBhvr>
                                      <p:to>
                                        <p:strVal val="visible"/>
                                      </p:to>
                                    </p:set>
                                    <p:animEffect transition="in" filter="wipe(down)">
                                      <p:cBhvr>
                                        <p:cTn id="36" dur="500"/>
                                        <p:tgtEl>
                                          <p:spTgt spid="4">
                                            <p:graphicEl>
                                              <a:dgm id="{7CA51F94-8B18-4AD3-8732-B97AFA3D1EA5}"/>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4">
                                            <p:graphicEl>
                                              <a:dgm id="{4582C535-8558-4C1D-B0CB-40074AD290D4}"/>
                                            </p:graphicEl>
                                          </p:spTgt>
                                        </p:tgtEl>
                                        <p:attrNameLst>
                                          <p:attrName>style.visibility</p:attrName>
                                        </p:attrNameLst>
                                      </p:cBhvr>
                                      <p:to>
                                        <p:strVal val="visible"/>
                                      </p:to>
                                    </p:set>
                                    <p:animEffect transition="in" filter="wipe(down)">
                                      <p:cBhvr>
                                        <p:cTn id="41" dur="500"/>
                                        <p:tgtEl>
                                          <p:spTgt spid="4">
                                            <p:graphicEl>
                                              <a:dgm id="{4582C535-8558-4C1D-B0CB-40074AD290D4}"/>
                                            </p:graphicEl>
                                          </p:spTgt>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4">
                                            <p:graphicEl>
                                              <a:dgm id="{7C92EB7C-0DCA-4592-8D44-90967DDD8B92}"/>
                                            </p:graphicEl>
                                          </p:spTgt>
                                        </p:tgtEl>
                                        <p:attrNameLst>
                                          <p:attrName>style.visibility</p:attrName>
                                        </p:attrNameLst>
                                      </p:cBhvr>
                                      <p:to>
                                        <p:strVal val="visible"/>
                                      </p:to>
                                    </p:set>
                                    <p:animEffect transition="in" filter="wipe(down)">
                                      <p:cBhvr>
                                        <p:cTn id="44" dur="500"/>
                                        <p:tgtEl>
                                          <p:spTgt spid="4">
                                            <p:graphicEl>
                                              <a:dgm id="{7C92EB7C-0DCA-4592-8D44-90967DDD8B92}"/>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4">
                                            <p:graphicEl>
                                              <a:dgm id="{105B6EDC-6892-4DE7-BF62-1304DBA4EA48}"/>
                                            </p:graphicEl>
                                          </p:spTgt>
                                        </p:tgtEl>
                                        <p:attrNameLst>
                                          <p:attrName>style.visibility</p:attrName>
                                        </p:attrNameLst>
                                      </p:cBhvr>
                                      <p:to>
                                        <p:strVal val="visible"/>
                                      </p:to>
                                    </p:set>
                                    <p:animEffect transition="in" filter="wipe(down)">
                                      <p:cBhvr>
                                        <p:cTn id="49" dur="500"/>
                                        <p:tgtEl>
                                          <p:spTgt spid="4">
                                            <p:graphicEl>
                                              <a:dgm id="{105B6EDC-6892-4DE7-BF62-1304DBA4EA48}"/>
                                            </p:graphicEl>
                                          </p:spTgt>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
                                            <p:graphicEl>
                                              <a:dgm id="{AC4B1D61-D9E8-407F-82E7-DD5622C0E9E6}"/>
                                            </p:graphicEl>
                                          </p:spTgt>
                                        </p:tgtEl>
                                        <p:attrNameLst>
                                          <p:attrName>style.visibility</p:attrName>
                                        </p:attrNameLst>
                                      </p:cBhvr>
                                      <p:to>
                                        <p:strVal val="visible"/>
                                      </p:to>
                                    </p:set>
                                    <p:animEffect transition="in" filter="wipe(down)">
                                      <p:cBhvr>
                                        <p:cTn id="52" dur="500"/>
                                        <p:tgtEl>
                                          <p:spTgt spid="4">
                                            <p:graphicEl>
                                              <a:dgm id="{AC4B1D61-D9E8-407F-82E7-DD5622C0E9E6}"/>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4">
                                            <p:graphicEl>
                                              <a:dgm id="{10D93E92-DB4F-4B05-B259-E2898CBC6153}"/>
                                            </p:graphicEl>
                                          </p:spTgt>
                                        </p:tgtEl>
                                        <p:attrNameLst>
                                          <p:attrName>style.visibility</p:attrName>
                                        </p:attrNameLst>
                                      </p:cBhvr>
                                      <p:to>
                                        <p:strVal val="visible"/>
                                      </p:to>
                                    </p:set>
                                    <p:animEffect transition="in" filter="wipe(down)">
                                      <p:cBhvr>
                                        <p:cTn id="57" dur="500"/>
                                        <p:tgtEl>
                                          <p:spTgt spid="4">
                                            <p:graphicEl>
                                              <a:dgm id="{10D93E92-DB4F-4B05-B259-E2898CBC6153}"/>
                                            </p:graphicEl>
                                          </p:spTgt>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
                                            <p:graphicEl>
                                              <a:dgm id="{182CDEE0-74BB-4D3A-9801-21EDCBC07F2D}"/>
                                            </p:graphicEl>
                                          </p:spTgt>
                                        </p:tgtEl>
                                        <p:attrNameLst>
                                          <p:attrName>style.visibility</p:attrName>
                                        </p:attrNameLst>
                                      </p:cBhvr>
                                      <p:to>
                                        <p:strVal val="visible"/>
                                      </p:to>
                                    </p:set>
                                    <p:animEffect transition="in" filter="wipe(down)">
                                      <p:cBhvr>
                                        <p:cTn id="60" dur="500"/>
                                        <p:tgtEl>
                                          <p:spTgt spid="4">
                                            <p:graphicEl>
                                              <a:dgm id="{182CDEE0-74BB-4D3A-9801-21EDCBC07F2D}"/>
                                            </p:graphicEl>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nodeType="click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wipe(down)">
                                      <p:cBhvr>
                                        <p:cTn id="6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57365"/>
            <a:ext cx="8229600" cy="2714644"/>
          </a:xfrm>
          <a:ln>
            <a:solidFill>
              <a:schemeClr val="tx1"/>
            </a:solidFill>
          </a:ln>
        </p:spPr>
        <p:txBody>
          <a:bodyPr/>
          <a:lstStyle/>
          <a:p>
            <a:pPr>
              <a:buNone/>
            </a:pPr>
            <a:r>
              <a:rPr lang="en-US" dirty="0" smtClean="0"/>
              <a:t>Hakim </a:t>
            </a:r>
            <a:r>
              <a:rPr lang="en-US" dirty="0" err="1" smtClean="0"/>
              <a:t>Pengadilan</a:t>
            </a:r>
            <a:r>
              <a:rPr lang="en-US" dirty="0" smtClean="0"/>
              <a:t> </a:t>
            </a:r>
            <a:r>
              <a:rPr lang="en-US" dirty="0" err="1" smtClean="0"/>
              <a:t>Pajak</a:t>
            </a:r>
            <a:endParaRPr lang="en-US" dirty="0" smtClean="0"/>
          </a:p>
          <a:p>
            <a:r>
              <a:rPr lang="en-US" dirty="0" err="1" smtClean="0"/>
              <a:t>Ketua</a:t>
            </a:r>
            <a:r>
              <a:rPr lang="en-US" dirty="0" smtClean="0"/>
              <a:t>, </a:t>
            </a:r>
            <a:r>
              <a:rPr lang="en-US" dirty="0" err="1" smtClean="0"/>
              <a:t>Wakil</a:t>
            </a:r>
            <a:r>
              <a:rPr lang="en-US" dirty="0" smtClean="0"/>
              <a:t> </a:t>
            </a:r>
            <a:r>
              <a:rPr lang="en-US" dirty="0" err="1" smtClean="0"/>
              <a:t>Ketua</a:t>
            </a:r>
            <a:r>
              <a:rPr lang="en-US" dirty="0" smtClean="0"/>
              <a:t>, </a:t>
            </a:r>
            <a:r>
              <a:rPr lang="en-US" dirty="0" err="1" smtClean="0"/>
              <a:t>dan</a:t>
            </a:r>
            <a:r>
              <a:rPr lang="en-US" dirty="0" smtClean="0"/>
              <a:t> Hakim </a:t>
            </a:r>
            <a:r>
              <a:rPr lang="en-US" dirty="0" err="1" smtClean="0"/>
              <a:t>adalah</a:t>
            </a:r>
            <a:r>
              <a:rPr lang="en-US" dirty="0" smtClean="0"/>
              <a:t> </a:t>
            </a:r>
            <a:r>
              <a:rPr lang="en-US" dirty="0" err="1" smtClean="0"/>
              <a:t>pejabat</a:t>
            </a:r>
            <a:r>
              <a:rPr lang="en-US" dirty="0" smtClean="0"/>
              <a:t> </a:t>
            </a:r>
            <a:r>
              <a:rPr lang="en-US" dirty="0" err="1" smtClean="0"/>
              <a:t>negara</a:t>
            </a:r>
            <a:r>
              <a:rPr lang="en-US" dirty="0" smtClean="0"/>
              <a:t> yang </a:t>
            </a:r>
            <a:r>
              <a:rPr lang="en-US" dirty="0" err="1" smtClean="0"/>
              <a:t>melaksanakan</a:t>
            </a:r>
            <a:r>
              <a:rPr lang="en-US" dirty="0" smtClean="0"/>
              <a:t> </a:t>
            </a:r>
            <a:r>
              <a:rPr lang="en-US" dirty="0" err="1" smtClean="0"/>
              <a:t>tugas</a:t>
            </a:r>
            <a:r>
              <a:rPr lang="en-US" dirty="0" smtClean="0"/>
              <a:t> </a:t>
            </a:r>
            <a:r>
              <a:rPr lang="en-US" dirty="0" err="1" smtClean="0"/>
              <a:t>kekuasaan</a:t>
            </a:r>
            <a:r>
              <a:rPr lang="en-US" dirty="0" smtClean="0"/>
              <a:t> </a:t>
            </a:r>
            <a:r>
              <a:rPr lang="en-US" dirty="0" err="1" smtClean="0"/>
              <a:t>kehakiman</a:t>
            </a:r>
            <a:r>
              <a:rPr lang="en-US" dirty="0" smtClean="0"/>
              <a:t> </a:t>
            </a:r>
            <a:r>
              <a:rPr lang="en-US" dirty="0" err="1" smtClean="0"/>
              <a:t>di</a:t>
            </a:r>
            <a:r>
              <a:rPr lang="en-US" dirty="0" smtClean="0"/>
              <a:t> </a:t>
            </a:r>
            <a:r>
              <a:rPr lang="en-US" dirty="0" err="1" smtClean="0"/>
              <a:t>bidang</a:t>
            </a:r>
            <a:r>
              <a:rPr lang="en-US" dirty="0" smtClean="0"/>
              <a:t> </a:t>
            </a:r>
            <a:r>
              <a:rPr lang="en-US" dirty="0" err="1" smtClean="0"/>
              <a:t>Sengketa</a:t>
            </a:r>
            <a:r>
              <a:rPr lang="en-US" dirty="0" smtClean="0"/>
              <a:t> </a:t>
            </a:r>
            <a:r>
              <a:rPr lang="en-US" dirty="0" err="1" smtClean="0"/>
              <a:t>Paja</a:t>
            </a:r>
            <a:endParaRPr lang="en-US" dirty="0" smtClean="0"/>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1156"/>
          </a:xfrm>
        </p:spPr>
        <p:txBody>
          <a:bodyPr>
            <a:normAutofit fontScale="90000"/>
          </a:bodyPr>
          <a:lstStyle/>
          <a:p>
            <a:r>
              <a:rPr lang="en-US" sz="3600" dirty="0" err="1" smtClean="0"/>
              <a:t>Dasar</a:t>
            </a:r>
            <a:r>
              <a:rPr lang="en-US" sz="3600" dirty="0" smtClean="0"/>
              <a:t> </a:t>
            </a:r>
            <a:r>
              <a:rPr lang="en-US" sz="3600" dirty="0" err="1" smtClean="0"/>
              <a:t>Pemikiran</a:t>
            </a:r>
            <a:r>
              <a:rPr lang="en-US" sz="3600" dirty="0" smtClean="0"/>
              <a:t> </a:t>
            </a:r>
            <a:r>
              <a:rPr lang="en-US" sz="3600" dirty="0" err="1" smtClean="0"/>
              <a:t>Peradilan</a:t>
            </a:r>
            <a:r>
              <a:rPr lang="en-US" sz="3600" dirty="0" smtClean="0"/>
              <a:t> </a:t>
            </a:r>
            <a:r>
              <a:rPr lang="en-US" sz="3600" dirty="0" err="1" smtClean="0"/>
              <a:t>pajak</a:t>
            </a:r>
            <a:endParaRPr lang="en-US" sz="3600" dirty="0"/>
          </a:p>
        </p:txBody>
      </p:sp>
      <p:sp>
        <p:nvSpPr>
          <p:cNvPr id="3" name="Content Placeholder 2"/>
          <p:cNvSpPr>
            <a:spLocks noGrp="1"/>
          </p:cNvSpPr>
          <p:nvPr>
            <p:ph idx="1"/>
          </p:nvPr>
        </p:nvSpPr>
        <p:spPr>
          <a:xfrm>
            <a:off x="457200" y="1142984"/>
            <a:ext cx="8229600" cy="4983179"/>
          </a:xfrm>
          <a:ln w="28575">
            <a:solidFill>
              <a:schemeClr val="tx1"/>
            </a:solidFill>
          </a:ln>
        </p:spPr>
        <p:txBody>
          <a:bodyPr>
            <a:normAutofit/>
          </a:bodyPr>
          <a:lstStyle/>
          <a:p>
            <a:pPr marL="514350" indent="-514350">
              <a:buAutoNum type="arabicPeriod"/>
            </a:pPr>
            <a:r>
              <a:rPr lang="en-US" dirty="0" err="1" smtClean="0"/>
              <a:t>Proses</a:t>
            </a:r>
            <a:r>
              <a:rPr lang="en-US" dirty="0" smtClean="0"/>
              <a:t> </a:t>
            </a:r>
            <a:r>
              <a:rPr lang="en-US" dirty="0" err="1" smtClean="0"/>
              <a:t>Sengketa</a:t>
            </a:r>
            <a:r>
              <a:rPr lang="en-US" dirty="0" smtClean="0"/>
              <a:t> </a:t>
            </a:r>
            <a:r>
              <a:rPr lang="en-US" dirty="0" err="1" smtClean="0"/>
              <a:t>Pajak</a:t>
            </a:r>
            <a:r>
              <a:rPr lang="en-US" dirty="0" smtClean="0"/>
              <a:t> </a:t>
            </a:r>
            <a:r>
              <a:rPr lang="en-US" dirty="0" err="1" smtClean="0"/>
              <a:t>melalui</a:t>
            </a: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Penjelasan</a:t>
            </a:r>
            <a:r>
              <a:rPr lang="en-US" dirty="0" smtClean="0"/>
              <a:t> UU No. 14 </a:t>
            </a:r>
            <a:r>
              <a:rPr lang="en-US" dirty="0" err="1" smtClean="0"/>
              <a:t>tahun</a:t>
            </a:r>
            <a:r>
              <a:rPr lang="en-US" dirty="0" smtClean="0"/>
              <a:t> 2002)</a:t>
            </a:r>
          </a:p>
          <a:p>
            <a:pPr marL="514350" indent="-514350">
              <a:buAutoNum type="arabicPeriod"/>
            </a:pPr>
            <a:r>
              <a:rPr lang="en-US" dirty="0" err="1" smtClean="0"/>
              <a:t>Penyelesaian</a:t>
            </a:r>
            <a:r>
              <a:rPr lang="en-US" dirty="0" smtClean="0"/>
              <a:t> </a:t>
            </a:r>
            <a:r>
              <a:rPr lang="en-US" dirty="0" err="1" smtClean="0"/>
              <a:t>Sengketa</a:t>
            </a:r>
            <a:r>
              <a:rPr lang="en-US" dirty="0" smtClean="0"/>
              <a:t> </a:t>
            </a:r>
            <a:r>
              <a:rPr lang="en-US" dirty="0" err="1" smtClean="0"/>
              <a:t>Pajak</a:t>
            </a:r>
            <a:r>
              <a:rPr lang="en-US" dirty="0" smtClean="0"/>
              <a:t> </a:t>
            </a:r>
            <a:r>
              <a:rPr lang="en-US" dirty="0" err="1" smtClean="0"/>
              <a:t>harus</a:t>
            </a:r>
            <a:r>
              <a:rPr lang="en-US" dirty="0" smtClean="0"/>
              <a:t> </a:t>
            </a:r>
            <a:r>
              <a:rPr lang="en-US" dirty="0" err="1" smtClean="0"/>
              <a:t>dilakukan</a:t>
            </a:r>
            <a:r>
              <a:rPr lang="en-US" dirty="0" smtClean="0"/>
              <a:t> </a:t>
            </a:r>
            <a:r>
              <a:rPr lang="en-US" dirty="0" err="1" smtClean="0"/>
              <a:t>dengan</a:t>
            </a:r>
            <a:r>
              <a:rPr lang="en-US" dirty="0" smtClean="0"/>
              <a:t> </a:t>
            </a:r>
            <a:r>
              <a:rPr lang="en-US" dirty="0" err="1" smtClean="0"/>
              <a:t>adil</a:t>
            </a:r>
            <a:r>
              <a:rPr lang="en-US" dirty="0" smtClean="0"/>
              <a:t> </a:t>
            </a:r>
            <a:r>
              <a:rPr lang="en-US" dirty="0" err="1" smtClean="0"/>
              <a:t>melalui</a:t>
            </a:r>
            <a:r>
              <a:rPr lang="en-US" dirty="0" smtClean="0"/>
              <a:t> </a:t>
            </a:r>
            <a:r>
              <a:rPr lang="en-US" dirty="0" err="1" smtClean="0"/>
              <a:t>prosedur</a:t>
            </a:r>
            <a:r>
              <a:rPr lang="en-US" dirty="0" smtClean="0"/>
              <a:t> </a:t>
            </a:r>
            <a:r>
              <a:rPr lang="en-US" dirty="0" err="1" smtClean="0"/>
              <a:t>dan</a:t>
            </a:r>
            <a:r>
              <a:rPr lang="en-US" dirty="0" smtClean="0"/>
              <a:t> </a:t>
            </a:r>
            <a:r>
              <a:rPr lang="en-US" dirty="0" err="1" smtClean="0"/>
              <a:t>proses</a:t>
            </a:r>
            <a:r>
              <a:rPr lang="en-US" dirty="0" smtClean="0"/>
              <a:t> yang </a:t>
            </a:r>
            <a:r>
              <a:rPr lang="en-US" dirty="0" err="1" smtClean="0"/>
              <a:t>cepat</a:t>
            </a:r>
            <a:r>
              <a:rPr lang="en-US" dirty="0" smtClean="0"/>
              <a:t>, </a:t>
            </a:r>
            <a:r>
              <a:rPr lang="en-US" dirty="0" err="1" smtClean="0"/>
              <a:t>murah</a:t>
            </a:r>
            <a:r>
              <a:rPr lang="en-US" dirty="0" smtClean="0"/>
              <a:t>, </a:t>
            </a:r>
            <a:r>
              <a:rPr lang="en-US" dirty="0" err="1" smtClean="0"/>
              <a:t>dan</a:t>
            </a:r>
            <a:r>
              <a:rPr lang="en-US" dirty="0" smtClean="0"/>
              <a:t> </a:t>
            </a:r>
            <a:r>
              <a:rPr lang="en-US" dirty="0" err="1" smtClean="0"/>
              <a:t>sederhana</a:t>
            </a:r>
            <a:r>
              <a:rPr lang="en-US" dirty="0" smtClean="0"/>
              <a:t> </a:t>
            </a:r>
          </a:p>
          <a:p>
            <a:pPr marL="514350" indent="-514350">
              <a:buAutoNum type="arabicPeriod"/>
            </a:pPr>
            <a:r>
              <a:rPr lang="en-US" dirty="0" err="1" smtClean="0"/>
              <a:t>putusan</a:t>
            </a: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merupakan</a:t>
            </a:r>
            <a:r>
              <a:rPr lang="en-US" dirty="0" smtClean="0"/>
              <a:t> </a:t>
            </a:r>
            <a:r>
              <a:rPr lang="en-US" dirty="0" err="1" smtClean="0"/>
              <a:t>putusan</a:t>
            </a:r>
            <a:r>
              <a:rPr lang="en-US" dirty="0" smtClean="0"/>
              <a:t> </a:t>
            </a:r>
            <a:r>
              <a:rPr lang="en-US" dirty="0" err="1" smtClean="0"/>
              <a:t>akhir</a:t>
            </a:r>
            <a:r>
              <a:rPr lang="en-US" dirty="0" smtClean="0"/>
              <a:t> yang </a:t>
            </a:r>
            <a:r>
              <a:rPr lang="en-US" dirty="0" err="1" smtClean="0"/>
              <a:t>mempunyai</a:t>
            </a:r>
            <a:r>
              <a:rPr lang="en-US" dirty="0" smtClean="0"/>
              <a:t> </a:t>
            </a:r>
            <a:r>
              <a:rPr lang="en-US" dirty="0" err="1" smtClean="0"/>
              <a:t>kekuatan</a:t>
            </a:r>
            <a:r>
              <a:rPr lang="en-US" dirty="0" smtClean="0"/>
              <a:t> </a:t>
            </a:r>
            <a:r>
              <a:rPr lang="en-US" dirty="0" err="1" smtClean="0"/>
              <a:t>hukum</a:t>
            </a:r>
            <a:r>
              <a:rPr lang="en-US" dirty="0" smtClean="0"/>
              <a:t> </a:t>
            </a:r>
            <a:r>
              <a:rPr lang="en-US" dirty="0" err="1" smtClean="0"/>
              <a:t>tetap</a:t>
            </a:r>
            <a:endParaRPr lang="en-US" dirty="0" smtClean="0"/>
          </a:p>
          <a:p>
            <a:pPr marL="514350" indent="-514350">
              <a:buAutoNum type="arabicPeriod"/>
            </a:pP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bersifat</a:t>
            </a:r>
            <a:r>
              <a:rPr lang="en-US" dirty="0" smtClean="0"/>
              <a:t> </a:t>
            </a:r>
            <a:r>
              <a:rPr lang="en-US" dirty="0" err="1" smtClean="0"/>
              <a:t>peradilan</a:t>
            </a:r>
            <a:r>
              <a:rPr lang="en-US" dirty="0" smtClean="0"/>
              <a:t> </a:t>
            </a:r>
            <a:r>
              <a:rPr lang="en-US" dirty="0" err="1" smtClean="0"/>
              <a:t>khusus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28625"/>
          <a:ext cx="8229600" cy="56975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A2446ACF-AC10-4AF3-9076-245AB33C718F}"/>
                                            </p:graphicEl>
                                          </p:spTgt>
                                        </p:tgtEl>
                                        <p:attrNameLst>
                                          <p:attrName>style.visibility</p:attrName>
                                        </p:attrNameLst>
                                      </p:cBhvr>
                                      <p:to>
                                        <p:strVal val="visible"/>
                                      </p:to>
                                    </p:set>
                                    <p:animEffect transition="in" filter="wipe(down)">
                                      <p:cBhvr>
                                        <p:cTn id="7" dur="500"/>
                                        <p:tgtEl>
                                          <p:spTgt spid="4">
                                            <p:graphicEl>
                                              <a:dgm id="{A2446ACF-AC10-4AF3-9076-245AB33C718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1EE820F2-1F78-406D-B8BF-9A9D068832A1}"/>
                                            </p:graphicEl>
                                          </p:spTgt>
                                        </p:tgtEl>
                                        <p:attrNameLst>
                                          <p:attrName>style.visibility</p:attrName>
                                        </p:attrNameLst>
                                      </p:cBhvr>
                                      <p:to>
                                        <p:strVal val="visible"/>
                                      </p:to>
                                    </p:set>
                                    <p:animEffect transition="in" filter="wipe(down)">
                                      <p:cBhvr>
                                        <p:cTn id="12" dur="500"/>
                                        <p:tgtEl>
                                          <p:spTgt spid="4">
                                            <p:graphicEl>
                                              <a:dgm id="{1EE820F2-1F78-406D-B8BF-9A9D068832A1}"/>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77BF870E-4552-44E8-A770-F7989E9F27CF}"/>
                                            </p:graphicEl>
                                          </p:spTgt>
                                        </p:tgtEl>
                                        <p:attrNameLst>
                                          <p:attrName>style.visibility</p:attrName>
                                        </p:attrNameLst>
                                      </p:cBhvr>
                                      <p:to>
                                        <p:strVal val="visible"/>
                                      </p:to>
                                    </p:set>
                                    <p:animEffect transition="in" filter="wipe(down)">
                                      <p:cBhvr>
                                        <p:cTn id="15" dur="500"/>
                                        <p:tgtEl>
                                          <p:spTgt spid="4">
                                            <p:graphicEl>
                                              <a:dgm id="{77BF870E-4552-44E8-A770-F7989E9F27C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0169BCC9-6F97-4BE1-A6E3-C99D2DD0BCAD}"/>
                                            </p:graphicEl>
                                          </p:spTgt>
                                        </p:tgtEl>
                                        <p:attrNameLst>
                                          <p:attrName>style.visibility</p:attrName>
                                        </p:attrNameLst>
                                      </p:cBhvr>
                                      <p:to>
                                        <p:strVal val="visible"/>
                                      </p:to>
                                    </p:set>
                                    <p:animEffect transition="in" filter="wipe(down)">
                                      <p:cBhvr>
                                        <p:cTn id="20" dur="500"/>
                                        <p:tgtEl>
                                          <p:spTgt spid="4">
                                            <p:graphicEl>
                                              <a:dgm id="{0169BCC9-6F97-4BE1-A6E3-C99D2DD0BCA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graphicEl>
                                              <a:dgm id="{5C46ADC4-95E6-4A28-B703-CF860A14BCEE}"/>
                                            </p:graphicEl>
                                          </p:spTgt>
                                        </p:tgtEl>
                                        <p:attrNameLst>
                                          <p:attrName>style.visibility</p:attrName>
                                        </p:attrNameLst>
                                      </p:cBhvr>
                                      <p:to>
                                        <p:strVal val="visible"/>
                                      </p:to>
                                    </p:set>
                                    <p:animEffect transition="in" filter="wipe(down)">
                                      <p:cBhvr>
                                        <p:cTn id="25" dur="500"/>
                                        <p:tgtEl>
                                          <p:spTgt spid="4">
                                            <p:graphicEl>
                                              <a:dgm id="{5C46ADC4-95E6-4A28-B703-CF860A14BCEE}"/>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4">
                                            <p:graphicEl>
                                              <a:dgm id="{1D372644-2D84-4C72-8A69-9D2D8A4A2E2F}"/>
                                            </p:graphicEl>
                                          </p:spTgt>
                                        </p:tgtEl>
                                        <p:attrNameLst>
                                          <p:attrName>style.visibility</p:attrName>
                                        </p:attrNameLst>
                                      </p:cBhvr>
                                      <p:to>
                                        <p:strVal val="visible"/>
                                      </p:to>
                                    </p:set>
                                    <p:animEffect transition="in" filter="wipe(down)">
                                      <p:cBhvr>
                                        <p:cTn id="30" dur="500"/>
                                        <p:tgtEl>
                                          <p:spTgt spid="4">
                                            <p:graphicEl>
                                              <a:dgm id="{1D372644-2D84-4C72-8A69-9D2D8A4A2E2F}"/>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
                                            <p:graphicEl>
                                              <a:dgm id="{E45404F6-B552-4514-B6DB-CF652750AE0D}"/>
                                            </p:graphicEl>
                                          </p:spTgt>
                                        </p:tgtEl>
                                        <p:attrNameLst>
                                          <p:attrName>style.visibility</p:attrName>
                                        </p:attrNameLst>
                                      </p:cBhvr>
                                      <p:to>
                                        <p:strVal val="visible"/>
                                      </p:to>
                                    </p:set>
                                    <p:animEffect transition="in" filter="wipe(down)">
                                      <p:cBhvr>
                                        <p:cTn id="35" dur="500"/>
                                        <p:tgtEl>
                                          <p:spTgt spid="4">
                                            <p:graphicEl>
                                              <a:dgm id="{E45404F6-B552-4514-B6DB-CF652750AE0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571480"/>
          <a:ext cx="8229600" cy="55546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fontScale="90000"/>
          </a:bodyPr>
          <a:lstStyle/>
          <a:p>
            <a:r>
              <a:rPr lang="en-US" dirty="0" err="1" smtClean="0"/>
              <a:t>Pengertian</a:t>
            </a:r>
            <a:endParaRPr lang="en-US" dirty="0"/>
          </a:p>
        </p:txBody>
      </p:sp>
      <p:sp>
        <p:nvSpPr>
          <p:cNvPr id="3" name="Content Placeholder 2"/>
          <p:cNvSpPr>
            <a:spLocks noGrp="1"/>
          </p:cNvSpPr>
          <p:nvPr>
            <p:ph idx="1"/>
          </p:nvPr>
        </p:nvSpPr>
        <p:spPr>
          <a:xfrm>
            <a:off x="457200" y="2028828"/>
            <a:ext cx="8229600" cy="2900370"/>
          </a:xfrm>
        </p:spPr>
        <p:style>
          <a:lnRef idx="2">
            <a:schemeClr val="accent1"/>
          </a:lnRef>
          <a:fillRef idx="1">
            <a:schemeClr val="lt1"/>
          </a:fillRef>
          <a:effectRef idx="0">
            <a:schemeClr val="accent1"/>
          </a:effectRef>
          <a:fontRef idx="minor">
            <a:schemeClr val="dk1"/>
          </a:fontRef>
        </p:style>
        <p:txBody>
          <a:bodyPr/>
          <a:lstStyle/>
          <a:p>
            <a:r>
              <a:rPr lang="en-US" dirty="0" err="1" smtClean="0"/>
              <a:t>Pengadilan</a:t>
            </a:r>
            <a:r>
              <a:rPr lang="en-US" dirty="0" smtClean="0"/>
              <a:t> </a:t>
            </a:r>
            <a:r>
              <a:rPr lang="en-US" dirty="0" err="1" smtClean="0"/>
              <a:t>Pajak</a:t>
            </a:r>
            <a:r>
              <a:rPr lang="en-US" dirty="0" smtClean="0"/>
              <a:t> </a:t>
            </a:r>
            <a:r>
              <a:rPr lang="en-US" dirty="0" err="1" smtClean="0"/>
              <a:t>adalah</a:t>
            </a:r>
            <a:r>
              <a:rPr lang="en-US" dirty="0" smtClean="0"/>
              <a:t> </a:t>
            </a:r>
            <a:r>
              <a:rPr lang="en-US" dirty="0" err="1" smtClean="0"/>
              <a:t>badan</a:t>
            </a:r>
            <a:r>
              <a:rPr lang="en-US" dirty="0" smtClean="0"/>
              <a:t> </a:t>
            </a:r>
            <a:r>
              <a:rPr lang="en-US" dirty="0" err="1" smtClean="0"/>
              <a:t>peradilan</a:t>
            </a:r>
            <a:r>
              <a:rPr lang="en-US" dirty="0" smtClean="0"/>
              <a:t> yang </a:t>
            </a:r>
            <a:r>
              <a:rPr lang="en-US" dirty="0" err="1" smtClean="0"/>
              <a:t>melaksanakan</a:t>
            </a:r>
            <a:r>
              <a:rPr lang="en-US" dirty="0" smtClean="0"/>
              <a:t> </a:t>
            </a:r>
            <a:r>
              <a:rPr lang="en-US" dirty="0" err="1" smtClean="0"/>
              <a:t>kekuasaan</a:t>
            </a:r>
            <a:r>
              <a:rPr lang="en-US" dirty="0" smtClean="0"/>
              <a:t> </a:t>
            </a:r>
            <a:r>
              <a:rPr lang="en-US" dirty="0" err="1" smtClean="0"/>
              <a:t>kehakiman</a:t>
            </a:r>
            <a:r>
              <a:rPr lang="en-US" dirty="0" smtClean="0"/>
              <a:t> </a:t>
            </a:r>
            <a:r>
              <a:rPr lang="en-US" dirty="0" err="1" smtClean="0"/>
              <a:t>bagi</a:t>
            </a:r>
            <a:r>
              <a:rPr lang="en-US" dirty="0" smtClean="0"/>
              <a:t> </a:t>
            </a:r>
            <a:r>
              <a:rPr lang="en-US" dirty="0" err="1" smtClean="0"/>
              <a:t>Wajib</a:t>
            </a:r>
            <a:r>
              <a:rPr lang="en-US" dirty="0" smtClean="0"/>
              <a:t> </a:t>
            </a:r>
            <a:r>
              <a:rPr lang="en-US" dirty="0" err="1" smtClean="0"/>
              <a:t>Pajak</a:t>
            </a:r>
            <a:r>
              <a:rPr lang="en-US" dirty="0" smtClean="0"/>
              <a:t> </a:t>
            </a:r>
            <a:r>
              <a:rPr lang="en-US" dirty="0" err="1" smtClean="0"/>
              <a:t>atau</a:t>
            </a:r>
            <a:r>
              <a:rPr lang="en-US" dirty="0" smtClean="0"/>
              <a:t> </a:t>
            </a:r>
            <a:r>
              <a:rPr lang="en-US" dirty="0" err="1" smtClean="0"/>
              <a:t>penanggung</a:t>
            </a:r>
            <a:r>
              <a:rPr lang="en-US" dirty="0" smtClean="0"/>
              <a:t> </a:t>
            </a:r>
            <a:r>
              <a:rPr lang="en-US" dirty="0" err="1" smtClean="0"/>
              <a:t>Pajak</a:t>
            </a:r>
            <a:r>
              <a:rPr lang="en-US" dirty="0" smtClean="0"/>
              <a:t> yang </a:t>
            </a:r>
            <a:r>
              <a:rPr lang="en-US" dirty="0" err="1" smtClean="0"/>
              <a:t>mencari</a:t>
            </a:r>
            <a:r>
              <a:rPr lang="en-US" dirty="0" smtClean="0"/>
              <a:t> </a:t>
            </a:r>
            <a:r>
              <a:rPr lang="en-US" dirty="0" err="1" smtClean="0"/>
              <a:t>keadilan</a:t>
            </a:r>
            <a:r>
              <a:rPr lang="en-US" dirty="0" smtClean="0"/>
              <a:t> </a:t>
            </a:r>
            <a:r>
              <a:rPr lang="en-US" dirty="0" err="1" smtClean="0"/>
              <a:t>terhadap</a:t>
            </a:r>
            <a:r>
              <a:rPr lang="en-US" dirty="0" smtClean="0"/>
              <a:t> </a:t>
            </a:r>
            <a:r>
              <a:rPr lang="en-US" dirty="0" err="1" smtClean="0"/>
              <a:t>Sengketa</a:t>
            </a:r>
            <a:r>
              <a:rPr lang="en-US" dirty="0" smtClean="0"/>
              <a:t> </a:t>
            </a:r>
            <a:r>
              <a:rPr lang="en-US" dirty="0" err="1" smtClean="0"/>
              <a:t>Paja</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500062"/>
          <a:ext cx="8229600" cy="5643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80338A02-5F0E-4236-8EB2-64F65B8148F6}"/>
                                            </p:graphicEl>
                                          </p:spTgt>
                                        </p:tgtEl>
                                        <p:attrNameLst>
                                          <p:attrName>style.visibility</p:attrName>
                                        </p:attrNameLst>
                                      </p:cBhvr>
                                      <p:to>
                                        <p:strVal val="visible"/>
                                      </p:to>
                                    </p:set>
                                    <p:animEffect transition="in" filter="wipe(down)">
                                      <p:cBhvr>
                                        <p:cTn id="7" dur="500"/>
                                        <p:tgtEl>
                                          <p:spTgt spid="4">
                                            <p:graphicEl>
                                              <a:dgm id="{80338A02-5F0E-4236-8EB2-64F65B8148F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B7FC4FA5-C9C2-47D6-9DEC-A1D7935C561C}"/>
                                            </p:graphicEl>
                                          </p:spTgt>
                                        </p:tgtEl>
                                        <p:attrNameLst>
                                          <p:attrName>style.visibility</p:attrName>
                                        </p:attrNameLst>
                                      </p:cBhvr>
                                      <p:to>
                                        <p:strVal val="visible"/>
                                      </p:to>
                                    </p:set>
                                    <p:animEffect transition="in" filter="wipe(down)">
                                      <p:cBhvr>
                                        <p:cTn id="12" dur="500"/>
                                        <p:tgtEl>
                                          <p:spTgt spid="4">
                                            <p:graphicEl>
                                              <a:dgm id="{B7FC4FA5-C9C2-47D6-9DEC-A1D7935C561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A5CEF610-0376-4B91-8A5F-631D3F6B64E9}"/>
                                            </p:graphicEl>
                                          </p:spTgt>
                                        </p:tgtEl>
                                        <p:attrNameLst>
                                          <p:attrName>style.visibility</p:attrName>
                                        </p:attrNameLst>
                                      </p:cBhvr>
                                      <p:to>
                                        <p:strVal val="visible"/>
                                      </p:to>
                                    </p:set>
                                    <p:animEffect transition="in" filter="wipe(down)">
                                      <p:cBhvr>
                                        <p:cTn id="17" dur="500"/>
                                        <p:tgtEl>
                                          <p:spTgt spid="4">
                                            <p:graphicEl>
                                              <a:dgm id="{A5CEF610-0376-4B91-8A5F-631D3F6B64E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graphicEl>
                                              <a:dgm id="{4CBCEE71-B05F-45CF-A1B1-E4FCA735584A}"/>
                                            </p:graphicEl>
                                          </p:spTgt>
                                        </p:tgtEl>
                                        <p:attrNameLst>
                                          <p:attrName>style.visibility</p:attrName>
                                        </p:attrNameLst>
                                      </p:cBhvr>
                                      <p:to>
                                        <p:strVal val="visible"/>
                                      </p:to>
                                    </p:set>
                                    <p:animEffect transition="in" filter="wipe(down)">
                                      <p:cBhvr>
                                        <p:cTn id="22" dur="500"/>
                                        <p:tgtEl>
                                          <p:spTgt spid="4">
                                            <p:graphicEl>
                                              <a:dgm id="{4CBCEE71-B05F-45CF-A1B1-E4FCA73558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graphicEl>
                                              <a:dgm id="{360886A8-2755-4233-8280-7FDD36587585}"/>
                                            </p:graphicEl>
                                          </p:spTgt>
                                        </p:tgtEl>
                                        <p:attrNameLst>
                                          <p:attrName>style.visibility</p:attrName>
                                        </p:attrNameLst>
                                      </p:cBhvr>
                                      <p:to>
                                        <p:strVal val="visible"/>
                                      </p:to>
                                    </p:set>
                                    <p:animEffect transition="in" filter="wipe(down)">
                                      <p:cBhvr>
                                        <p:cTn id="27" dur="500"/>
                                        <p:tgtEl>
                                          <p:spTgt spid="4">
                                            <p:graphicEl>
                                              <a:dgm id="{360886A8-2755-4233-8280-7FDD365875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28604"/>
          <a:ext cx="8229600" cy="5697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E0EFF14F-5ACF-4CB8-B68D-E7A1DF0605E9}"/>
                                            </p:graphicEl>
                                          </p:spTgt>
                                        </p:tgtEl>
                                        <p:attrNameLst>
                                          <p:attrName>style.visibility</p:attrName>
                                        </p:attrNameLst>
                                      </p:cBhvr>
                                      <p:to>
                                        <p:strVal val="visible"/>
                                      </p:to>
                                    </p:set>
                                    <p:animEffect transition="in" filter="wipe(down)">
                                      <p:cBhvr>
                                        <p:cTn id="7" dur="500"/>
                                        <p:tgtEl>
                                          <p:spTgt spid="4">
                                            <p:graphicEl>
                                              <a:dgm id="{E0EFF14F-5ACF-4CB8-B68D-E7A1DF0605E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CD0ED6EB-4A81-4D9F-B2B6-A01C46EC9CC6}"/>
                                            </p:graphicEl>
                                          </p:spTgt>
                                        </p:tgtEl>
                                        <p:attrNameLst>
                                          <p:attrName>style.visibility</p:attrName>
                                        </p:attrNameLst>
                                      </p:cBhvr>
                                      <p:to>
                                        <p:strVal val="visible"/>
                                      </p:to>
                                    </p:set>
                                    <p:animEffect transition="in" filter="wipe(down)">
                                      <p:cBhvr>
                                        <p:cTn id="12" dur="500"/>
                                        <p:tgtEl>
                                          <p:spTgt spid="4">
                                            <p:graphicEl>
                                              <a:dgm id="{CD0ED6EB-4A81-4D9F-B2B6-A01C46EC9CC6}"/>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02352631-2AF2-4C7A-8DE6-BF9526BB049D}"/>
                                            </p:graphicEl>
                                          </p:spTgt>
                                        </p:tgtEl>
                                        <p:attrNameLst>
                                          <p:attrName>style.visibility</p:attrName>
                                        </p:attrNameLst>
                                      </p:cBhvr>
                                      <p:to>
                                        <p:strVal val="visible"/>
                                      </p:to>
                                    </p:set>
                                    <p:animEffect transition="in" filter="wipe(down)">
                                      <p:cBhvr>
                                        <p:cTn id="15" dur="500"/>
                                        <p:tgtEl>
                                          <p:spTgt spid="4">
                                            <p:graphicEl>
                                              <a:dgm id="{02352631-2AF2-4C7A-8DE6-BF9526BB049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63E367E7-85AB-4ED7-B302-DCA8840FB826}"/>
                                            </p:graphicEl>
                                          </p:spTgt>
                                        </p:tgtEl>
                                        <p:attrNameLst>
                                          <p:attrName>style.visibility</p:attrName>
                                        </p:attrNameLst>
                                      </p:cBhvr>
                                      <p:to>
                                        <p:strVal val="visible"/>
                                      </p:to>
                                    </p:set>
                                    <p:animEffect transition="in" filter="wipe(down)">
                                      <p:cBhvr>
                                        <p:cTn id="20" dur="500"/>
                                        <p:tgtEl>
                                          <p:spTgt spid="4">
                                            <p:graphicEl>
                                              <a:dgm id="{63E367E7-85AB-4ED7-B302-DCA8840FB826}"/>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21FE1F3C-11F5-4772-B9EE-7FD800D5D596}"/>
                                            </p:graphicEl>
                                          </p:spTgt>
                                        </p:tgtEl>
                                        <p:attrNameLst>
                                          <p:attrName>style.visibility</p:attrName>
                                        </p:attrNameLst>
                                      </p:cBhvr>
                                      <p:to>
                                        <p:strVal val="visible"/>
                                      </p:to>
                                    </p:set>
                                    <p:animEffect transition="in" filter="wipe(down)">
                                      <p:cBhvr>
                                        <p:cTn id="23" dur="500"/>
                                        <p:tgtEl>
                                          <p:spTgt spid="4">
                                            <p:graphicEl>
                                              <a:dgm id="{21FE1F3C-11F5-4772-B9EE-7FD800D5D59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274099C0-ACD9-42A6-983D-429B9839BF8A}"/>
                                            </p:graphicEl>
                                          </p:spTgt>
                                        </p:tgtEl>
                                        <p:attrNameLst>
                                          <p:attrName>style.visibility</p:attrName>
                                        </p:attrNameLst>
                                      </p:cBhvr>
                                      <p:to>
                                        <p:strVal val="visible"/>
                                      </p:to>
                                    </p:set>
                                    <p:animEffect transition="in" filter="wipe(down)">
                                      <p:cBhvr>
                                        <p:cTn id="28" dur="500"/>
                                        <p:tgtEl>
                                          <p:spTgt spid="4">
                                            <p:graphicEl>
                                              <a:dgm id="{274099C0-ACD9-42A6-983D-429B9839BF8A}"/>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5EAA1DF0-038D-45A3-8398-B8031A87FBE1}"/>
                                            </p:graphicEl>
                                          </p:spTgt>
                                        </p:tgtEl>
                                        <p:attrNameLst>
                                          <p:attrName>style.visibility</p:attrName>
                                        </p:attrNameLst>
                                      </p:cBhvr>
                                      <p:to>
                                        <p:strVal val="visible"/>
                                      </p:to>
                                    </p:set>
                                    <p:animEffect transition="in" filter="wipe(down)">
                                      <p:cBhvr>
                                        <p:cTn id="31" dur="500"/>
                                        <p:tgtEl>
                                          <p:spTgt spid="4">
                                            <p:graphicEl>
                                              <a:dgm id="{5EAA1DF0-038D-45A3-8398-B8031A87FBE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F57E4971-6043-40D5-96F8-7777D1F89CC1}"/>
                                            </p:graphicEl>
                                          </p:spTgt>
                                        </p:tgtEl>
                                        <p:attrNameLst>
                                          <p:attrName>style.visibility</p:attrName>
                                        </p:attrNameLst>
                                      </p:cBhvr>
                                      <p:to>
                                        <p:strVal val="visible"/>
                                      </p:to>
                                    </p:set>
                                    <p:animEffect transition="in" filter="wipe(down)">
                                      <p:cBhvr>
                                        <p:cTn id="36" dur="500"/>
                                        <p:tgtEl>
                                          <p:spTgt spid="4">
                                            <p:graphicEl>
                                              <a:dgm id="{F57E4971-6043-40D5-96F8-7777D1F89CC1}"/>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2DB286F8-83A3-4554-81FD-5EDD682F180B}"/>
                                            </p:graphicEl>
                                          </p:spTgt>
                                        </p:tgtEl>
                                        <p:attrNameLst>
                                          <p:attrName>style.visibility</p:attrName>
                                        </p:attrNameLst>
                                      </p:cBhvr>
                                      <p:to>
                                        <p:strVal val="visible"/>
                                      </p:to>
                                    </p:set>
                                    <p:animEffect transition="in" filter="wipe(down)">
                                      <p:cBhvr>
                                        <p:cTn id="39" dur="500"/>
                                        <p:tgtEl>
                                          <p:spTgt spid="4">
                                            <p:graphicEl>
                                              <a:dgm id="{2DB286F8-83A3-4554-81FD-5EDD682F180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500063"/>
          <a:ext cx="8229600" cy="5626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133</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AE47D5EE-7897-495F-A3FC-D3CC49EB84FD}"/>
                                            </p:graphicEl>
                                          </p:spTgt>
                                        </p:tgtEl>
                                        <p:attrNameLst>
                                          <p:attrName>style.visibility</p:attrName>
                                        </p:attrNameLst>
                                      </p:cBhvr>
                                      <p:to>
                                        <p:strVal val="visible"/>
                                      </p:to>
                                    </p:set>
                                    <p:animEffect transition="in" filter="wipe(down)">
                                      <p:cBhvr>
                                        <p:cTn id="7" dur="500"/>
                                        <p:tgtEl>
                                          <p:spTgt spid="5">
                                            <p:graphicEl>
                                              <a:dgm id="{AE47D5EE-7897-495F-A3FC-D3CC49EB84F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6662AB74-63A8-412A-B4FE-EBCD05EC3D99}"/>
                                            </p:graphicEl>
                                          </p:spTgt>
                                        </p:tgtEl>
                                        <p:attrNameLst>
                                          <p:attrName>style.visibility</p:attrName>
                                        </p:attrNameLst>
                                      </p:cBhvr>
                                      <p:to>
                                        <p:strVal val="visible"/>
                                      </p:to>
                                    </p:set>
                                    <p:animEffect transition="in" filter="wipe(down)">
                                      <p:cBhvr>
                                        <p:cTn id="12" dur="500"/>
                                        <p:tgtEl>
                                          <p:spTgt spid="5">
                                            <p:graphicEl>
                                              <a:dgm id="{6662AB74-63A8-412A-B4FE-EBCD05EC3D99}"/>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1C584AAB-EADC-4201-B2D0-42AAC2D9987A}"/>
                                            </p:graphicEl>
                                          </p:spTgt>
                                        </p:tgtEl>
                                        <p:attrNameLst>
                                          <p:attrName>style.visibility</p:attrName>
                                        </p:attrNameLst>
                                      </p:cBhvr>
                                      <p:to>
                                        <p:strVal val="visible"/>
                                      </p:to>
                                    </p:set>
                                    <p:animEffect transition="in" filter="wipe(down)">
                                      <p:cBhvr>
                                        <p:cTn id="15" dur="500"/>
                                        <p:tgtEl>
                                          <p:spTgt spid="5">
                                            <p:graphicEl>
                                              <a:dgm id="{1C584AAB-EADC-4201-B2D0-42AAC2D9987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E2BDF694-6DD9-43BF-88B4-5EF9D097F604}"/>
                                            </p:graphicEl>
                                          </p:spTgt>
                                        </p:tgtEl>
                                        <p:attrNameLst>
                                          <p:attrName>style.visibility</p:attrName>
                                        </p:attrNameLst>
                                      </p:cBhvr>
                                      <p:to>
                                        <p:strVal val="visible"/>
                                      </p:to>
                                    </p:set>
                                    <p:animEffect transition="in" filter="wipe(down)">
                                      <p:cBhvr>
                                        <p:cTn id="20" dur="500"/>
                                        <p:tgtEl>
                                          <p:spTgt spid="5">
                                            <p:graphicEl>
                                              <a:dgm id="{E2BDF694-6DD9-43BF-88B4-5EF9D097F604}"/>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EE5D164E-332B-4664-A47E-BF6621B18C71}"/>
                                            </p:graphicEl>
                                          </p:spTgt>
                                        </p:tgtEl>
                                        <p:attrNameLst>
                                          <p:attrName>style.visibility</p:attrName>
                                        </p:attrNameLst>
                                      </p:cBhvr>
                                      <p:to>
                                        <p:strVal val="visible"/>
                                      </p:to>
                                    </p:set>
                                    <p:animEffect transition="in" filter="wipe(down)">
                                      <p:cBhvr>
                                        <p:cTn id="23" dur="500"/>
                                        <p:tgtEl>
                                          <p:spTgt spid="5">
                                            <p:graphicEl>
                                              <a:dgm id="{EE5D164E-332B-4664-A47E-BF6621B18C7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B527B5A8-ECAF-4802-8718-5F36FC1BF6A7}"/>
                                            </p:graphicEl>
                                          </p:spTgt>
                                        </p:tgtEl>
                                        <p:attrNameLst>
                                          <p:attrName>style.visibility</p:attrName>
                                        </p:attrNameLst>
                                      </p:cBhvr>
                                      <p:to>
                                        <p:strVal val="visible"/>
                                      </p:to>
                                    </p:set>
                                    <p:animEffect transition="in" filter="wipe(down)">
                                      <p:cBhvr>
                                        <p:cTn id="28" dur="500"/>
                                        <p:tgtEl>
                                          <p:spTgt spid="5">
                                            <p:graphicEl>
                                              <a:dgm id="{B527B5A8-ECAF-4802-8718-5F36FC1BF6A7}"/>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A6F31F49-3F71-49BA-875F-1B1155829562}"/>
                                            </p:graphicEl>
                                          </p:spTgt>
                                        </p:tgtEl>
                                        <p:attrNameLst>
                                          <p:attrName>style.visibility</p:attrName>
                                        </p:attrNameLst>
                                      </p:cBhvr>
                                      <p:to>
                                        <p:strVal val="visible"/>
                                      </p:to>
                                    </p:set>
                                    <p:animEffect transition="in" filter="wipe(down)">
                                      <p:cBhvr>
                                        <p:cTn id="31" dur="500"/>
                                        <p:tgtEl>
                                          <p:spTgt spid="5">
                                            <p:graphicEl>
                                              <a:dgm id="{A6F31F49-3F71-49BA-875F-1B115582956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C00A5511-F33F-4A1D-B907-4E891FE96F4D}"/>
                                            </p:graphicEl>
                                          </p:spTgt>
                                        </p:tgtEl>
                                        <p:attrNameLst>
                                          <p:attrName>style.visibility</p:attrName>
                                        </p:attrNameLst>
                                      </p:cBhvr>
                                      <p:to>
                                        <p:strVal val="visible"/>
                                      </p:to>
                                    </p:set>
                                    <p:animEffect transition="in" filter="wipe(down)">
                                      <p:cBhvr>
                                        <p:cTn id="36" dur="500"/>
                                        <p:tgtEl>
                                          <p:spTgt spid="5">
                                            <p:graphicEl>
                                              <a:dgm id="{C00A5511-F33F-4A1D-B907-4E891FE96F4D}"/>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1C6EF633-F625-4494-BEAF-CE893BB331F4}"/>
                                            </p:graphicEl>
                                          </p:spTgt>
                                        </p:tgtEl>
                                        <p:attrNameLst>
                                          <p:attrName>style.visibility</p:attrName>
                                        </p:attrNameLst>
                                      </p:cBhvr>
                                      <p:to>
                                        <p:strVal val="visible"/>
                                      </p:to>
                                    </p:set>
                                    <p:animEffect transition="in" filter="wipe(down)">
                                      <p:cBhvr>
                                        <p:cTn id="39" dur="500"/>
                                        <p:tgtEl>
                                          <p:spTgt spid="5">
                                            <p:graphicEl>
                                              <a:dgm id="{1C6EF633-F625-4494-BEAF-CE893BB331F4}"/>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5C0F0B62-E8D9-41FC-9F51-FDF478BAFA51}"/>
                                            </p:graphicEl>
                                          </p:spTgt>
                                        </p:tgtEl>
                                        <p:attrNameLst>
                                          <p:attrName>style.visibility</p:attrName>
                                        </p:attrNameLst>
                                      </p:cBhvr>
                                      <p:to>
                                        <p:strVal val="visible"/>
                                      </p:to>
                                    </p:set>
                                    <p:animEffect transition="in" filter="wipe(down)">
                                      <p:cBhvr>
                                        <p:cTn id="44" dur="500"/>
                                        <p:tgtEl>
                                          <p:spTgt spid="5">
                                            <p:graphicEl>
                                              <a:dgm id="{5C0F0B62-E8D9-41FC-9F51-FDF478BAFA51}"/>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4BBAD6DB-0FC0-425D-9173-65101E093672}"/>
                                            </p:graphicEl>
                                          </p:spTgt>
                                        </p:tgtEl>
                                        <p:attrNameLst>
                                          <p:attrName>style.visibility</p:attrName>
                                        </p:attrNameLst>
                                      </p:cBhvr>
                                      <p:to>
                                        <p:strVal val="visible"/>
                                      </p:to>
                                    </p:set>
                                    <p:animEffect transition="in" filter="wipe(down)">
                                      <p:cBhvr>
                                        <p:cTn id="47" dur="500"/>
                                        <p:tgtEl>
                                          <p:spTgt spid="5">
                                            <p:graphicEl>
                                              <a:dgm id="{4BBAD6DB-0FC0-425D-9173-65101E09367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571504"/>
          </a:xfrm>
        </p:spPr>
        <p:txBody>
          <a:bodyPr>
            <a:noAutofit/>
          </a:bodyPr>
          <a:lstStyle/>
          <a:p>
            <a:r>
              <a:rPr lang="en-US" sz="3200" dirty="0" err="1" smtClean="0"/>
              <a:t>Pengadilan</a:t>
            </a:r>
            <a:r>
              <a:rPr lang="en-US" sz="3200" dirty="0" smtClean="0"/>
              <a:t> </a:t>
            </a:r>
            <a:r>
              <a:rPr lang="en-US" sz="3200" dirty="0" err="1" smtClean="0"/>
              <a:t>Pajak</a:t>
            </a:r>
            <a:endParaRPr lang="en-US" sz="3200" dirty="0"/>
          </a:p>
        </p:txBody>
      </p:sp>
      <p:sp>
        <p:nvSpPr>
          <p:cNvPr id="3" name="Content Placeholder 2"/>
          <p:cNvSpPr>
            <a:spLocks noGrp="1"/>
          </p:cNvSpPr>
          <p:nvPr>
            <p:ph idx="1"/>
          </p:nvPr>
        </p:nvSpPr>
        <p:spPr>
          <a:xfrm>
            <a:off x="457200" y="1285860"/>
            <a:ext cx="8291264" cy="5572140"/>
          </a:xfrm>
          <a:ln>
            <a:solidFill>
              <a:schemeClr val="accent1"/>
            </a:solidFill>
          </a:ln>
        </p:spPr>
        <p:txBody>
          <a:bodyPr>
            <a:normAutofit lnSpcReduction="10000"/>
          </a:bodyPr>
          <a:lstStyle/>
          <a:p>
            <a:pPr marL="514350" indent="-514350" algn="just">
              <a:buAutoNum type="arabicPeriod"/>
            </a:pPr>
            <a:r>
              <a:rPr lang="en-US" dirty="0" err="1" smtClean="0"/>
              <a:t>Sebagai</a:t>
            </a:r>
            <a:r>
              <a:rPr lang="en-US" dirty="0" smtClean="0"/>
              <a:t> </a:t>
            </a:r>
            <a:r>
              <a:rPr lang="en-US" dirty="0" err="1" smtClean="0"/>
              <a:t>pengadilan</a:t>
            </a:r>
            <a:r>
              <a:rPr lang="en-US" dirty="0" smtClean="0"/>
              <a:t> </a:t>
            </a:r>
            <a:r>
              <a:rPr lang="en-US" dirty="0" err="1" smtClean="0"/>
              <a:t>tingkat</a:t>
            </a:r>
            <a:r>
              <a:rPr lang="en-US" dirty="0" smtClean="0"/>
              <a:t> </a:t>
            </a:r>
            <a:r>
              <a:rPr lang="en-US" dirty="0" err="1" smtClean="0"/>
              <a:t>pertama</a:t>
            </a:r>
            <a:r>
              <a:rPr lang="en-US" dirty="0" smtClean="0"/>
              <a:t> </a:t>
            </a:r>
            <a:r>
              <a:rPr lang="en-US" dirty="0" err="1" smtClean="0"/>
              <a:t>dan</a:t>
            </a:r>
            <a:r>
              <a:rPr lang="en-US" dirty="0" smtClean="0"/>
              <a:t> </a:t>
            </a:r>
            <a:r>
              <a:rPr lang="en-US" dirty="0" err="1" smtClean="0"/>
              <a:t>terakhir</a:t>
            </a:r>
            <a:r>
              <a:rPr lang="en-US" dirty="0" smtClean="0"/>
              <a:t> </a:t>
            </a:r>
            <a:r>
              <a:rPr lang="en-US" dirty="0" err="1" smtClean="0"/>
              <a:t>pemeriksaan</a:t>
            </a:r>
            <a:r>
              <a:rPr lang="en-US" dirty="0" smtClean="0"/>
              <a:t> </a:t>
            </a:r>
            <a:r>
              <a:rPr lang="en-US" dirty="0" err="1" smtClean="0"/>
              <a:t>atas</a:t>
            </a:r>
            <a:r>
              <a:rPr lang="en-US" dirty="0" smtClean="0"/>
              <a:t> </a:t>
            </a:r>
            <a:r>
              <a:rPr lang="en-US" dirty="0" err="1" smtClean="0"/>
              <a:t>Sengketa</a:t>
            </a:r>
            <a:r>
              <a:rPr lang="en-US" dirty="0" smtClean="0"/>
              <a:t> </a:t>
            </a:r>
            <a:r>
              <a:rPr lang="en-US" dirty="0" err="1" smtClean="0"/>
              <a:t>Pajak</a:t>
            </a:r>
            <a:r>
              <a:rPr lang="en-US" dirty="0" smtClean="0"/>
              <a:t> </a:t>
            </a:r>
            <a:r>
              <a:rPr lang="en-US" dirty="0" err="1" smtClean="0"/>
              <a:t>hanya</a:t>
            </a:r>
            <a:r>
              <a:rPr lang="en-US" dirty="0" smtClean="0"/>
              <a:t> </a:t>
            </a:r>
            <a:r>
              <a:rPr lang="en-US" dirty="0" err="1" smtClean="0"/>
              <a:t>dilakukan</a:t>
            </a:r>
            <a:r>
              <a:rPr lang="en-US" dirty="0" smtClean="0"/>
              <a:t> </a:t>
            </a:r>
            <a:r>
              <a:rPr lang="en-US" dirty="0" err="1" smtClean="0"/>
              <a:t>oleh</a:t>
            </a:r>
            <a:r>
              <a:rPr lang="en-US" dirty="0" smtClean="0"/>
              <a:t> </a:t>
            </a:r>
            <a:r>
              <a:rPr lang="en-US" dirty="0" err="1" smtClean="0"/>
              <a:t>Pengadilan</a:t>
            </a:r>
            <a:r>
              <a:rPr lang="en-US" dirty="0" smtClean="0"/>
              <a:t>  </a:t>
            </a:r>
            <a:r>
              <a:rPr lang="en-US" dirty="0" err="1" smtClean="0"/>
              <a:t>Pajak</a:t>
            </a:r>
            <a:r>
              <a:rPr lang="en-US" dirty="0" smtClean="0"/>
              <a:t>.  </a:t>
            </a:r>
          </a:p>
          <a:p>
            <a:pPr marL="514350" indent="-514350" algn="just">
              <a:buAutoNum type="arabicPeriod"/>
            </a:pPr>
            <a:r>
              <a:rPr lang="en-US" dirty="0" err="1" smtClean="0"/>
              <a:t>Putusan</a:t>
            </a: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tidak</a:t>
            </a:r>
            <a:r>
              <a:rPr lang="en-US" dirty="0" smtClean="0"/>
              <a:t> </a:t>
            </a:r>
            <a:r>
              <a:rPr lang="en-US" dirty="0" err="1" smtClean="0"/>
              <a:t>dapat</a:t>
            </a:r>
            <a:r>
              <a:rPr lang="en-US" dirty="0" smtClean="0"/>
              <a:t> </a:t>
            </a:r>
            <a:r>
              <a:rPr lang="en-US" dirty="0" err="1" smtClean="0"/>
              <a:t>diajukan</a:t>
            </a:r>
            <a:r>
              <a:rPr lang="en-US" dirty="0" smtClean="0"/>
              <a:t> </a:t>
            </a:r>
            <a:r>
              <a:rPr lang="en-US" dirty="0" err="1" smtClean="0"/>
              <a:t>Gugatan</a:t>
            </a:r>
            <a:r>
              <a:rPr lang="en-US" dirty="0" smtClean="0"/>
              <a:t> </a:t>
            </a:r>
            <a:r>
              <a:rPr lang="en-US" dirty="0" err="1" smtClean="0"/>
              <a:t>ke</a:t>
            </a:r>
            <a:r>
              <a:rPr lang="en-US" dirty="0" smtClean="0"/>
              <a:t> </a:t>
            </a:r>
            <a:r>
              <a:rPr lang="en-US" dirty="0" err="1" smtClean="0"/>
              <a:t>Peradilan</a:t>
            </a:r>
            <a:r>
              <a:rPr lang="en-US" dirty="0" smtClean="0"/>
              <a:t> </a:t>
            </a:r>
            <a:r>
              <a:rPr lang="en-US" dirty="0" err="1" smtClean="0"/>
              <a:t>Umum</a:t>
            </a:r>
            <a:r>
              <a:rPr lang="en-US" dirty="0" smtClean="0"/>
              <a:t>, </a:t>
            </a:r>
            <a:r>
              <a:rPr lang="en-US" dirty="0" err="1" smtClean="0"/>
              <a:t>Peradilan</a:t>
            </a:r>
            <a:r>
              <a:rPr lang="en-US" dirty="0" smtClean="0"/>
              <a:t> Tata Usaha Negara, </a:t>
            </a:r>
            <a:r>
              <a:rPr lang="en-US" dirty="0" err="1" smtClean="0"/>
              <a:t>atau</a:t>
            </a:r>
            <a:r>
              <a:rPr lang="en-US" dirty="0" smtClean="0"/>
              <a:t> </a:t>
            </a:r>
            <a:r>
              <a:rPr lang="en-US" dirty="0" err="1" smtClean="0"/>
              <a:t>Badan</a:t>
            </a:r>
            <a:r>
              <a:rPr lang="en-US" dirty="0" smtClean="0"/>
              <a:t> </a:t>
            </a:r>
            <a:r>
              <a:rPr lang="en-US" dirty="0" err="1" smtClean="0"/>
              <a:t>Peradilan</a:t>
            </a:r>
            <a:r>
              <a:rPr lang="en-US" dirty="0" smtClean="0"/>
              <a:t> lain, </a:t>
            </a:r>
            <a:r>
              <a:rPr lang="en-US" dirty="0" err="1" smtClean="0"/>
              <a:t>kecuali</a:t>
            </a:r>
            <a:r>
              <a:rPr lang="en-US" dirty="0" smtClean="0"/>
              <a:t> </a:t>
            </a:r>
            <a:r>
              <a:rPr lang="en-US" dirty="0" err="1" smtClean="0"/>
              <a:t>putusan</a:t>
            </a:r>
            <a:r>
              <a:rPr lang="en-US" dirty="0" smtClean="0"/>
              <a:t> </a:t>
            </a:r>
            <a:r>
              <a:rPr lang="en-US" dirty="0" err="1" smtClean="0"/>
              <a:t>berupa</a:t>
            </a:r>
            <a:r>
              <a:rPr lang="en-US" dirty="0" smtClean="0"/>
              <a:t> “</a:t>
            </a:r>
            <a:r>
              <a:rPr lang="en-US" dirty="0" err="1" smtClean="0"/>
              <a:t>tidak</a:t>
            </a:r>
            <a:r>
              <a:rPr lang="en-US" dirty="0" smtClean="0"/>
              <a:t> </a:t>
            </a:r>
            <a:r>
              <a:rPr lang="en-US" dirty="0" err="1" smtClean="0"/>
              <a:t>dapat</a:t>
            </a:r>
            <a:r>
              <a:rPr lang="en-US" dirty="0" smtClean="0"/>
              <a:t> </a:t>
            </a:r>
            <a:r>
              <a:rPr lang="en-US" dirty="0" err="1" smtClean="0"/>
              <a:t>diterima</a:t>
            </a:r>
            <a:r>
              <a:rPr lang="en-US" dirty="0" smtClean="0"/>
              <a:t>“ yang </a:t>
            </a:r>
            <a:r>
              <a:rPr lang="en-US" dirty="0" err="1" smtClean="0"/>
              <a:t>menyangkut</a:t>
            </a:r>
            <a:r>
              <a:rPr lang="en-US" dirty="0" smtClean="0"/>
              <a:t> </a:t>
            </a:r>
            <a:r>
              <a:rPr lang="en-US" dirty="0" err="1" smtClean="0"/>
              <a:t>kewenangan</a:t>
            </a:r>
            <a:r>
              <a:rPr lang="en-US" dirty="0" smtClean="0"/>
              <a:t>/</a:t>
            </a:r>
            <a:r>
              <a:rPr lang="en-US" dirty="0" err="1" smtClean="0"/>
              <a:t>kompetensi</a:t>
            </a:r>
            <a:r>
              <a:rPr lang="en-US" dirty="0" smtClean="0"/>
              <a:t>.</a:t>
            </a:r>
          </a:p>
          <a:p>
            <a:pPr marL="514350" indent="-514350" algn="just">
              <a:buAutoNum type="arabicPeriod"/>
            </a:pPr>
            <a:r>
              <a:rPr lang="en-US" dirty="0" err="1" smtClean="0"/>
              <a:t>Upaya</a:t>
            </a:r>
            <a:r>
              <a:rPr lang="en-US" dirty="0" smtClean="0"/>
              <a:t> </a:t>
            </a:r>
            <a:r>
              <a:rPr lang="en-US" dirty="0" err="1" smtClean="0"/>
              <a:t>hukum</a:t>
            </a:r>
            <a:r>
              <a:rPr lang="en-US" dirty="0" smtClean="0"/>
              <a:t> </a:t>
            </a:r>
            <a:r>
              <a:rPr lang="en-US" dirty="0" err="1" smtClean="0"/>
              <a:t>luar</a:t>
            </a:r>
            <a:r>
              <a:rPr lang="en-US" dirty="0" smtClean="0"/>
              <a:t> </a:t>
            </a:r>
            <a:r>
              <a:rPr lang="en-US" dirty="0" err="1" smtClean="0"/>
              <a:t>biasa</a:t>
            </a:r>
            <a:r>
              <a:rPr lang="en-US" dirty="0" smtClean="0"/>
              <a:t> /</a:t>
            </a:r>
            <a:r>
              <a:rPr lang="en-US" dirty="0" err="1" smtClean="0"/>
              <a:t>Peninjauan</a:t>
            </a:r>
            <a:r>
              <a:rPr lang="en-US" dirty="0" smtClean="0"/>
              <a:t> </a:t>
            </a:r>
            <a:r>
              <a:rPr lang="en-US" dirty="0" err="1" smtClean="0"/>
              <a:t>Kembali</a:t>
            </a:r>
            <a:endParaRPr lang="en-US" dirty="0" smtClean="0"/>
          </a:p>
          <a:p>
            <a:pPr marL="0" indent="0" algn="just">
              <a:buNone/>
            </a:pPr>
            <a:r>
              <a:rPr lang="en-US" dirty="0"/>
              <a:t> </a:t>
            </a:r>
            <a:r>
              <a:rPr lang="en-US" dirty="0" smtClean="0"/>
              <a:t>    </a:t>
            </a:r>
            <a:r>
              <a:rPr lang="en-US" dirty="0" err="1" smtClean="0"/>
              <a:t>Pasal</a:t>
            </a:r>
            <a:r>
              <a:rPr lang="en-US" dirty="0" smtClean="0"/>
              <a:t> 91 UU </a:t>
            </a:r>
            <a:r>
              <a:rPr lang="en-US" dirty="0" err="1" smtClean="0"/>
              <a:t>Pengadilan</a:t>
            </a:r>
            <a:r>
              <a:rPr lang="en-US" dirty="0" smtClean="0"/>
              <a:t> </a:t>
            </a:r>
            <a:r>
              <a:rPr lang="en-US" dirty="0" err="1" smtClean="0"/>
              <a:t>Pajak</a:t>
            </a:r>
            <a:r>
              <a:rPr lang="en-US" dirty="0" smtClean="0"/>
              <a:t>)</a:t>
            </a:r>
          </a:p>
          <a:p>
            <a:pPr marL="514350" indent="-514350" algn="just">
              <a:buAutoNum type="arabicPeriod"/>
            </a:pP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2681160044"/>
              </p:ext>
            </p:extLst>
          </p:nvPr>
        </p:nvGraphicFramePr>
        <p:xfrm>
          <a:off x="457200" y="357166"/>
          <a:ext cx="8363272" cy="61681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rot="19054014">
            <a:off x="1224299" y="2249231"/>
            <a:ext cx="6438288" cy="1754326"/>
          </a:xfrm>
          <a:prstGeom prst="rect">
            <a:avLst/>
          </a:prstGeom>
          <a:noFill/>
        </p:spPr>
        <p:txBody>
          <a:bodyPr wrap="square" lIns="91440" tIns="45720" rIns="91440" bIns="45720">
            <a:spAutoFit/>
          </a:bodyPr>
          <a:lstStyle/>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5400" b="1" cap="none" spc="0"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Pembinaan</a:t>
            </a: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p>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MA </a:t>
            </a:r>
            <a:r>
              <a:rPr lang="en-US" sz="5400" b="1" cap="none" spc="0"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dan</a:t>
            </a: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5400" b="1" cap="none" spc="0"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Kemkeu</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6" name="Rectangle 5"/>
          <p:cNvSpPr/>
          <p:nvPr/>
        </p:nvSpPr>
        <p:spPr>
          <a:xfrm>
            <a:off x="642910" y="5715016"/>
            <a:ext cx="2385526" cy="461665"/>
          </a:xfrm>
          <a:prstGeom prst="rect">
            <a:avLst/>
          </a:prstGeom>
          <a:noFill/>
        </p:spPr>
        <p:txBody>
          <a:bodyPr wrap="none" lIns="91440" tIns="45720" rIns="91440" bIns="45720">
            <a:spAutoFit/>
          </a:bodyPr>
          <a:lstStyle/>
          <a:p>
            <a:pPr algn="ctr"/>
            <a:r>
              <a:rPr lang="en-US"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2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ps</a:t>
            </a:r>
            <a:r>
              <a:rPr lang="en-US"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5 </a:t>
            </a:r>
            <a:r>
              <a:rPr lang="en-US" sz="2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dan</a:t>
            </a:r>
            <a:r>
              <a:rPr lang="en-US"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2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Pasal</a:t>
            </a:r>
            <a:r>
              <a:rPr lang="en-US"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11</a:t>
            </a:r>
            <a:endParaRPr lang="en-US" sz="2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 name="Rectangle 1"/>
          <p:cNvSpPr/>
          <p:nvPr/>
        </p:nvSpPr>
        <p:spPr>
          <a:xfrm>
            <a:off x="-212904" y="4370"/>
            <a:ext cx="4435125"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n-US" sz="5400" b="1" cap="none" spc="0" dirty="0" err="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Pasal</a:t>
            </a: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 5 </a:t>
            </a:r>
            <a:r>
              <a:rPr lang="en-US" sz="5400" b="1" cap="none" spc="0" dirty="0" err="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dan</a:t>
            </a: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 11</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47EA12E3-ACBE-415D-A23B-9F835F69E345}"/>
                                            </p:graphicEl>
                                          </p:spTgt>
                                        </p:tgtEl>
                                        <p:attrNameLst>
                                          <p:attrName>style.visibility</p:attrName>
                                        </p:attrNameLst>
                                      </p:cBhvr>
                                      <p:to>
                                        <p:strVal val="visible"/>
                                      </p:to>
                                    </p:set>
                                    <p:animEffect transition="in" filter="wipe(down)">
                                      <p:cBhvr>
                                        <p:cTn id="7" dur="500"/>
                                        <p:tgtEl>
                                          <p:spTgt spid="4">
                                            <p:graphicEl>
                                              <a:dgm id="{47EA12E3-ACBE-415D-A23B-9F835F69E34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EF5B3D19-3827-4DAB-AA93-95582652D175}"/>
                                            </p:graphicEl>
                                          </p:spTgt>
                                        </p:tgtEl>
                                        <p:attrNameLst>
                                          <p:attrName>style.visibility</p:attrName>
                                        </p:attrNameLst>
                                      </p:cBhvr>
                                      <p:to>
                                        <p:strVal val="visible"/>
                                      </p:to>
                                    </p:set>
                                    <p:animEffect transition="in" filter="wipe(down)">
                                      <p:cBhvr>
                                        <p:cTn id="12" dur="500"/>
                                        <p:tgtEl>
                                          <p:spTgt spid="4">
                                            <p:graphicEl>
                                              <a:dgm id="{EF5B3D19-3827-4DAB-AA93-95582652D175}"/>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44DC7F42-22CB-4D0D-96C1-B73E5EC3DBA0}"/>
                                            </p:graphicEl>
                                          </p:spTgt>
                                        </p:tgtEl>
                                        <p:attrNameLst>
                                          <p:attrName>style.visibility</p:attrName>
                                        </p:attrNameLst>
                                      </p:cBhvr>
                                      <p:to>
                                        <p:strVal val="visible"/>
                                      </p:to>
                                    </p:set>
                                    <p:animEffect transition="in" filter="wipe(down)">
                                      <p:cBhvr>
                                        <p:cTn id="15" dur="500"/>
                                        <p:tgtEl>
                                          <p:spTgt spid="4">
                                            <p:graphicEl>
                                              <a:dgm id="{44DC7F42-22CB-4D0D-96C1-B73E5EC3DBA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B192F030-4615-447A-AFA2-D41106326EDD}"/>
                                            </p:graphicEl>
                                          </p:spTgt>
                                        </p:tgtEl>
                                        <p:attrNameLst>
                                          <p:attrName>style.visibility</p:attrName>
                                        </p:attrNameLst>
                                      </p:cBhvr>
                                      <p:to>
                                        <p:strVal val="visible"/>
                                      </p:to>
                                    </p:set>
                                    <p:animEffect transition="in" filter="wipe(down)">
                                      <p:cBhvr>
                                        <p:cTn id="20" dur="500"/>
                                        <p:tgtEl>
                                          <p:spTgt spid="4">
                                            <p:graphicEl>
                                              <a:dgm id="{B192F030-4615-447A-AFA2-D41106326EDD}"/>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F8A2992E-D1ED-487F-9E70-AD80CAB968D5}"/>
                                            </p:graphicEl>
                                          </p:spTgt>
                                        </p:tgtEl>
                                        <p:attrNameLst>
                                          <p:attrName>style.visibility</p:attrName>
                                        </p:attrNameLst>
                                      </p:cBhvr>
                                      <p:to>
                                        <p:strVal val="visible"/>
                                      </p:to>
                                    </p:set>
                                    <p:animEffect transition="in" filter="wipe(down)">
                                      <p:cBhvr>
                                        <p:cTn id="23" dur="500"/>
                                        <p:tgtEl>
                                          <p:spTgt spid="4">
                                            <p:graphicEl>
                                              <a:dgm id="{F8A2992E-D1ED-487F-9E70-AD80CAB968D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A6CBCF0D-39A5-4A13-937C-8CC6BA17D70D}"/>
                                            </p:graphicEl>
                                          </p:spTgt>
                                        </p:tgtEl>
                                        <p:attrNameLst>
                                          <p:attrName>style.visibility</p:attrName>
                                        </p:attrNameLst>
                                      </p:cBhvr>
                                      <p:to>
                                        <p:strVal val="visible"/>
                                      </p:to>
                                    </p:set>
                                    <p:animEffect transition="in" filter="wipe(down)">
                                      <p:cBhvr>
                                        <p:cTn id="28" dur="500"/>
                                        <p:tgtEl>
                                          <p:spTgt spid="4">
                                            <p:graphicEl>
                                              <a:dgm id="{A6CBCF0D-39A5-4A13-937C-8CC6BA17D70D}"/>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749ECFBD-F247-4228-A839-D684F64A72C3}"/>
                                            </p:graphicEl>
                                          </p:spTgt>
                                        </p:tgtEl>
                                        <p:attrNameLst>
                                          <p:attrName>style.visibility</p:attrName>
                                        </p:attrNameLst>
                                      </p:cBhvr>
                                      <p:to>
                                        <p:strVal val="visible"/>
                                      </p:to>
                                    </p:set>
                                    <p:animEffect transition="in" filter="wipe(down)">
                                      <p:cBhvr>
                                        <p:cTn id="31" dur="500"/>
                                        <p:tgtEl>
                                          <p:spTgt spid="4">
                                            <p:graphicEl>
                                              <a:dgm id="{749ECFBD-F247-4228-A839-D684F64A72C3}"/>
                                            </p:graphic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
                                            <p:graphicEl>
                                              <a:dgm id="{13330E3D-0904-4D1A-A3F3-35D3A8E7E85B}"/>
                                            </p:graphicEl>
                                          </p:spTgt>
                                        </p:tgtEl>
                                        <p:attrNameLst>
                                          <p:attrName>style.visibility</p:attrName>
                                        </p:attrNameLst>
                                      </p:cBhvr>
                                      <p:to>
                                        <p:strVal val="visible"/>
                                      </p:to>
                                    </p:set>
                                    <p:animEffect transition="in" filter="wipe(down)">
                                      <p:cBhvr>
                                        <p:cTn id="34" dur="500"/>
                                        <p:tgtEl>
                                          <p:spTgt spid="4">
                                            <p:graphicEl>
                                              <a:dgm id="{13330E3D-0904-4D1A-A3F3-35D3A8E7E85B}"/>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5">
                                            <p:txEl>
                                              <p:pRg st="0" end="0"/>
                                            </p:txEl>
                                          </p:spTgt>
                                        </p:tgtEl>
                                        <p:attrNameLst>
                                          <p:attrName>style.visibility</p:attrName>
                                        </p:attrNameLst>
                                      </p:cBhvr>
                                      <p:to>
                                        <p:strVal val="visible"/>
                                      </p:to>
                                    </p:set>
                                    <p:animEffect transition="in" filter="wipe(down)">
                                      <p:cBhvr>
                                        <p:cTn id="39" dur="500"/>
                                        <p:tgtEl>
                                          <p:spTgt spid="5">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txEl>
                                              <p:pRg st="1" end="1"/>
                                            </p:txEl>
                                          </p:spTgt>
                                        </p:tgtEl>
                                        <p:attrNameLst>
                                          <p:attrName>style.visibility</p:attrName>
                                        </p:attrNameLst>
                                      </p:cBhvr>
                                      <p:to>
                                        <p:strVal val="visible"/>
                                      </p:to>
                                    </p:set>
                                    <p:animEffect transition="in" filter="wipe(down)">
                                      <p:cBhvr>
                                        <p:cTn id="44" dur="500"/>
                                        <p:tgtEl>
                                          <p:spTgt spid="5">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6">
                                            <p:txEl>
                                              <p:pRg st="0" end="0"/>
                                            </p:txEl>
                                          </p:spTgt>
                                        </p:tgtEl>
                                        <p:attrNameLst>
                                          <p:attrName>style.visibility</p:attrName>
                                        </p:attrNameLst>
                                      </p:cBhvr>
                                      <p:to>
                                        <p:strVal val="visible"/>
                                      </p:to>
                                    </p:set>
                                    <p:animEffect transition="in" filter="wipe(down)">
                                      <p:cBhvr>
                                        <p:cTn id="49" dur="500"/>
                                        <p:tgtEl>
                                          <p:spTgt spid="6">
                                            <p:txEl>
                                              <p:pRg st="0" end="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ipe(down)">
                                      <p:cBhvr>
                                        <p:cTn id="5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build="p"/>
      <p:bldP spid="6" grpId="0" build="p"/>
      <p:bldP spid="2" grpId="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rmAutofit fontScale="90000"/>
          </a:bodyPr>
          <a:lstStyle/>
          <a:p>
            <a:r>
              <a:rPr lang="en-US" dirty="0" err="1" smtClean="0"/>
              <a:t>Susunan</a:t>
            </a:r>
            <a:r>
              <a:rPr lang="en-US" dirty="0" smtClean="0"/>
              <a:t> </a:t>
            </a:r>
            <a:r>
              <a:rPr lang="en-US" dirty="0" err="1" smtClean="0"/>
              <a:t>Peradilan</a:t>
            </a:r>
            <a:r>
              <a:rPr lang="en-US" dirty="0" smtClean="0"/>
              <a:t> </a:t>
            </a:r>
            <a:r>
              <a:rPr lang="en-US" dirty="0" err="1" smtClean="0"/>
              <a:t>Perpajakan</a:t>
            </a:r>
            <a:endParaRPr lang="en-US" dirty="0"/>
          </a:p>
        </p:txBody>
      </p:sp>
      <p:graphicFrame>
        <p:nvGraphicFramePr>
          <p:cNvPr id="4" name="Content Placeholder 3"/>
          <p:cNvGraphicFramePr>
            <a:graphicFrameLocks noGrp="1"/>
          </p:cNvGraphicFramePr>
          <p:nvPr>
            <p:ph idx="1"/>
          </p:nvPr>
        </p:nvGraphicFramePr>
        <p:xfrm>
          <a:off x="457200" y="928670"/>
          <a:ext cx="8229600" cy="51974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Straight Arrow Connector 5"/>
          <p:cNvCxnSpPr/>
          <p:nvPr/>
        </p:nvCxnSpPr>
        <p:spPr>
          <a:xfrm rot="5400000">
            <a:off x="1000100" y="3571876"/>
            <a:ext cx="100013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a:ln w="28575">
            <a:solidFill>
              <a:schemeClr val="bg1"/>
            </a:solidFill>
          </a:ln>
        </p:spPr>
        <p:txBody>
          <a:bodyPr>
            <a:normAutofit/>
          </a:bodyPr>
          <a:lstStyle/>
          <a:p>
            <a:pPr>
              <a:buNone/>
            </a:pPr>
            <a:endParaRPr lang="en-US" sz="5400" dirty="0" smtClean="0"/>
          </a:p>
          <a:p>
            <a:pPr>
              <a:buNone/>
            </a:pPr>
            <a:endParaRPr lang="en-US" sz="5400" dirty="0" smtClean="0"/>
          </a:p>
          <a:p>
            <a:pPr algn="ctr">
              <a:buNone/>
            </a:pPr>
            <a:r>
              <a:rPr lang="en-US" sz="5400" dirty="0" smtClean="0"/>
              <a:t>PERSIDANGAN</a:t>
            </a:r>
            <a:endParaRPr lang="en-US" sz="5400" dirty="0"/>
          </a:p>
          <a:p>
            <a:pPr algn="ctr">
              <a:buNone/>
            </a:pPr>
            <a:r>
              <a:rPr lang="en-US" sz="5400" dirty="0" err="1" smtClean="0"/>
              <a:t>Berita</a:t>
            </a:r>
            <a:r>
              <a:rPr lang="en-US" sz="5400" dirty="0" smtClean="0"/>
              <a:t> acara</a:t>
            </a:r>
            <a:endParaRPr lang="en-US" sz="5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685800" y="609600"/>
            <a:ext cx="7989888" cy="442913"/>
          </a:xfrm>
        </p:spPr>
        <p:txBody>
          <a:bodyPr>
            <a:normAutofit fontScale="90000"/>
          </a:bodyPr>
          <a:lstStyle/>
          <a:p>
            <a:pPr eaLnBrk="1" hangingPunct="1"/>
            <a:r>
              <a:rPr lang="en-US" sz="3200" b="1" dirty="0" err="1" smtClean="0"/>
              <a:t>Pemenuhan</a:t>
            </a:r>
            <a:r>
              <a:rPr lang="en-US" sz="3200" b="1" dirty="0" smtClean="0"/>
              <a:t> </a:t>
            </a:r>
            <a:r>
              <a:rPr lang="en-US" sz="3200" b="1" dirty="0" err="1" smtClean="0"/>
              <a:t>Ketentuan</a:t>
            </a:r>
            <a:r>
              <a:rPr lang="en-US" sz="3200" b="1" dirty="0" smtClean="0"/>
              <a:t> Formal</a:t>
            </a:r>
          </a:p>
        </p:txBody>
      </p:sp>
      <p:sp>
        <p:nvSpPr>
          <p:cNvPr id="65539" name="Rectangle 3"/>
          <p:cNvSpPr>
            <a:spLocks noGrp="1" noChangeArrowheads="1"/>
          </p:cNvSpPr>
          <p:nvPr>
            <p:ph idx="1"/>
          </p:nvPr>
        </p:nvSpPr>
        <p:spPr>
          <a:xfrm>
            <a:off x="250825" y="1412875"/>
            <a:ext cx="8642350" cy="4683125"/>
          </a:xfrm>
          <a:ln>
            <a:solidFill>
              <a:schemeClr val="accent1"/>
            </a:solidFill>
          </a:ln>
        </p:spPr>
        <p:txBody>
          <a:bodyPr>
            <a:normAutofit lnSpcReduction="10000"/>
          </a:bodyPr>
          <a:lstStyle/>
          <a:p>
            <a:pPr eaLnBrk="1" hangingPunct="1"/>
            <a:r>
              <a:rPr lang="en-US" sz="2800" dirty="0" err="1" smtClean="0"/>
              <a:t>Diajukan</a:t>
            </a:r>
            <a:r>
              <a:rPr lang="en-US" sz="2800" dirty="0" smtClean="0"/>
              <a:t> </a:t>
            </a:r>
            <a:r>
              <a:rPr lang="en-US" sz="2800" dirty="0" err="1" smtClean="0"/>
              <a:t>terhadap</a:t>
            </a:r>
            <a:r>
              <a:rPr lang="en-US" sz="2800" dirty="0" smtClean="0"/>
              <a:t> </a:t>
            </a:r>
            <a:r>
              <a:rPr lang="en-US" sz="2800" dirty="0" err="1" smtClean="0"/>
              <a:t>keputusan</a:t>
            </a:r>
            <a:r>
              <a:rPr lang="en-US" sz="2800" dirty="0" smtClean="0"/>
              <a:t> </a:t>
            </a:r>
            <a:r>
              <a:rPr lang="en-US" sz="2800" dirty="0" err="1" smtClean="0"/>
              <a:t>keberatan</a:t>
            </a:r>
            <a:r>
              <a:rPr lang="en-US" sz="2800" dirty="0" smtClean="0"/>
              <a:t> ;</a:t>
            </a:r>
          </a:p>
          <a:p>
            <a:pPr eaLnBrk="1" hangingPunct="1"/>
            <a:r>
              <a:rPr lang="en-US" sz="2800" dirty="0" err="1" smtClean="0"/>
              <a:t>Permohonan</a:t>
            </a:r>
            <a:r>
              <a:rPr lang="en-US" sz="2800" dirty="0" smtClean="0"/>
              <a:t> banding </a:t>
            </a:r>
            <a:r>
              <a:rPr lang="en-US" sz="2800" dirty="0" err="1" smtClean="0"/>
              <a:t>tidak</a:t>
            </a:r>
            <a:r>
              <a:rPr lang="en-US" sz="2800" dirty="0" smtClean="0"/>
              <a:t> </a:t>
            </a:r>
            <a:r>
              <a:rPr lang="en-US" sz="2800" dirty="0" err="1" smtClean="0"/>
              <a:t>dapat</a:t>
            </a:r>
            <a:r>
              <a:rPr lang="en-US" sz="2800" dirty="0" smtClean="0"/>
              <a:t> </a:t>
            </a:r>
            <a:r>
              <a:rPr lang="en-US" sz="2800" dirty="0" err="1" smtClean="0"/>
              <a:t>diajukan</a:t>
            </a:r>
            <a:r>
              <a:rPr lang="en-US" sz="2800" dirty="0" smtClean="0"/>
              <a:t> </a:t>
            </a:r>
            <a:r>
              <a:rPr lang="en-US" sz="2800" dirty="0" err="1" smtClean="0"/>
              <a:t>ke</a:t>
            </a:r>
            <a:r>
              <a:rPr lang="en-US" sz="2800" dirty="0" smtClean="0"/>
              <a:t> </a:t>
            </a:r>
            <a:r>
              <a:rPr lang="en-US" sz="2800" dirty="0" err="1" smtClean="0"/>
              <a:t>pengadilan</a:t>
            </a:r>
            <a:r>
              <a:rPr lang="en-US" sz="2800" dirty="0" smtClean="0"/>
              <a:t> lain </a:t>
            </a:r>
            <a:r>
              <a:rPr lang="en-US" sz="2800" dirty="0" err="1" smtClean="0"/>
              <a:t>selain</a:t>
            </a:r>
            <a:r>
              <a:rPr lang="en-US" sz="2800" dirty="0" smtClean="0"/>
              <a:t> P</a:t>
            </a:r>
            <a:r>
              <a:rPr lang="id-ID" sz="2800" dirty="0" smtClean="0"/>
              <a:t>engadilan </a:t>
            </a:r>
            <a:r>
              <a:rPr lang="en-US" sz="2800" dirty="0" smtClean="0"/>
              <a:t> </a:t>
            </a:r>
            <a:r>
              <a:rPr lang="id-ID" sz="2800" dirty="0" smtClean="0"/>
              <a:t>P</a:t>
            </a:r>
            <a:r>
              <a:rPr lang="en-US" sz="2800" dirty="0" err="1" smtClean="0"/>
              <a:t>ajak</a:t>
            </a:r>
            <a:r>
              <a:rPr lang="en-US" sz="2800" dirty="0" smtClean="0"/>
              <a:t> ;</a:t>
            </a:r>
          </a:p>
          <a:p>
            <a:pPr eaLnBrk="1" hangingPunct="1"/>
            <a:r>
              <a:rPr lang="en-US" sz="2800" dirty="0" err="1" smtClean="0"/>
              <a:t>Proses</a:t>
            </a:r>
            <a:r>
              <a:rPr lang="en-US" sz="2800" dirty="0" smtClean="0"/>
              <a:t> banding </a:t>
            </a:r>
            <a:r>
              <a:rPr lang="en-US" sz="2800" dirty="0" err="1" smtClean="0"/>
              <a:t>tidak</a:t>
            </a:r>
            <a:r>
              <a:rPr lang="en-US" sz="2800" dirty="0" smtClean="0"/>
              <a:t> </a:t>
            </a:r>
            <a:r>
              <a:rPr lang="en-US" sz="2800" dirty="0" err="1" smtClean="0"/>
              <a:t>menunda</a:t>
            </a:r>
            <a:r>
              <a:rPr lang="en-US" sz="2800" dirty="0" smtClean="0"/>
              <a:t> </a:t>
            </a:r>
            <a:r>
              <a:rPr lang="en-US" sz="2800" dirty="0" err="1" smtClean="0"/>
              <a:t>kewajiban</a:t>
            </a:r>
            <a:r>
              <a:rPr lang="en-US" sz="2800" dirty="0" smtClean="0"/>
              <a:t> </a:t>
            </a:r>
            <a:r>
              <a:rPr lang="en-US" sz="2800" dirty="0" err="1" smtClean="0"/>
              <a:t>membayar</a:t>
            </a:r>
            <a:r>
              <a:rPr lang="en-US" sz="2800" dirty="0" smtClean="0"/>
              <a:t> </a:t>
            </a:r>
            <a:r>
              <a:rPr lang="en-US" sz="2800" dirty="0" err="1" smtClean="0"/>
              <a:t>pajak</a:t>
            </a:r>
            <a:r>
              <a:rPr lang="en-US" sz="2800" dirty="0" smtClean="0"/>
              <a:t>/</a:t>
            </a:r>
            <a:r>
              <a:rPr lang="en-US" sz="2800" dirty="0" err="1" smtClean="0"/>
              <a:t>bea</a:t>
            </a:r>
            <a:r>
              <a:rPr lang="en-US" sz="2800" dirty="0" smtClean="0"/>
              <a:t> </a:t>
            </a:r>
            <a:r>
              <a:rPr lang="en-US" sz="2800" dirty="0" err="1" smtClean="0"/>
              <a:t>masuk</a:t>
            </a:r>
            <a:r>
              <a:rPr lang="en-US" sz="2800" dirty="0" smtClean="0"/>
              <a:t>/</a:t>
            </a:r>
            <a:r>
              <a:rPr lang="en-US" sz="2800" dirty="0" err="1" smtClean="0"/>
              <a:t>cukai</a:t>
            </a:r>
            <a:r>
              <a:rPr lang="en-US" sz="2800" dirty="0" smtClean="0"/>
              <a:t> </a:t>
            </a:r>
            <a:r>
              <a:rPr lang="en-US" sz="2800" dirty="0" err="1" smtClean="0"/>
              <a:t>terutang</a:t>
            </a:r>
            <a:r>
              <a:rPr lang="en-US" sz="2800" dirty="0" smtClean="0"/>
              <a:t> </a:t>
            </a:r>
            <a:r>
              <a:rPr lang="en-US" sz="2800" dirty="0" err="1" smtClean="0"/>
              <a:t>dan</a:t>
            </a:r>
            <a:r>
              <a:rPr lang="en-US" sz="2800" dirty="0" smtClean="0"/>
              <a:t> </a:t>
            </a:r>
            <a:r>
              <a:rPr lang="en-US" sz="2800" dirty="0" err="1" smtClean="0"/>
              <a:t>penagihan</a:t>
            </a:r>
            <a:r>
              <a:rPr lang="en-US" sz="2800" dirty="0" smtClean="0"/>
              <a:t> </a:t>
            </a:r>
            <a:r>
              <a:rPr lang="en-US" sz="2800" dirty="0" err="1" smtClean="0"/>
              <a:t>pajak</a:t>
            </a:r>
            <a:r>
              <a:rPr lang="en-US" sz="2800" dirty="0" smtClean="0"/>
              <a:t> </a:t>
            </a:r>
            <a:r>
              <a:rPr lang="en-US" sz="2800" dirty="0" err="1" smtClean="0"/>
              <a:t>dapat</a:t>
            </a:r>
            <a:r>
              <a:rPr lang="en-US" sz="2800" dirty="0" smtClean="0"/>
              <a:t> </a:t>
            </a:r>
            <a:r>
              <a:rPr lang="en-US" sz="2800" dirty="0" err="1" smtClean="0"/>
              <a:t>dilaksanakan</a:t>
            </a:r>
            <a:r>
              <a:rPr lang="id-ID" sz="2800" dirty="0" smtClean="0"/>
              <a:t>, kecuali telah dilakukan</a:t>
            </a:r>
            <a:endParaRPr lang="en-US" sz="2800" dirty="0" smtClean="0"/>
          </a:p>
          <a:p>
            <a:pPr eaLnBrk="1" hangingPunct="1"/>
            <a:r>
              <a:rPr lang="en-US" sz="2800" dirty="0" smtClean="0"/>
              <a:t>WP </a:t>
            </a:r>
            <a:r>
              <a:rPr lang="en-US" sz="2800" dirty="0" err="1" smtClean="0"/>
              <a:t>dapat</a:t>
            </a:r>
            <a:r>
              <a:rPr lang="en-US" sz="2800" dirty="0" smtClean="0"/>
              <a:t> </a:t>
            </a:r>
            <a:r>
              <a:rPr lang="en-US" sz="2800" dirty="0" err="1" smtClean="0"/>
              <a:t>mengajukan</a:t>
            </a:r>
            <a:r>
              <a:rPr lang="en-US" sz="2800" dirty="0" smtClean="0"/>
              <a:t> </a:t>
            </a:r>
            <a:r>
              <a:rPr lang="en-US" sz="2800" dirty="0" err="1" smtClean="0"/>
              <a:t>permohonan</a:t>
            </a:r>
            <a:r>
              <a:rPr lang="en-US" sz="2800" dirty="0" smtClean="0"/>
              <a:t> </a:t>
            </a:r>
            <a:r>
              <a:rPr lang="en-US" sz="2800" dirty="0" err="1" smtClean="0"/>
              <a:t>penundaan</a:t>
            </a:r>
            <a:r>
              <a:rPr lang="en-US" sz="2800" dirty="0" smtClean="0"/>
              <a:t> </a:t>
            </a:r>
            <a:r>
              <a:rPr lang="en-US" sz="2800" dirty="0" err="1" smtClean="0"/>
              <a:t>pembayaran</a:t>
            </a:r>
            <a:r>
              <a:rPr lang="en-US" sz="2800" dirty="0" smtClean="0"/>
              <a:t> </a:t>
            </a:r>
            <a:r>
              <a:rPr lang="en-US" sz="2800" dirty="0" err="1" smtClean="0"/>
              <a:t>pajak</a:t>
            </a:r>
            <a:r>
              <a:rPr lang="en-US" sz="2800" dirty="0" smtClean="0"/>
              <a:t> </a:t>
            </a:r>
            <a:r>
              <a:rPr lang="en-US" sz="2800" dirty="0" err="1" smtClean="0"/>
              <a:t>terutang</a:t>
            </a:r>
            <a:r>
              <a:rPr lang="en-US" sz="2800" dirty="0" smtClean="0"/>
              <a:t> </a:t>
            </a:r>
            <a:r>
              <a:rPr lang="en-US" sz="2800" dirty="0" err="1" smtClean="0"/>
              <a:t>selama</a:t>
            </a:r>
            <a:r>
              <a:rPr lang="en-US" sz="2800" dirty="0" smtClean="0"/>
              <a:t> pr</a:t>
            </a:r>
            <a:r>
              <a:rPr lang="id-ID" sz="2800" dirty="0" smtClean="0"/>
              <a:t>o</a:t>
            </a:r>
            <a:r>
              <a:rPr lang="en-US" sz="2800" dirty="0" err="1" smtClean="0"/>
              <a:t>ses</a:t>
            </a:r>
            <a:r>
              <a:rPr lang="en-US" sz="2800" dirty="0" smtClean="0"/>
              <a:t> </a:t>
            </a:r>
            <a:r>
              <a:rPr lang="en-US" sz="2800" dirty="0" err="1" smtClean="0"/>
              <a:t>peradilan</a:t>
            </a:r>
            <a:r>
              <a:rPr lang="en-US" sz="2800" dirty="0" smtClean="0"/>
              <a:t> </a:t>
            </a:r>
            <a:r>
              <a:rPr lang="en-US" sz="2800" dirty="0" err="1" smtClean="0"/>
              <a:t>hingga</a:t>
            </a:r>
            <a:r>
              <a:rPr lang="en-US" sz="2800" dirty="0" smtClean="0"/>
              <a:t> </a:t>
            </a:r>
            <a:r>
              <a:rPr lang="en-US" sz="2800" dirty="0" err="1" smtClean="0"/>
              <a:t>putusan</a:t>
            </a:r>
            <a:r>
              <a:rPr lang="en-US" sz="2800" dirty="0" smtClean="0"/>
              <a:t> </a:t>
            </a:r>
            <a:r>
              <a:rPr lang="en-US" sz="2800" dirty="0" err="1" smtClean="0"/>
              <a:t>majelis</a:t>
            </a:r>
            <a:r>
              <a:rPr lang="en-US" sz="2800" dirty="0" smtClean="0"/>
              <a:t> hakim. </a:t>
            </a:r>
          </a:p>
          <a:p>
            <a:pPr marL="0" indent="0" eaLnBrk="1" hangingPunct="1">
              <a:buNone/>
            </a:pPr>
            <a:r>
              <a:rPr lang="en-US" sz="2800" dirty="0"/>
              <a:t> </a:t>
            </a:r>
            <a:r>
              <a:rPr lang="en-US" sz="2800" dirty="0" smtClean="0"/>
              <a:t>   (</a:t>
            </a:r>
            <a:r>
              <a:rPr lang="en-US" sz="2800" dirty="0" err="1" smtClean="0"/>
              <a:t>Pasal</a:t>
            </a:r>
            <a:r>
              <a:rPr lang="en-US" sz="2800" dirty="0" smtClean="0"/>
              <a:t> 43 UU No. 14/2002)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5539">
                                            <p:bg/>
                                          </p:spTgt>
                                        </p:tgtEl>
                                        <p:attrNameLst>
                                          <p:attrName>style.visibility</p:attrName>
                                        </p:attrNameLst>
                                      </p:cBhvr>
                                      <p:to>
                                        <p:strVal val="visible"/>
                                      </p:to>
                                    </p:set>
                                    <p:anim calcmode="lin" valueType="num">
                                      <p:cBhvr additive="base">
                                        <p:cTn id="7" dur="500" fill="hold"/>
                                        <p:tgtEl>
                                          <p:spTgt spid="65539">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5539">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5539">
                                            <p:txEl>
                                              <p:pRg st="0" end="0"/>
                                            </p:txEl>
                                          </p:spTgt>
                                        </p:tgtEl>
                                        <p:attrNameLst>
                                          <p:attrName>style.visibility</p:attrName>
                                        </p:attrNameLst>
                                      </p:cBhvr>
                                      <p:to>
                                        <p:strVal val="visible"/>
                                      </p:to>
                                    </p:set>
                                    <p:anim calcmode="lin" valueType="num">
                                      <p:cBhvr additive="base">
                                        <p:cTn id="13" dur="500" fill="hold"/>
                                        <p:tgtEl>
                                          <p:spTgt spid="6553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55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5539">
                                            <p:txEl>
                                              <p:pRg st="1" end="1"/>
                                            </p:txEl>
                                          </p:spTgt>
                                        </p:tgtEl>
                                        <p:attrNameLst>
                                          <p:attrName>style.visibility</p:attrName>
                                        </p:attrNameLst>
                                      </p:cBhvr>
                                      <p:to>
                                        <p:strVal val="visible"/>
                                      </p:to>
                                    </p:set>
                                    <p:anim calcmode="lin" valueType="num">
                                      <p:cBhvr additive="base">
                                        <p:cTn id="19" dur="500" fill="hold"/>
                                        <p:tgtEl>
                                          <p:spTgt spid="6553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55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5539">
                                            <p:txEl>
                                              <p:pRg st="2" end="2"/>
                                            </p:txEl>
                                          </p:spTgt>
                                        </p:tgtEl>
                                        <p:attrNameLst>
                                          <p:attrName>style.visibility</p:attrName>
                                        </p:attrNameLst>
                                      </p:cBhvr>
                                      <p:to>
                                        <p:strVal val="visible"/>
                                      </p:to>
                                    </p:set>
                                    <p:anim calcmode="lin" valueType="num">
                                      <p:cBhvr additive="base">
                                        <p:cTn id="25" dur="500" fill="hold"/>
                                        <p:tgtEl>
                                          <p:spTgt spid="6553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553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5539">
                                            <p:txEl>
                                              <p:pRg st="3" end="3"/>
                                            </p:txEl>
                                          </p:spTgt>
                                        </p:tgtEl>
                                        <p:attrNameLst>
                                          <p:attrName>style.visibility</p:attrName>
                                        </p:attrNameLst>
                                      </p:cBhvr>
                                      <p:to>
                                        <p:strVal val="visible"/>
                                      </p:to>
                                    </p:set>
                                    <p:anim calcmode="lin" valueType="num">
                                      <p:cBhvr additive="base">
                                        <p:cTn id="31" dur="500" fill="hold"/>
                                        <p:tgtEl>
                                          <p:spTgt spid="6553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553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5539">
                                            <p:txEl>
                                              <p:pRg st="4" end="4"/>
                                            </p:txEl>
                                          </p:spTgt>
                                        </p:tgtEl>
                                        <p:attrNameLst>
                                          <p:attrName>style.visibility</p:attrName>
                                        </p:attrNameLst>
                                      </p:cBhvr>
                                      <p:to>
                                        <p:strVal val="visible"/>
                                      </p:to>
                                    </p:set>
                                    <p:anim calcmode="lin" valueType="num">
                                      <p:cBhvr additive="base">
                                        <p:cTn id="37" dur="500" fill="hold"/>
                                        <p:tgtEl>
                                          <p:spTgt spid="65539">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553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65538"/>
                                        </p:tgtEl>
                                        <p:attrNameLst>
                                          <p:attrName>style.visibility</p:attrName>
                                        </p:attrNameLst>
                                      </p:cBhvr>
                                      <p:to>
                                        <p:strVal val="visible"/>
                                      </p:to>
                                    </p:set>
                                    <p:animEffect transition="in" filter="wipe(down)">
                                      <p:cBhvr>
                                        <p:cTn id="43"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p:bldP spid="65539" grpId="0" build="p"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fontScale="90000"/>
          </a:bodyPr>
          <a:lstStyle/>
          <a:p>
            <a:r>
              <a:rPr lang="en-US" dirty="0" smtClean="0"/>
              <a:t>Amar </a:t>
            </a:r>
            <a:r>
              <a:rPr lang="en-US" dirty="0" err="1" smtClean="0"/>
              <a:t>putusan</a:t>
            </a:r>
            <a:r>
              <a:rPr lang="en-US" dirty="0" smtClean="0"/>
              <a:t> </a:t>
            </a:r>
            <a:r>
              <a:rPr lang="en-US" dirty="0" err="1" smtClean="0"/>
              <a:t>Pengadilan</a:t>
            </a:r>
            <a:r>
              <a:rPr lang="en-US" dirty="0" smtClean="0"/>
              <a:t> </a:t>
            </a:r>
            <a:r>
              <a:rPr lang="en-US" dirty="0" err="1" smtClean="0"/>
              <a:t>Pajak</a:t>
            </a:r>
            <a:endParaRPr lang="en-US" dirty="0"/>
          </a:p>
        </p:txBody>
      </p:sp>
      <p:sp>
        <p:nvSpPr>
          <p:cNvPr id="3" name="Content Placeholder 2"/>
          <p:cNvSpPr>
            <a:spLocks noGrp="1"/>
          </p:cNvSpPr>
          <p:nvPr>
            <p:ph idx="1"/>
          </p:nvPr>
        </p:nvSpPr>
        <p:spPr>
          <a:xfrm>
            <a:off x="457200" y="1052736"/>
            <a:ext cx="8229600" cy="5073427"/>
          </a:xfrm>
          <a:ln>
            <a:solidFill>
              <a:schemeClr val="accent1"/>
            </a:solidFill>
          </a:ln>
        </p:spPr>
        <p:txBody>
          <a:bodyPr/>
          <a:lstStyle/>
          <a:p>
            <a:pPr marL="0" indent="0">
              <a:buNone/>
            </a:pPr>
            <a:r>
              <a:rPr lang="en-US" dirty="0" err="1" smtClean="0"/>
              <a:t>Perkara</a:t>
            </a:r>
            <a:r>
              <a:rPr lang="en-US" dirty="0" smtClean="0"/>
              <a:t> Banding PT Asian </a:t>
            </a:r>
            <a:r>
              <a:rPr lang="en-US" dirty="0" err="1" smtClean="0"/>
              <a:t>Agri</a:t>
            </a:r>
            <a:endParaRPr lang="en-US" dirty="0" smtClean="0"/>
          </a:p>
          <a:p>
            <a:pPr marL="0" indent="0">
              <a:buNone/>
            </a:pPr>
            <a:r>
              <a:rPr lang="en-US" dirty="0" err="1" smtClean="0"/>
              <a:t>Pokok</a:t>
            </a:r>
            <a:r>
              <a:rPr lang="en-US" dirty="0" smtClean="0"/>
              <a:t> </a:t>
            </a:r>
            <a:r>
              <a:rPr lang="en-US" dirty="0" err="1" smtClean="0"/>
              <a:t>sengketa</a:t>
            </a:r>
            <a:r>
              <a:rPr lang="en-US" dirty="0" smtClean="0"/>
              <a:t> : </a:t>
            </a: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a:t>
            </a:r>
            <a:r>
              <a:rPr lang="en-US" dirty="0" err="1" smtClean="0"/>
              <a:t>Nomor</a:t>
            </a:r>
            <a:r>
              <a:rPr lang="en-US" dirty="0" smtClean="0"/>
              <a:t> . XX </a:t>
            </a:r>
            <a:r>
              <a:rPr lang="en-US" dirty="0" err="1" smtClean="0"/>
              <a:t>tanggal</a:t>
            </a:r>
            <a:r>
              <a:rPr lang="en-US" dirty="0" smtClean="0"/>
              <a:t> ..XXX</a:t>
            </a:r>
          </a:p>
          <a:p>
            <a:pPr marL="0" indent="0">
              <a:buNone/>
            </a:pPr>
            <a:endParaRPr lang="en-US" dirty="0"/>
          </a:p>
          <a:p>
            <a:pPr marL="0" indent="0">
              <a:buNone/>
            </a:pPr>
            <a:r>
              <a:rPr lang="en-US" dirty="0" err="1" smtClean="0"/>
              <a:t>Putusan</a:t>
            </a:r>
            <a:r>
              <a:rPr lang="en-US" dirty="0" smtClean="0"/>
              <a:t> :</a:t>
            </a:r>
          </a:p>
          <a:p>
            <a:pPr>
              <a:buFontTx/>
              <a:buChar char="-"/>
            </a:pPr>
            <a:r>
              <a:rPr lang="en-US" dirty="0" err="1" smtClean="0"/>
              <a:t>Permohonan</a:t>
            </a:r>
            <a:r>
              <a:rPr lang="en-US" dirty="0" smtClean="0"/>
              <a:t> banding </a:t>
            </a:r>
            <a:r>
              <a:rPr lang="en-US" dirty="0" err="1" smtClean="0"/>
              <a:t>tidak</a:t>
            </a:r>
            <a:r>
              <a:rPr lang="en-US" dirty="0" smtClean="0"/>
              <a:t> </a:t>
            </a:r>
            <a:r>
              <a:rPr lang="en-US" dirty="0" err="1" smtClean="0"/>
              <a:t>memenuhi</a:t>
            </a:r>
            <a:r>
              <a:rPr lang="en-US" dirty="0" smtClean="0"/>
              <a:t> </a:t>
            </a:r>
          </a:p>
          <a:p>
            <a:pPr>
              <a:buFontTx/>
              <a:buChar char="-"/>
            </a:pPr>
            <a:r>
              <a:rPr lang="en-US" dirty="0" err="1" smtClean="0"/>
              <a:t>ketentuan</a:t>
            </a:r>
            <a:r>
              <a:rPr lang="en-US" dirty="0" smtClean="0"/>
              <a:t> formal</a:t>
            </a:r>
          </a:p>
          <a:p>
            <a:pPr>
              <a:buFontTx/>
              <a:buChar char="-"/>
            </a:pPr>
            <a:r>
              <a:rPr lang="en-US" dirty="0" err="1" smtClean="0"/>
              <a:t>Surat</a:t>
            </a:r>
            <a:r>
              <a:rPr lang="en-US" dirty="0" smtClean="0"/>
              <a:t> </a:t>
            </a:r>
            <a:r>
              <a:rPr lang="en-US" dirty="0" err="1" smtClean="0"/>
              <a:t>Ketetapan</a:t>
            </a:r>
            <a:r>
              <a:rPr lang="en-US" dirty="0" smtClean="0"/>
              <a:t> </a:t>
            </a:r>
            <a:r>
              <a:rPr lang="en-US" dirty="0" err="1" smtClean="0"/>
              <a:t>bukan</a:t>
            </a:r>
            <a:r>
              <a:rPr lang="en-US" dirty="0" smtClean="0"/>
              <a:t> </a:t>
            </a:r>
            <a:r>
              <a:rPr lang="en-US" dirty="0" err="1" smtClean="0"/>
              <a:t>merupakan</a:t>
            </a:r>
            <a:r>
              <a:rPr lang="en-US" dirty="0" smtClean="0"/>
              <a:t> </a:t>
            </a:r>
            <a:r>
              <a:rPr lang="en-US" dirty="0" err="1" smtClean="0"/>
              <a:t>keputusan</a:t>
            </a:r>
            <a:r>
              <a:rPr lang="en-US" dirty="0" smtClean="0"/>
              <a:t> Tata Usaha Negara</a:t>
            </a:r>
          </a:p>
          <a:p>
            <a:pPr marL="0" indent="0">
              <a:buNone/>
            </a:pPr>
            <a:endParaRPr lang="en-US" dirty="0"/>
          </a:p>
        </p:txBody>
      </p:sp>
    </p:spTree>
    <p:extLst>
      <p:ext uri="{BB962C8B-B14F-4D97-AF65-F5344CB8AC3E}">
        <p14:creationId xmlns:p14="http://schemas.microsoft.com/office/powerpoint/2010/main" xmlns="" val="220662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28625"/>
          <a:ext cx="8229600" cy="56975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39718"/>
          </a:xfrm>
        </p:spPr>
        <p:txBody>
          <a:bodyPr>
            <a:normAutofit fontScale="90000"/>
          </a:bodyPr>
          <a:lstStyle/>
          <a:p>
            <a:r>
              <a:rPr lang="en-US" dirty="0" err="1" smtClean="0"/>
              <a:t>Pemeriksaan</a:t>
            </a:r>
            <a:r>
              <a:rPr lang="en-US" dirty="0" smtClean="0"/>
              <a:t> </a:t>
            </a:r>
            <a:r>
              <a:rPr lang="en-US" dirty="0" err="1" smtClean="0"/>
              <a:t>Perkara</a:t>
            </a:r>
            <a:endParaRPr lang="en-US" dirty="0"/>
          </a:p>
        </p:txBody>
      </p:sp>
      <p:sp>
        <p:nvSpPr>
          <p:cNvPr id="3" name="Content Placeholder 2"/>
          <p:cNvSpPr>
            <a:spLocks noGrp="1"/>
          </p:cNvSpPr>
          <p:nvPr>
            <p:ph idx="1"/>
          </p:nvPr>
        </p:nvSpPr>
        <p:spPr>
          <a:xfrm>
            <a:off x="457200" y="1142985"/>
            <a:ext cx="8229600" cy="4143404"/>
          </a:xfrm>
          <a:ln>
            <a:solidFill>
              <a:schemeClr val="tx1"/>
            </a:solidFill>
          </a:ln>
        </p:spPr>
        <p:txBody>
          <a:bodyPr/>
          <a:lstStyle/>
          <a:p>
            <a:pPr marL="514350" indent="-514350">
              <a:buAutoNum type="alphaLcPeriod"/>
            </a:pPr>
            <a:r>
              <a:rPr lang="en-US" dirty="0" err="1" smtClean="0"/>
              <a:t>Pemeriksaan</a:t>
            </a:r>
            <a:r>
              <a:rPr lang="en-US" dirty="0" smtClean="0"/>
              <a:t> </a:t>
            </a:r>
            <a:r>
              <a:rPr lang="en-US" dirty="0" err="1" smtClean="0"/>
              <a:t>untuk</a:t>
            </a:r>
            <a:r>
              <a:rPr lang="en-US" dirty="0" smtClean="0"/>
              <a:t> </a:t>
            </a:r>
            <a:r>
              <a:rPr lang="en-US" dirty="0" err="1" smtClean="0"/>
              <a:t>perkara</a:t>
            </a:r>
            <a:r>
              <a:rPr lang="en-US" dirty="0" smtClean="0"/>
              <a:t> banding, </a:t>
            </a:r>
            <a:r>
              <a:rPr lang="en-US" dirty="0" err="1" smtClean="0"/>
              <a:t>persidangan</a:t>
            </a:r>
            <a:r>
              <a:rPr lang="en-US" dirty="0" smtClean="0"/>
              <a:t> </a:t>
            </a:r>
            <a:r>
              <a:rPr lang="en-US" dirty="0" err="1" smtClean="0"/>
              <a:t>harus</a:t>
            </a:r>
            <a:r>
              <a:rPr lang="en-US" dirty="0" smtClean="0"/>
              <a:t> </a:t>
            </a:r>
            <a:r>
              <a:rPr lang="en-US" dirty="0" err="1" smtClean="0"/>
              <a:t>dilaksanakan</a:t>
            </a:r>
            <a:r>
              <a:rPr lang="en-US" dirty="0" smtClean="0"/>
              <a:t> </a:t>
            </a:r>
            <a:r>
              <a:rPr lang="en-US" dirty="0" err="1" smtClean="0"/>
              <a:t>dalam</a:t>
            </a:r>
            <a:r>
              <a:rPr lang="en-US" dirty="0" smtClean="0"/>
              <a:t> </a:t>
            </a:r>
            <a:r>
              <a:rPr lang="en-US" dirty="0" err="1" smtClean="0"/>
              <a:t>waktu</a:t>
            </a:r>
            <a:r>
              <a:rPr lang="en-US" dirty="0" smtClean="0"/>
              <a:t> paling lama 12 </a:t>
            </a:r>
            <a:r>
              <a:rPr lang="en-US" dirty="0" err="1" smtClean="0"/>
              <a:t>bulan</a:t>
            </a:r>
            <a:r>
              <a:rPr lang="en-US" dirty="0" smtClean="0"/>
              <a:t>. </a:t>
            </a:r>
            <a:r>
              <a:rPr lang="en-US" dirty="0" err="1" smtClean="0"/>
              <a:t>Berdasarkan</a:t>
            </a:r>
            <a:r>
              <a:rPr lang="en-US" dirty="0" smtClean="0"/>
              <a:t> </a:t>
            </a:r>
            <a:r>
              <a:rPr lang="en-US" dirty="0" err="1" smtClean="0"/>
              <a:t>Pasal</a:t>
            </a:r>
            <a:r>
              <a:rPr lang="en-US" dirty="0" smtClean="0"/>
              <a:t> 81 </a:t>
            </a:r>
            <a:r>
              <a:rPr lang="en-US" dirty="0" err="1" smtClean="0"/>
              <a:t>dapat</a:t>
            </a:r>
            <a:r>
              <a:rPr lang="en-US" dirty="0" smtClean="0"/>
              <a:t> </a:t>
            </a:r>
            <a:r>
              <a:rPr lang="en-US" dirty="0" err="1" smtClean="0"/>
              <a:t>diperpanjang</a:t>
            </a:r>
            <a:r>
              <a:rPr lang="en-US" dirty="0" smtClean="0"/>
              <a:t> 3 (</a:t>
            </a:r>
            <a:r>
              <a:rPr lang="en-US" dirty="0" err="1" smtClean="0"/>
              <a:t>tiga</a:t>
            </a:r>
            <a:r>
              <a:rPr lang="en-US" dirty="0" smtClean="0"/>
              <a:t>) </a:t>
            </a:r>
            <a:r>
              <a:rPr lang="en-US" dirty="0" err="1" smtClean="0"/>
              <a:t>bulan</a:t>
            </a:r>
            <a:r>
              <a:rPr lang="en-US" dirty="0" smtClean="0"/>
              <a:t>.</a:t>
            </a:r>
          </a:p>
          <a:p>
            <a:pPr marL="514350" indent="-514350">
              <a:buAutoNum type="alphaLcPeriod"/>
            </a:pPr>
            <a:r>
              <a:rPr lang="en-US" dirty="0" err="1" smtClean="0"/>
              <a:t>Untuk</a:t>
            </a:r>
            <a:r>
              <a:rPr lang="en-US" dirty="0" smtClean="0"/>
              <a:t> </a:t>
            </a:r>
            <a:r>
              <a:rPr lang="en-US" dirty="0" err="1" smtClean="0"/>
              <a:t>pemeriksaa</a:t>
            </a:r>
            <a:r>
              <a:rPr lang="en-US" dirty="0" smtClean="0"/>
              <a:t> </a:t>
            </a:r>
            <a:r>
              <a:rPr lang="en-US" dirty="0" err="1" smtClean="0"/>
              <a:t>Gugatan</a:t>
            </a:r>
            <a:r>
              <a:rPr lang="en-US" dirty="0" smtClean="0"/>
              <a:t>, </a:t>
            </a:r>
            <a:r>
              <a:rPr lang="en-US" dirty="0" err="1" smtClean="0"/>
              <a:t>persidangan</a:t>
            </a:r>
            <a:r>
              <a:rPr lang="en-US" dirty="0" smtClean="0"/>
              <a:t> </a:t>
            </a:r>
            <a:r>
              <a:rPr lang="en-US" dirty="0" err="1" smtClean="0"/>
              <a:t>harus</a:t>
            </a:r>
            <a:r>
              <a:rPr lang="en-US" dirty="0" smtClean="0"/>
              <a:t> </a:t>
            </a:r>
            <a:r>
              <a:rPr lang="en-US" dirty="0" err="1" smtClean="0"/>
              <a:t>dilaksanakan</a:t>
            </a:r>
            <a:r>
              <a:rPr lang="en-US" dirty="0" smtClean="0"/>
              <a:t> paling lama 6 (</a:t>
            </a:r>
            <a:r>
              <a:rPr lang="en-US" dirty="0" err="1" smtClean="0"/>
              <a:t>enam</a:t>
            </a:r>
            <a:r>
              <a:rPr lang="en-US" dirty="0" smtClean="0"/>
              <a:t>) </a:t>
            </a:r>
            <a:r>
              <a:rPr lang="en-US" dirty="0" err="1" smtClean="0"/>
              <a:t>bulan</a:t>
            </a:r>
            <a:r>
              <a:rPr lang="en-US" dirty="0" smtClean="0"/>
              <a:t> </a:t>
            </a:r>
            <a:r>
              <a:rPr lang="en-US" dirty="0" err="1" smtClean="0"/>
              <a:t>setelah</a:t>
            </a:r>
            <a:r>
              <a:rPr lang="en-US" dirty="0" smtClean="0"/>
              <a:t> </a:t>
            </a:r>
            <a:r>
              <a:rPr lang="en-US" dirty="0" err="1" smtClean="0"/>
              <a:t>permohonan</a:t>
            </a:r>
            <a:r>
              <a:rPr lang="en-US" dirty="0" smtClean="0"/>
              <a:t> </a:t>
            </a:r>
            <a:r>
              <a:rPr lang="en-US" dirty="0" err="1" smtClean="0"/>
              <a:t>masuk</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Kuasa</a:t>
            </a:r>
            <a:r>
              <a:rPr lang="en-US" dirty="0" smtClean="0"/>
              <a:t> </a:t>
            </a:r>
            <a:r>
              <a:rPr lang="en-US" dirty="0" err="1" smtClean="0"/>
              <a:t>Hukum</a:t>
            </a:r>
            <a:endParaRPr lang="en-US" dirty="0"/>
          </a:p>
        </p:txBody>
      </p:sp>
      <p:sp>
        <p:nvSpPr>
          <p:cNvPr id="3" name="Content Placeholder 2"/>
          <p:cNvSpPr>
            <a:spLocks noGrp="1"/>
          </p:cNvSpPr>
          <p:nvPr>
            <p:ph idx="1"/>
          </p:nvPr>
        </p:nvSpPr>
        <p:spPr>
          <a:ln>
            <a:solidFill>
              <a:schemeClr val="accent1"/>
            </a:solidFill>
          </a:ln>
        </p:spPr>
        <p:txBody>
          <a:bodyPr/>
          <a:lstStyle/>
          <a:p>
            <a:pPr>
              <a:buFont typeface="Arial" charset="0"/>
              <a:buNone/>
              <a:defRPr/>
            </a:pPr>
            <a:r>
              <a:rPr lang="id-ID" dirty="0" smtClean="0"/>
              <a:t> surat kuasa memuat :</a:t>
            </a:r>
          </a:p>
          <a:p>
            <a:pPr marL="457200" indent="-457200">
              <a:buFont typeface="Arial" charset="0"/>
              <a:buAutoNum type="alphaLcPeriod"/>
              <a:defRPr/>
            </a:pPr>
            <a:r>
              <a:rPr lang="id-ID" dirty="0" smtClean="0"/>
              <a:t>Nama yang memberi kuasa (Direktur Utama/Direksi)</a:t>
            </a:r>
          </a:p>
          <a:p>
            <a:pPr marL="514350" indent="-514350">
              <a:buFont typeface="Arial" charset="0"/>
              <a:buAutoNum type="alphaLcPeriod"/>
              <a:defRPr/>
            </a:pPr>
            <a:r>
              <a:rPr lang="id-ID" dirty="0" smtClean="0"/>
              <a:t>Nama yang diberi kuasa</a:t>
            </a:r>
          </a:p>
          <a:p>
            <a:pPr marL="514350" indent="-514350">
              <a:buFont typeface="Arial" charset="0"/>
              <a:buAutoNum type="alphaLcPeriod"/>
              <a:defRPr/>
            </a:pPr>
            <a:r>
              <a:rPr lang="id-ID" dirty="0" smtClean="0"/>
              <a:t>Perkara yang dikuasakan</a:t>
            </a:r>
          </a:p>
          <a:p>
            <a:pPr marL="514350" indent="-514350">
              <a:buFont typeface="Arial" charset="0"/>
              <a:buAutoNum type="alphaLcPeriod"/>
              <a:defRPr/>
            </a:pPr>
            <a:r>
              <a:rPr lang="id-ID" dirty="0" smtClean="0"/>
              <a:t>Satu surat kuasa satu perkara sengketa</a:t>
            </a:r>
          </a:p>
          <a:p>
            <a:pPr marL="514350" indent="-514350">
              <a:buFont typeface="Arial" charset="0"/>
              <a:buAutoNum type="alphaLcPeriod"/>
              <a:defRPr/>
            </a:pPr>
            <a:r>
              <a:rPr lang="id-ID" dirty="0" smtClean="0"/>
              <a:t>Substansi : menghadiri, mewakili, beracara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down)">
                                      <p:cBhvr>
                                        <p:cTn id="15" dur="500"/>
                                        <p:tgtEl>
                                          <p:spTgt spid="3">
                                            <p:txEl>
                                              <p:pRg st="0" end="0"/>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00"/>
                                        <p:tgtEl>
                                          <p:spTgt spid="3">
                                            <p:txEl>
                                              <p:pRg st="2" end="2"/>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wipe(down)">
                                      <p:cBhvr>
                                        <p:cTn id="24" dur="500"/>
                                        <p:tgtEl>
                                          <p:spTgt spid="3">
                                            <p:txEl>
                                              <p:pRg st="3" end="3"/>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28625"/>
          <a:ext cx="8229600" cy="56975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96842"/>
          </a:xfrm>
        </p:spPr>
        <p:txBody>
          <a:bodyPr>
            <a:normAutofit fontScale="90000"/>
          </a:bodyPr>
          <a:lstStyle/>
          <a:p>
            <a:r>
              <a:rPr lang="en-US" dirty="0" err="1" smtClean="0"/>
              <a:t>Penyelesaian</a:t>
            </a:r>
            <a:r>
              <a:rPr lang="en-US" dirty="0" smtClean="0"/>
              <a:t> SUB </a:t>
            </a:r>
            <a:r>
              <a:rPr lang="en-US" dirty="0" err="1" smtClean="0"/>
              <a:t>dan</a:t>
            </a:r>
            <a:r>
              <a:rPr lang="en-US" dirty="0" smtClean="0"/>
              <a:t> ST</a:t>
            </a:r>
            <a:endParaRPr lang="en-US" dirty="0"/>
          </a:p>
        </p:txBody>
      </p:sp>
      <p:sp>
        <p:nvSpPr>
          <p:cNvPr id="3" name="Content Placeholder 2"/>
          <p:cNvSpPr>
            <a:spLocks noGrp="1"/>
          </p:cNvSpPr>
          <p:nvPr>
            <p:ph idx="1"/>
          </p:nvPr>
        </p:nvSpPr>
        <p:spPr>
          <a:ln w="28575">
            <a:solidFill>
              <a:schemeClr val="tx1"/>
            </a:solidFill>
          </a:ln>
        </p:spPr>
        <p:txBody>
          <a:bodyPr>
            <a:normAutofit fontScale="85000" lnSpcReduction="10000"/>
          </a:bodyPr>
          <a:lstStyle/>
          <a:p>
            <a:r>
              <a:rPr lang="en-US" dirty="0" err="1" smtClean="0"/>
              <a:t>Surat</a:t>
            </a:r>
            <a:r>
              <a:rPr lang="en-US" dirty="0" smtClean="0"/>
              <a:t> </a:t>
            </a:r>
            <a:r>
              <a:rPr lang="en-US" dirty="0" err="1" smtClean="0"/>
              <a:t>Uraian</a:t>
            </a:r>
            <a:r>
              <a:rPr lang="en-US" dirty="0" smtClean="0"/>
              <a:t> Banding </a:t>
            </a:r>
            <a:r>
              <a:rPr lang="en-US" dirty="0" err="1" smtClean="0"/>
              <a:t>harus</a:t>
            </a:r>
            <a:r>
              <a:rPr lang="en-US" dirty="0" smtClean="0"/>
              <a:t> </a:t>
            </a:r>
            <a:r>
              <a:rPr lang="en-US" dirty="0" err="1" smtClean="0"/>
              <a:t>diselesaikan</a:t>
            </a:r>
            <a:r>
              <a:rPr lang="en-US" dirty="0" smtClean="0"/>
              <a:t> </a:t>
            </a:r>
            <a:r>
              <a:rPr lang="en-US" dirty="0" err="1" smtClean="0"/>
              <a:t>dan</a:t>
            </a:r>
            <a:r>
              <a:rPr lang="en-US" dirty="0" smtClean="0"/>
              <a:t> </a:t>
            </a:r>
            <a:r>
              <a:rPr lang="en-US" dirty="0" err="1" smtClean="0"/>
              <a:t>disampaikan</a:t>
            </a:r>
            <a:r>
              <a:rPr lang="en-US" dirty="0" smtClean="0"/>
              <a:t> </a:t>
            </a:r>
            <a:r>
              <a:rPr lang="en-US" dirty="0" err="1" smtClean="0"/>
              <a:t>ke</a:t>
            </a: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dalam</a:t>
            </a:r>
            <a:r>
              <a:rPr lang="en-US" dirty="0" smtClean="0"/>
              <a:t> </a:t>
            </a:r>
            <a:r>
              <a:rPr lang="en-US" dirty="0" err="1" smtClean="0"/>
              <a:t>jangka</a:t>
            </a:r>
            <a:r>
              <a:rPr lang="en-US" dirty="0" smtClean="0"/>
              <a:t> </a:t>
            </a:r>
            <a:r>
              <a:rPr lang="en-US" dirty="0" err="1" smtClean="0"/>
              <a:t>waktu</a:t>
            </a:r>
            <a:r>
              <a:rPr lang="en-US" dirty="0" smtClean="0"/>
              <a:t> 3 (</a:t>
            </a:r>
            <a:r>
              <a:rPr lang="en-US" dirty="0" err="1" smtClean="0"/>
              <a:t>tiga</a:t>
            </a:r>
            <a:r>
              <a:rPr lang="en-US" dirty="0" smtClean="0"/>
              <a:t>) </a:t>
            </a:r>
            <a:r>
              <a:rPr lang="en-US" dirty="0" err="1" smtClean="0"/>
              <a:t>bulan</a:t>
            </a:r>
            <a:r>
              <a:rPr lang="en-US" dirty="0" smtClean="0"/>
              <a:t> </a:t>
            </a:r>
            <a:r>
              <a:rPr lang="en-US" dirty="0" err="1" smtClean="0"/>
              <a:t>sejak</a:t>
            </a:r>
            <a:r>
              <a:rPr lang="en-US" dirty="0" smtClean="0"/>
              <a:t> </a:t>
            </a:r>
            <a:r>
              <a:rPr lang="en-US" dirty="0" err="1" smtClean="0"/>
              <a:t>tanggal</a:t>
            </a:r>
            <a:r>
              <a:rPr lang="en-US" dirty="0" smtClean="0"/>
              <a:t> </a:t>
            </a:r>
            <a:r>
              <a:rPr lang="en-US" dirty="0" err="1" smtClean="0"/>
              <a:t>dikirim</a:t>
            </a:r>
            <a:r>
              <a:rPr lang="en-US" dirty="0" smtClean="0"/>
              <a:t> </a:t>
            </a:r>
            <a:r>
              <a:rPr lang="en-US" dirty="0" err="1" smtClean="0"/>
              <a:t>permintaan</a:t>
            </a:r>
            <a:r>
              <a:rPr lang="en-US" dirty="0" smtClean="0"/>
              <a:t> </a:t>
            </a:r>
            <a:r>
              <a:rPr lang="en-US" dirty="0" err="1" smtClean="0"/>
              <a:t>Surat</a:t>
            </a:r>
            <a:r>
              <a:rPr lang="en-US" dirty="0" smtClean="0"/>
              <a:t> </a:t>
            </a:r>
            <a:r>
              <a:rPr lang="en-US" dirty="0" err="1" smtClean="0"/>
              <a:t>Uraian</a:t>
            </a:r>
            <a:r>
              <a:rPr lang="en-US" dirty="0" smtClean="0"/>
              <a:t> Banding, </a:t>
            </a:r>
            <a:r>
              <a:rPr lang="en-US" dirty="0" err="1" smtClean="0"/>
              <a:t>dengan</a:t>
            </a:r>
            <a:r>
              <a:rPr lang="en-US" dirty="0" smtClean="0"/>
              <a:t> </a:t>
            </a:r>
            <a:r>
              <a:rPr lang="en-US" dirty="0" err="1" smtClean="0"/>
              <a:t>menggunakan</a:t>
            </a:r>
            <a:r>
              <a:rPr lang="en-US" dirty="0" smtClean="0"/>
              <a:t> </a:t>
            </a:r>
            <a:r>
              <a:rPr lang="en-US" dirty="0" err="1" smtClean="0"/>
              <a:t>formulir</a:t>
            </a:r>
            <a:r>
              <a:rPr lang="en-US" dirty="0" smtClean="0"/>
              <a:t> </a:t>
            </a:r>
            <a:r>
              <a:rPr lang="en-US" dirty="0" err="1" smtClean="0"/>
              <a:t>sebagaimana</a:t>
            </a:r>
            <a:r>
              <a:rPr lang="en-US" dirty="0" smtClean="0"/>
              <a:t> </a:t>
            </a:r>
            <a:r>
              <a:rPr lang="en-US" dirty="0" err="1" smtClean="0"/>
              <a:t>ditetapkan</a:t>
            </a:r>
            <a:r>
              <a:rPr lang="en-US" dirty="0" smtClean="0"/>
              <a:t> </a:t>
            </a:r>
            <a:r>
              <a:rPr lang="en-US" dirty="0" err="1" smtClean="0"/>
              <a:t>dalam</a:t>
            </a:r>
            <a:r>
              <a:rPr lang="en-US" dirty="0" smtClean="0"/>
              <a:t> </a:t>
            </a:r>
            <a:r>
              <a:rPr lang="en-US" dirty="0" err="1" smtClean="0"/>
              <a:t>Lampiran</a:t>
            </a:r>
            <a:r>
              <a:rPr lang="en-US" dirty="0" smtClean="0"/>
              <a:t> I </a:t>
            </a:r>
            <a:r>
              <a:rPr lang="en-US" dirty="0" err="1" smtClean="0"/>
              <a:t>Surat</a:t>
            </a:r>
            <a:r>
              <a:rPr lang="en-US" dirty="0" smtClean="0"/>
              <a:t> </a:t>
            </a:r>
            <a:r>
              <a:rPr lang="en-US" dirty="0" err="1" smtClean="0"/>
              <a:t>Edaran</a:t>
            </a:r>
            <a:r>
              <a:rPr lang="en-US" dirty="0" smtClean="0"/>
              <a:t> </a:t>
            </a: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ini</a:t>
            </a:r>
            <a:r>
              <a:rPr lang="en-US" dirty="0" smtClean="0"/>
              <a:t>; </a:t>
            </a:r>
            <a:r>
              <a:rPr lang="en-US" dirty="0" err="1" smtClean="0"/>
              <a:t>Surat</a:t>
            </a:r>
            <a:r>
              <a:rPr lang="en-US" dirty="0" smtClean="0"/>
              <a:t> </a:t>
            </a:r>
            <a:r>
              <a:rPr lang="en-US" dirty="0" err="1" smtClean="0"/>
              <a:t>Tanggapan</a:t>
            </a:r>
            <a:r>
              <a:rPr lang="en-US" dirty="0" smtClean="0"/>
              <a:t> </a:t>
            </a:r>
            <a:r>
              <a:rPr lang="en-US" dirty="0" err="1" smtClean="0"/>
              <a:t>harus</a:t>
            </a:r>
            <a:r>
              <a:rPr lang="en-US" dirty="0" smtClean="0"/>
              <a:t> </a:t>
            </a:r>
            <a:r>
              <a:rPr lang="en-US" dirty="0" err="1" smtClean="0"/>
              <a:t>diselesaikan</a:t>
            </a:r>
            <a:r>
              <a:rPr lang="en-US" dirty="0" smtClean="0"/>
              <a:t> </a:t>
            </a:r>
            <a:r>
              <a:rPr lang="en-US" dirty="0" err="1" smtClean="0"/>
              <a:t>dan</a:t>
            </a:r>
            <a:r>
              <a:rPr lang="en-US" dirty="0" smtClean="0"/>
              <a:t> </a:t>
            </a:r>
            <a:r>
              <a:rPr lang="en-US" dirty="0" err="1" smtClean="0"/>
              <a:t>disampaikan</a:t>
            </a:r>
            <a:r>
              <a:rPr lang="en-US" dirty="0" smtClean="0"/>
              <a:t> </a:t>
            </a:r>
            <a:r>
              <a:rPr lang="en-US" dirty="0" err="1" smtClean="0"/>
              <a:t>ke</a:t>
            </a:r>
            <a:r>
              <a:rPr lang="en-US" dirty="0" smtClean="0"/>
              <a:t> </a:t>
            </a:r>
            <a:r>
              <a:rPr lang="en-US" dirty="0" err="1" smtClean="0"/>
              <a:t>Pengadilan</a:t>
            </a:r>
            <a:r>
              <a:rPr lang="en-US" dirty="0" smtClean="0"/>
              <a:t> </a:t>
            </a:r>
            <a:r>
              <a:rPr lang="en-US" dirty="0" err="1" smtClean="0"/>
              <a:t>Pajak</a:t>
            </a:r>
            <a:r>
              <a:rPr lang="en-US" dirty="0" smtClean="0"/>
              <a:t> </a:t>
            </a:r>
            <a:r>
              <a:rPr lang="en-US" dirty="0" err="1" smtClean="0"/>
              <a:t>dalam</a:t>
            </a:r>
            <a:r>
              <a:rPr lang="en-US" dirty="0" smtClean="0"/>
              <a:t> </a:t>
            </a:r>
            <a:r>
              <a:rPr lang="en-US" dirty="0" err="1" smtClean="0"/>
              <a:t>jangka</a:t>
            </a:r>
            <a:r>
              <a:rPr lang="en-US" dirty="0" smtClean="0"/>
              <a:t> </a:t>
            </a:r>
            <a:r>
              <a:rPr lang="en-US" dirty="0" err="1" smtClean="0"/>
              <a:t>waktu</a:t>
            </a:r>
            <a:r>
              <a:rPr lang="en-US" dirty="0" smtClean="0"/>
              <a:t> 1 (</a:t>
            </a:r>
            <a:r>
              <a:rPr lang="en-US" dirty="0" err="1" smtClean="0"/>
              <a:t>satu</a:t>
            </a:r>
            <a:r>
              <a:rPr lang="en-US" dirty="0" smtClean="0"/>
              <a:t>) </a:t>
            </a:r>
            <a:r>
              <a:rPr lang="en-US" dirty="0" err="1" smtClean="0"/>
              <a:t>bulan</a:t>
            </a:r>
            <a:r>
              <a:rPr lang="en-US" dirty="0" smtClean="0"/>
              <a:t> </a:t>
            </a:r>
            <a:r>
              <a:rPr lang="en-US" dirty="0" err="1" smtClean="0"/>
              <a:t>sejak</a:t>
            </a:r>
            <a:r>
              <a:rPr lang="en-US" dirty="0" smtClean="0"/>
              <a:t> </a:t>
            </a:r>
            <a:r>
              <a:rPr lang="en-US" dirty="0" err="1" smtClean="0"/>
              <a:t>tanggal</a:t>
            </a:r>
            <a:r>
              <a:rPr lang="en-US" dirty="0" smtClean="0"/>
              <a:t> </a:t>
            </a:r>
            <a:r>
              <a:rPr lang="en-US" dirty="0" err="1" smtClean="0"/>
              <a:t>dikirim</a:t>
            </a:r>
            <a:r>
              <a:rPr lang="en-US" dirty="0" smtClean="0"/>
              <a:t> </a:t>
            </a:r>
            <a:r>
              <a:rPr lang="en-US" dirty="0" err="1" smtClean="0"/>
              <a:t>permintaan</a:t>
            </a:r>
            <a:r>
              <a:rPr lang="en-US" dirty="0" smtClean="0"/>
              <a:t> </a:t>
            </a:r>
            <a:r>
              <a:rPr lang="en-US" dirty="0" err="1" smtClean="0"/>
              <a:t>Surat</a:t>
            </a:r>
            <a:r>
              <a:rPr lang="en-US" dirty="0" smtClean="0"/>
              <a:t> </a:t>
            </a:r>
            <a:r>
              <a:rPr lang="en-US" dirty="0" err="1" smtClean="0"/>
              <a:t>Tanggapan</a:t>
            </a:r>
            <a:r>
              <a:rPr lang="en-US" dirty="0" smtClean="0"/>
              <a:t>, </a:t>
            </a:r>
            <a:r>
              <a:rPr lang="en-US" dirty="0" err="1" smtClean="0"/>
              <a:t>dengan</a:t>
            </a:r>
            <a:r>
              <a:rPr lang="en-US" dirty="0" smtClean="0"/>
              <a:t> </a:t>
            </a:r>
            <a:r>
              <a:rPr lang="en-US" dirty="0" err="1" smtClean="0"/>
              <a:t>menggunakan</a:t>
            </a:r>
            <a:r>
              <a:rPr lang="en-US" dirty="0" smtClean="0"/>
              <a:t> </a:t>
            </a:r>
            <a:r>
              <a:rPr lang="en-US" dirty="0" err="1" smtClean="0"/>
              <a:t>formulir</a:t>
            </a:r>
            <a:r>
              <a:rPr lang="en-US" dirty="0" smtClean="0"/>
              <a:t> </a:t>
            </a:r>
            <a:r>
              <a:rPr lang="en-US" dirty="0" err="1" smtClean="0"/>
              <a:t>sebagaimana</a:t>
            </a:r>
            <a:r>
              <a:rPr lang="en-US" dirty="0" smtClean="0"/>
              <a:t> </a:t>
            </a:r>
            <a:r>
              <a:rPr lang="en-US" dirty="0" err="1" smtClean="0"/>
              <a:t>ditetapkan</a:t>
            </a:r>
            <a:r>
              <a:rPr lang="en-US" dirty="0" smtClean="0"/>
              <a:t> </a:t>
            </a:r>
            <a:r>
              <a:rPr lang="en-US" dirty="0" err="1" smtClean="0"/>
              <a:t>dalam</a:t>
            </a:r>
            <a:r>
              <a:rPr lang="en-US" dirty="0" smtClean="0"/>
              <a:t> </a:t>
            </a:r>
            <a:r>
              <a:rPr lang="en-US" dirty="0" err="1" smtClean="0"/>
              <a:t>Lampiran</a:t>
            </a:r>
            <a:r>
              <a:rPr lang="en-US" dirty="0" smtClean="0"/>
              <a:t> II </a:t>
            </a:r>
            <a:r>
              <a:rPr lang="en-US" dirty="0" err="1" smtClean="0"/>
              <a:t>Surat</a:t>
            </a:r>
            <a:r>
              <a:rPr lang="en-US" dirty="0" smtClean="0"/>
              <a:t> </a:t>
            </a:r>
            <a:r>
              <a:rPr lang="en-US" dirty="0" err="1" smtClean="0"/>
              <a:t>Edaran</a:t>
            </a:r>
            <a:r>
              <a:rPr lang="en-US" dirty="0" smtClean="0"/>
              <a:t> </a:t>
            </a:r>
            <a:r>
              <a:rPr lang="en-US" dirty="0" err="1" smtClean="0"/>
              <a:t>Direktur</a:t>
            </a:r>
            <a:r>
              <a:rPr lang="en-US" dirty="0" smtClean="0"/>
              <a:t> </a:t>
            </a:r>
            <a:r>
              <a:rPr lang="en-US" dirty="0" err="1" smtClean="0"/>
              <a:t>Jenderal</a:t>
            </a:r>
            <a:r>
              <a:rPr lang="en-US" dirty="0" smtClean="0"/>
              <a:t> </a:t>
            </a:r>
            <a:r>
              <a:rPr lang="en-US" dirty="0" err="1" smtClean="0"/>
              <a:t>Pajak</a:t>
            </a:r>
            <a:r>
              <a:rPr lang="en-US" dirty="0" smtClean="0"/>
              <a:t> </a:t>
            </a:r>
            <a:r>
              <a:rPr lang="en-US" dirty="0" err="1" smtClean="0"/>
              <a:t>ini</a:t>
            </a:r>
            <a:endParaRPr lang="en-US" dirty="0"/>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96842"/>
          </a:xfrm>
        </p:spPr>
        <p:txBody>
          <a:bodyPr>
            <a:normAutofit fontScale="90000"/>
          </a:bodyPr>
          <a:lstStyle/>
          <a:p>
            <a:r>
              <a:rPr lang="en-US" dirty="0" smtClean="0"/>
              <a:t>S.U.B</a:t>
            </a:r>
            <a:endParaRPr lang="en-US" dirty="0"/>
          </a:p>
        </p:txBody>
      </p:sp>
      <p:sp>
        <p:nvSpPr>
          <p:cNvPr id="3" name="Content Placeholder 2"/>
          <p:cNvSpPr>
            <a:spLocks noGrp="1"/>
          </p:cNvSpPr>
          <p:nvPr>
            <p:ph idx="1"/>
          </p:nvPr>
        </p:nvSpPr>
        <p:spPr>
          <a:xfrm>
            <a:off x="457200" y="785794"/>
            <a:ext cx="8229600" cy="5715040"/>
          </a:xfrm>
          <a:ln>
            <a:solidFill>
              <a:schemeClr val="tx1"/>
            </a:solidFill>
          </a:ln>
        </p:spPr>
        <p:txBody>
          <a:bodyPr>
            <a:normAutofit fontScale="77500" lnSpcReduction="20000"/>
          </a:bodyPr>
          <a:lstStyle/>
          <a:p>
            <a:pPr algn="just">
              <a:buNone/>
            </a:pPr>
            <a:r>
              <a:rPr lang="en-US" dirty="0" err="1" smtClean="0"/>
              <a:t>Surat</a:t>
            </a:r>
            <a:r>
              <a:rPr lang="en-US" dirty="0" smtClean="0"/>
              <a:t> </a:t>
            </a:r>
            <a:r>
              <a:rPr lang="en-US" dirty="0" err="1" smtClean="0"/>
              <a:t>Uraian</a:t>
            </a:r>
            <a:r>
              <a:rPr lang="en-US" dirty="0" smtClean="0"/>
              <a:t> Banding yang </a:t>
            </a:r>
            <a:r>
              <a:rPr lang="en-US" dirty="0" err="1" smtClean="0"/>
              <a:t>dikirim</a:t>
            </a:r>
            <a:r>
              <a:rPr lang="en-US" dirty="0" smtClean="0"/>
              <a:t> </a:t>
            </a:r>
            <a:r>
              <a:rPr lang="en-US" dirty="0" err="1" smtClean="0"/>
              <a:t>ke</a:t>
            </a:r>
            <a:r>
              <a:rPr lang="en-US" dirty="0" smtClean="0"/>
              <a:t> </a:t>
            </a:r>
            <a:r>
              <a:rPr lang="en-US" dirty="0" err="1" smtClean="0"/>
              <a:t>Pengadilan</a:t>
            </a:r>
            <a:r>
              <a:rPr lang="en-US" dirty="0" smtClean="0"/>
              <a:t> </a:t>
            </a:r>
            <a:r>
              <a:rPr lang="en-US" dirty="0" err="1" smtClean="0"/>
              <a:t>Pajak</a:t>
            </a:r>
            <a:r>
              <a:rPr lang="en-US" dirty="0" smtClean="0"/>
              <a:t> </a:t>
            </a:r>
          </a:p>
          <a:p>
            <a:pPr algn="just">
              <a:buNone/>
            </a:pPr>
            <a:r>
              <a:rPr lang="en-US" dirty="0" err="1" smtClean="0"/>
              <a:t>dilampiri</a:t>
            </a:r>
            <a:r>
              <a:rPr lang="en-US" dirty="0" smtClean="0"/>
              <a:t> </a:t>
            </a:r>
            <a:r>
              <a:rPr lang="en-US" dirty="0" err="1" smtClean="0"/>
              <a:t>dengan</a:t>
            </a:r>
            <a:r>
              <a:rPr lang="en-US" dirty="0" smtClean="0"/>
              <a:t> data </a:t>
            </a:r>
            <a:r>
              <a:rPr lang="en-US" dirty="0" err="1" smtClean="0"/>
              <a:t>pendukung</a:t>
            </a:r>
            <a:r>
              <a:rPr lang="en-US" dirty="0" smtClean="0"/>
              <a:t> : </a:t>
            </a:r>
          </a:p>
          <a:p>
            <a:pPr marL="514350" indent="-514350" algn="just">
              <a:buAutoNum type="arabicParenR"/>
            </a:pPr>
            <a:r>
              <a:rPr lang="en-US" dirty="0" err="1" smtClean="0"/>
              <a:t>Fotokopi</a:t>
            </a:r>
            <a:r>
              <a:rPr lang="en-US" dirty="0" smtClean="0"/>
              <a:t> : </a:t>
            </a:r>
          </a:p>
          <a:p>
            <a:pPr marL="514350" indent="-514350" algn="just">
              <a:buAutoNum type="alphaLcPeriod"/>
            </a:pPr>
            <a:r>
              <a:rPr lang="en-US" dirty="0" err="1" smtClean="0"/>
              <a:t>surat</a:t>
            </a:r>
            <a:r>
              <a:rPr lang="en-US" dirty="0" smtClean="0"/>
              <a:t> </a:t>
            </a:r>
            <a:r>
              <a:rPr lang="en-US" dirty="0" err="1" smtClean="0"/>
              <a:t>ketetapan</a:t>
            </a:r>
            <a:r>
              <a:rPr lang="en-US" dirty="0" smtClean="0"/>
              <a:t> </a:t>
            </a:r>
            <a:r>
              <a:rPr lang="en-US" dirty="0" err="1" smtClean="0"/>
              <a:t>pajak</a:t>
            </a:r>
            <a:r>
              <a:rPr lang="en-US" dirty="0" smtClean="0"/>
              <a:t> (SKPKB, SKPKBT, SKPLB, </a:t>
            </a:r>
            <a:r>
              <a:rPr lang="en-US" dirty="0" err="1" smtClean="0"/>
              <a:t>atau</a:t>
            </a:r>
            <a:endParaRPr lang="en-US" dirty="0" smtClean="0"/>
          </a:p>
          <a:p>
            <a:pPr marL="514350" indent="-514350" algn="just">
              <a:buNone/>
            </a:pPr>
            <a:r>
              <a:rPr lang="en-US" dirty="0" smtClean="0"/>
              <a:t>       SKPN) </a:t>
            </a:r>
            <a:r>
              <a:rPr lang="en-US" dirty="0" err="1" smtClean="0"/>
              <a:t>beserta</a:t>
            </a:r>
            <a:r>
              <a:rPr lang="en-US" dirty="0" smtClean="0"/>
              <a:t> </a:t>
            </a:r>
            <a:r>
              <a:rPr lang="en-US" dirty="0" err="1" smtClean="0"/>
              <a:t>bukti</a:t>
            </a:r>
            <a:r>
              <a:rPr lang="en-US" dirty="0" smtClean="0"/>
              <a:t> </a:t>
            </a:r>
            <a:r>
              <a:rPr lang="en-US" dirty="0" err="1" smtClean="0"/>
              <a:t>pengirimannya</a:t>
            </a:r>
            <a:r>
              <a:rPr lang="en-US" dirty="0" smtClean="0"/>
              <a:t>, </a:t>
            </a:r>
            <a:r>
              <a:rPr lang="en-US" dirty="0" err="1" smtClean="0"/>
              <a:t>untuk</a:t>
            </a:r>
            <a:r>
              <a:rPr lang="en-US" dirty="0" smtClean="0"/>
              <a:t> </a:t>
            </a:r>
            <a:r>
              <a:rPr lang="en-US" dirty="0" err="1" smtClean="0"/>
              <a:t>keberatan</a:t>
            </a:r>
            <a:r>
              <a:rPr lang="en-US" dirty="0" smtClean="0"/>
              <a:t> </a:t>
            </a:r>
            <a:r>
              <a:rPr lang="en-US" dirty="0" err="1" smtClean="0"/>
              <a:t>PPh</a:t>
            </a:r>
            <a:r>
              <a:rPr lang="en-US" dirty="0" smtClean="0"/>
              <a:t> </a:t>
            </a:r>
            <a:r>
              <a:rPr lang="en-US" dirty="0" err="1" smtClean="0"/>
              <a:t>atau</a:t>
            </a:r>
            <a:r>
              <a:rPr lang="en-US" dirty="0" smtClean="0"/>
              <a:t> PPN </a:t>
            </a:r>
            <a:r>
              <a:rPr lang="en-US" dirty="0" err="1" smtClean="0"/>
              <a:t>dan</a:t>
            </a:r>
            <a:r>
              <a:rPr lang="en-US" dirty="0" smtClean="0"/>
              <a:t> </a:t>
            </a:r>
            <a:r>
              <a:rPr lang="en-US" dirty="0" err="1" smtClean="0"/>
              <a:t>PPnBM</a:t>
            </a:r>
            <a:r>
              <a:rPr lang="en-US" dirty="0" smtClean="0"/>
              <a:t>;</a:t>
            </a:r>
          </a:p>
          <a:p>
            <a:pPr marL="514350" indent="-514350" algn="just">
              <a:buAutoNum type="alphaLcPeriod" startAt="2"/>
            </a:pPr>
            <a:r>
              <a:rPr lang="en-US" dirty="0" smtClean="0"/>
              <a:t>SKP </a:t>
            </a:r>
            <a:r>
              <a:rPr lang="en-US" dirty="0" err="1" smtClean="0"/>
              <a:t>atau</a:t>
            </a:r>
            <a:r>
              <a:rPr lang="en-US" dirty="0" smtClean="0"/>
              <a:t> SPPT PBB </a:t>
            </a:r>
            <a:r>
              <a:rPr lang="en-US" dirty="0" err="1" smtClean="0"/>
              <a:t>beserta</a:t>
            </a:r>
            <a:r>
              <a:rPr lang="en-US" dirty="0" smtClean="0"/>
              <a:t> </a:t>
            </a:r>
            <a:r>
              <a:rPr lang="en-US" dirty="0" err="1" smtClean="0"/>
              <a:t>bukti</a:t>
            </a:r>
            <a:r>
              <a:rPr lang="en-US" dirty="0" smtClean="0"/>
              <a:t> </a:t>
            </a:r>
            <a:r>
              <a:rPr lang="en-US" dirty="0" err="1" smtClean="0"/>
              <a:t>pengirimannya</a:t>
            </a:r>
            <a:r>
              <a:rPr lang="en-US" dirty="0" smtClean="0"/>
              <a:t>, </a:t>
            </a:r>
            <a:r>
              <a:rPr lang="en-US" dirty="0" err="1" smtClean="0"/>
              <a:t>untuk</a:t>
            </a:r>
            <a:r>
              <a:rPr lang="en-US" dirty="0" smtClean="0"/>
              <a:t> </a:t>
            </a:r>
            <a:r>
              <a:rPr lang="en-US" dirty="0" err="1" smtClean="0"/>
              <a:t>keberatan</a:t>
            </a:r>
            <a:r>
              <a:rPr lang="en-US" dirty="0" smtClean="0"/>
              <a:t> PBB;  </a:t>
            </a:r>
          </a:p>
          <a:p>
            <a:pPr marL="514350" indent="-514350" algn="just">
              <a:buNone/>
            </a:pPr>
            <a:r>
              <a:rPr lang="en-US" dirty="0" smtClean="0"/>
              <a:t>c. SKBKB, SKBKBT, SKBLB, SKBN </a:t>
            </a:r>
            <a:r>
              <a:rPr lang="en-US" dirty="0" err="1" smtClean="0"/>
              <a:t>beserta</a:t>
            </a:r>
            <a:r>
              <a:rPr lang="en-US" dirty="0" smtClean="0"/>
              <a:t> </a:t>
            </a:r>
            <a:r>
              <a:rPr lang="en-US" dirty="0" err="1" smtClean="0"/>
              <a:t>bukti</a:t>
            </a:r>
            <a:r>
              <a:rPr lang="en-US" dirty="0" smtClean="0"/>
              <a:t> </a:t>
            </a:r>
            <a:r>
              <a:rPr lang="en-US" dirty="0" err="1" smtClean="0"/>
              <a:t>pengirimannya</a:t>
            </a:r>
            <a:r>
              <a:rPr lang="en-US" dirty="0" smtClean="0"/>
              <a:t>, </a:t>
            </a:r>
            <a:r>
              <a:rPr lang="en-US" dirty="0" err="1" smtClean="0"/>
              <a:t>untuk</a:t>
            </a:r>
            <a:r>
              <a:rPr lang="en-US" dirty="0" smtClean="0"/>
              <a:t> </a:t>
            </a:r>
            <a:r>
              <a:rPr lang="en-US" dirty="0" err="1" smtClean="0"/>
              <a:t>keberatan</a:t>
            </a:r>
            <a:r>
              <a:rPr lang="en-US" dirty="0" smtClean="0"/>
              <a:t> BPHTB;   </a:t>
            </a:r>
          </a:p>
          <a:p>
            <a:pPr marL="514350" indent="-514350" algn="just">
              <a:buNone/>
            </a:pPr>
            <a:r>
              <a:rPr lang="en-US" dirty="0" smtClean="0"/>
              <a:t>2) </a:t>
            </a:r>
            <a:r>
              <a:rPr lang="en-US" dirty="0" err="1" smtClean="0"/>
              <a:t>fotokopi</a:t>
            </a:r>
            <a:r>
              <a:rPr lang="en-US" dirty="0" smtClean="0"/>
              <a:t> </a:t>
            </a:r>
            <a:r>
              <a:rPr lang="en-US" dirty="0" err="1" smtClean="0"/>
              <a:t>surat</a:t>
            </a:r>
            <a:r>
              <a:rPr lang="en-US" dirty="0" smtClean="0"/>
              <a:t> </a:t>
            </a:r>
            <a:r>
              <a:rPr lang="en-US" dirty="0" err="1" smtClean="0"/>
              <a:t>keberatan</a:t>
            </a:r>
            <a:r>
              <a:rPr lang="en-US" dirty="0" smtClean="0"/>
              <a:t> </a:t>
            </a:r>
            <a:r>
              <a:rPr lang="en-US" dirty="0" err="1" smtClean="0"/>
              <a:t>beserta</a:t>
            </a:r>
            <a:r>
              <a:rPr lang="en-US" dirty="0" smtClean="0"/>
              <a:t> </a:t>
            </a:r>
            <a:r>
              <a:rPr lang="en-US" dirty="0" err="1" smtClean="0"/>
              <a:t>tanda</a:t>
            </a:r>
            <a:r>
              <a:rPr lang="en-US" dirty="0" smtClean="0"/>
              <a:t> </a:t>
            </a:r>
            <a:r>
              <a:rPr lang="en-US" dirty="0" err="1" smtClean="0"/>
              <a:t>terima</a:t>
            </a:r>
            <a:r>
              <a:rPr lang="en-US" dirty="0" smtClean="0"/>
              <a:t> </a:t>
            </a:r>
            <a:r>
              <a:rPr lang="en-US" dirty="0" err="1" smtClean="0"/>
              <a:t>dari</a:t>
            </a:r>
            <a:r>
              <a:rPr lang="en-US" dirty="0" smtClean="0"/>
              <a:t> KPP </a:t>
            </a:r>
          </a:p>
          <a:p>
            <a:pPr marL="514350" indent="-514350" algn="just">
              <a:buNone/>
            </a:pPr>
            <a:r>
              <a:rPr lang="en-US" dirty="0" smtClean="0"/>
              <a:t>     yang </a:t>
            </a:r>
            <a:r>
              <a:rPr lang="en-US" dirty="0" err="1" smtClean="0"/>
              <a:t>bersangkutan</a:t>
            </a:r>
            <a:r>
              <a:rPr lang="en-US" dirty="0" smtClean="0"/>
              <a:t> (LPAD); </a:t>
            </a:r>
            <a:r>
              <a:rPr lang="en-US" dirty="0" err="1" smtClean="0"/>
              <a:t>dan</a:t>
            </a:r>
            <a:r>
              <a:rPr lang="en-US" dirty="0" smtClean="0"/>
              <a:t> 3) </a:t>
            </a:r>
            <a:r>
              <a:rPr lang="en-US" dirty="0" err="1" smtClean="0"/>
              <a:t>fotokopi</a:t>
            </a:r>
            <a:r>
              <a:rPr lang="en-US" dirty="0" smtClean="0"/>
              <a:t> </a:t>
            </a:r>
            <a:r>
              <a:rPr lang="en-US" dirty="0" err="1" smtClean="0"/>
              <a:t>surat</a:t>
            </a:r>
            <a:r>
              <a:rPr lang="en-US" dirty="0" smtClean="0"/>
              <a:t> </a:t>
            </a:r>
            <a:r>
              <a:rPr lang="en-US" dirty="0" err="1" smtClean="0"/>
              <a:t>keputusan</a:t>
            </a:r>
            <a:r>
              <a:rPr lang="en-US" dirty="0" smtClean="0"/>
              <a:t> </a:t>
            </a:r>
          </a:p>
          <a:p>
            <a:pPr marL="514350" indent="-514350" algn="just">
              <a:buNone/>
            </a:pPr>
            <a:r>
              <a:rPr lang="en-US" dirty="0" smtClean="0"/>
              <a:t>     yang </a:t>
            </a:r>
            <a:r>
              <a:rPr lang="en-US" dirty="0" err="1" smtClean="0"/>
              <a:t>diajukan</a:t>
            </a:r>
            <a:r>
              <a:rPr lang="en-US" dirty="0" smtClean="0"/>
              <a:t> banding </a:t>
            </a:r>
            <a:r>
              <a:rPr lang="en-US" dirty="0" err="1" smtClean="0"/>
              <a:t>sebagaimana</a:t>
            </a:r>
            <a:r>
              <a:rPr lang="en-US" dirty="0" smtClean="0"/>
              <a:t> </a:t>
            </a:r>
            <a:r>
              <a:rPr lang="en-US" dirty="0" err="1" smtClean="0"/>
              <a:t>dimaksud</a:t>
            </a:r>
            <a:r>
              <a:rPr lang="en-US" dirty="0" smtClean="0"/>
              <a:t> </a:t>
            </a:r>
            <a:r>
              <a:rPr lang="en-US" dirty="0" err="1" smtClean="0"/>
              <a:t>dalam</a:t>
            </a:r>
            <a:r>
              <a:rPr lang="en-US" dirty="0" smtClean="0"/>
              <a:t> </a:t>
            </a:r>
            <a:r>
              <a:rPr lang="en-US" dirty="0" err="1" smtClean="0"/>
              <a:t>Pasal</a:t>
            </a:r>
            <a:r>
              <a:rPr lang="en-US" dirty="0" smtClean="0"/>
              <a:t> </a:t>
            </a:r>
          </a:p>
          <a:p>
            <a:pPr marL="514350" indent="-514350" algn="just">
              <a:buNone/>
            </a:pPr>
            <a:r>
              <a:rPr lang="en-US" dirty="0" smtClean="0"/>
              <a:t>     27 </a:t>
            </a:r>
            <a:r>
              <a:rPr lang="en-US" dirty="0" err="1" smtClean="0"/>
              <a:t>ayat</a:t>
            </a:r>
            <a:r>
              <a:rPr lang="en-US" dirty="0" smtClean="0"/>
              <a:t> (1) </a:t>
            </a:r>
            <a:r>
              <a:rPr lang="en-US" dirty="0" err="1" smtClean="0"/>
              <a:t>Undang-Undang</a:t>
            </a:r>
            <a:r>
              <a:rPr lang="en-US" dirty="0" smtClean="0"/>
              <a:t> KUP </a:t>
            </a:r>
            <a:r>
              <a:rPr lang="en-US" dirty="0" err="1" smtClean="0"/>
              <a:t>beserta</a:t>
            </a:r>
            <a:r>
              <a:rPr lang="en-US" dirty="0" smtClean="0"/>
              <a:t> </a:t>
            </a:r>
            <a:r>
              <a:rPr lang="en-US" dirty="0" err="1" smtClean="0"/>
              <a:t>bukti</a:t>
            </a:r>
            <a:r>
              <a:rPr lang="en-US" dirty="0" smtClean="0"/>
              <a:t> </a:t>
            </a:r>
            <a:r>
              <a:rPr lang="en-US" dirty="0" err="1" smtClean="0"/>
              <a:t>pengiriman</a:t>
            </a:r>
            <a:r>
              <a:rPr lang="en-US" dirty="0" smtClean="0"/>
              <a:t> </a:t>
            </a:r>
          </a:p>
          <a:p>
            <a:pPr marL="514350" indent="-514350" algn="just">
              <a:buNone/>
            </a:pPr>
            <a:r>
              <a:rPr lang="en-US" dirty="0" smtClean="0"/>
              <a:t>     </a:t>
            </a:r>
            <a:r>
              <a:rPr lang="en-US" dirty="0" err="1" smtClean="0"/>
              <a:t>nya</a:t>
            </a:r>
            <a:endParaRPr lang="en-US" dirty="0"/>
          </a:p>
        </p:txBody>
      </p: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96842"/>
          </a:xfrm>
        </p:spPr>
        <p:txBody>
          <a:bodyPr>
            <a:normAutofit fontScale="90000"/>
          </a:bodyPr>
          <a:lstStyle/>
          <a:p>
            <a:r>
              <a:rPr lang="en-US" dirty="0" err="1" smtClean="0"/>
              <a:t>Surat</a:t>
            </a:r>
            <a:r>
              <a:rPr lang="en-US" dirty="0" smtClean="0"/>
              <a:t> </a:t>
            </a:r>
            <a:r>
              <a:rPr lang="en-US" dirty="0" err="1" smtClean="0"/>
              <a:t>tanggapan</a:t>
            </a:r>
            <a:endParaRPr lang="en-US" dirty="0"/>
          </a:p>
        </p:txBody>
      </p:sp>
      <p:sp>
        <p:nvSpPr>
          <p:cNvPr id="3" name="Content Placeholder 2"/>
          <p:cNvSpPr>
            <a:spLocks noGrp="1"/>
          </p:cNvSpPr>
          <p:nvPr>
            <p:ph idx="1"/>
          </p:nvPr>
        </p:nvSpPr>
        <p:spPr>
          <a:xfrm>
            <a:off x="457200" y="1428736"/>
            <a:ext cx="8229600" cy="4143404"/>
          </a:xfrm>
          <a:ln>
            <a:solidFill>
              <a:schemeClr val="tx1"/>
            </a:solidFill>
          </a:ln>
        </p:spPr>
        <p:txBody>
          <a:bodyPr/>
          <a:lstStyle/>
          <a:p>
            <a:pPr>
              <a:buNone/>
            </a:pPr>
            <a:r>
              <a:rPr lang="en-US" dirty="0" err="1" smtClean="0"/>
              <a:t>Surat</a:t>
            </a:r>
            <a:r>
              <a:rPr lang="en-US" dirty="0" smtClean="0"/>
              <a:t> </a:t>
            </a:r>
            <a:r>
              <a:rPr lang="en-US" dirty="0" err="1" smtClean="0"/>
              <a:t>Tanggapan</a:t>
            </a:r>
            <a:r>
              <a:rPr lang="en-US" dirty="0" smtClean="0"/>
              <a:t> yang </a:t>
            </a:r>
            <a:r>
              <a:rPr lang="en-US" dirty="0" err="1" smtClean="0"/>
              <a:t>dikirim</a:t>
            </a:r>
            <a:r>
              <a:rPr lang="en-US" dirty="0" smtClean="0"/>
              <a:t> </a:t>
            </a:r>
            <a:r>
              <a:rPr lang="en-US" dirty="0" err="1" smtClean="0"/>
              <a:t>ke</a:t>
            </a:r>
            <a:r>
              <a:rPr lang="en-US" dirty="0" smtClean="0"/>
              <a:t> </a:t>
            </a:r>
            <a:r>
              <a:rPr lang="en-US" dirty="0" err="1" smtClean="0"/>
              <a:t>Pengadilan</a:t>
            </a:r>
            <a:r>
              <a:rPr lang="en-US" dirty="0" smtClean="0"/>
              <a:t> </a:t>
            </a:r>
          </a:p>
          <a:p>
            <a:pPr>
              <a:buNone/>
            </a:pPr>
            <a:r>
              <a:rPr lang="en-US" dirty="0" err="1" smtClean="0"/>
              <a:t>Pajak</a:t>
            </a:r>
            <a:r>
              <a:rPr lang="en-US" dirty="0" smtClean="0"/>
              <a:t> </a:t>
            </a:r>
            <a:r>
              <a:rPr lang="en-US" dirty="0" err="1" smtClean="0"/>
              <a:t>dilampiri</a:t>
            </a:r>
            <a:r>
              <a:rPr lang="en-US" dirty="0" smtClean="0"/>
              <a:t> </a:t>
            </a:r>
            <a:r>
              <a:rPr lang="en-US" dirty="0" err="1" smtClean="0"/>
              <a:t>dengan</a:t>
            </a:r>
            <a:r>
              <a:rPr lang="en-US" dirty="0" smtClean="0"/>
              <a:t> data </a:t>
            </a:r>
            <a:r>
              <a:rPr lang="en-US" dirty="0" err="1" smtClean="0"/>
              <a:t>pendukung</a:t>
            </a:r>
            <a:r>
              <a:rPr lang="en-US" dirty="0" smtClean="0"/>
              <a:t> : </a:t>
            </a:r>
          </a:p>
          <a:p>
            <a:pPr marL="514350" indent="-514350">
              <a:buAutoNum type="arabicParenR"/>
            </a:pPr>
            <a:r>
              <a:rPr lang="en-US" dirty="0" err="1" smtClean="0"/>
              <a:t>fotokopi</a:t>
            </a:r>
            <a:r>
              <a:rPr lang="en-US" dirty="0" smtClean="0"/>
              <a:t> </a:t>
            </a:r>
            <a:r>
              <a:rPr lang="en-US" dirty="0" err="1" smtClean="0"/>
              <a:t>dokumen</a:t>
            </a:r>
            <a:r>
              <a:rPr lang="en-US" dirty="0" smtClean="0"/>
              <a:t> yang </a:t>
            </a:r>
            <a:r>
              <a:rPr lang="en-US" dirty="0" err="1" smtClean="0"/>
              <a:t>diajukan</a:t>
            </a:r>
            <a:r>
              <a:rPr lang="en-US" dirty="0" smtClean="0"/>
              <a:t> </a:t>
            </a:r>
            <a:r>
              <a:rPr lang="en-US" dirty="0" err="1" smtClean="0"/>
              <a:t>gugatan</a:t>
            </a:r>
            <a:r>
              <a:rPr lang="en-US" dirty="0" smtClean="0"/>
              <a:t> </a:t>
            </a:r>
            <a:r>
              <a:rPr lang="en-US" dirty="0" err="1" smtClean="0"/>
              <a:t>sebagaimana</a:t>
            </a:r>
            <a:r>
              <a:rPr lang="en-US" dirty="0" smtClean="0"/>
              <a:t> </a:t>
            </a:r>
            <a:r>
              <a:rPr lang="en-US" dirty="0" err="1" smtClean="0"/>
              <a:t>dimaksud</a:t>
            </a:r>
            <a:r>
              <a:rPr lang="en-US" dirty="0" smtClean="0"/>
              <a:t> </a:t>
            </a:r>
            <a:r>
              <a:rPr lang="en-US" dirty="0" err="1" smtClean="0"/>
              <a:t>dalam</a:t>
            </a:r>
            <a:r>
              <a:rPr lang="en-US" dirty="0" smtClean="0"/>
              <a:t> </a:t>
            </a:r>
            <a:r>
              <a:rPr lang="en-US" dirty="0" err="1" smtClean="0"/>
              <a:t>Pasal</a:t>
            </a:r>
            <a:r>
              <a:rPr lang="en-US" dirty="0" smtClean="0"/>
              <a:t> 23 </a:t>
            </a:r>
            <a:r>
              <a:rPr lang="en-US" dirty="0" err="1" smtClean="0"/>
              <a:t>Undang-undang</a:t>
            </a:r>
            <a:r>
              <a:rPr lang="en-US" dirty="0" smtClean="0"/>
              <a:t> KUP;  </a:t>
            </a:r>
          </a:p>
          <a:p>
            <a:pPr marL="514350" indent="-514350">
              <a:buAutoNum type="arabicParenR"/>
            </a:pPr>
            <a:r>
              <a:rPr lang="en-US" dirty="0" err="1" smtClean="0"/>
              <a:t>fotokopi</a:t>
            </a:r>
            <a:r>
              <a:rPr lang="en-US" dirty="0" smtClean="0"/>
              <a:t> </a:t>
            </a:r>
            <a:r>
              <a:rPr lang="en-US" dirty="0" err="1" smtClean="0"/>
              <a:t>bukti</a:t>
            </a:r>
            <a:r>
              <a:rPr lang="en-US" dirty="0" smtClean="0"/>
              <a:t> </a:t>
            </a:r>
            <a:r>
              <a:rPr lang="en-US" dirty="0" err="1" smtClean="0"/>
              <a:t>pengiriman</a:t>
            </a:r>
            <a:r>
              <a:rPr lang="en-US" dirty="0" smtClean="0"/>
              <a:t> </a:t>
            </a:r>
            <a:r>
              <a:rPr lang="en-US" dirty="0" err="1" smtClean="0"/>
              <a:t>objek</a:t>
            </a:r>
            <a:r>
              <a:rPr lang="en-US" dirty="0" smtClean="0"/>
              <a:t> </a:t>
            </a:r>
            <a:r>
              <a:rPr lang="en-US" dirty="0" err="1" smtClean="0"/>
              <a:t>gugatan</a:t>
            </a:r>
            <a:endParaRPr lang="en-US" dirty="0"/>
          </a:p>
        </p:txBody>
      </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14282" y="285728"/>
          <a:ext cx="8501122" cy="5840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147</a:t>
            </a:fld>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EF96ABF4-76D4-49C3-90DF-E226AF925FC3}"/>
                                            </p:graphicEl>
                                          </p:spTgt>
                                        </p:tgtEl>
                                        <p:attrNameLst>
                                          <p:attrName>style.visibility</p:attrName>
                                        </p:attrNameLst>
                                      </p:cBhvr>
                                      <p:to>
                                        <p:strVal val="visible"/>
                                      </p:to>
                                    </p:set>
                                    <p:animEffect transition="in" filter="wipe(down)">
                                      <p:cBhvr>
                                        <p:cTn id="7" dur="500"/>
                                        <p:tgtEl>
                                          <p:spTgt spid="5">
                                            <p:graphicEl>
                                              <a:dgm id="{EF96ABF4-76D4-49C3-90DF-E226AF925FC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108221AF-CDC7-4899-9BA5-5B30A5305B55}"/>
                                            </p:graphicEl>
                                          </p:spTgt>
                                        </p:tgtEl>
                                        <p:attrNameLst>
                                          <p:attrName>style.visibility</p:attrName>
                                        </p:attrNameLst>
                                      </p:cBhvr>
                                      <p:to>
                                        <p:strVal val="visible"/>
                                      </p:to>
                                    </p:set>
                                    <p:animEffect transition="in" filter="wipe(down)">
                                      <p:cBhvr>
                                        <p:cTn id="12" dur="500"/>
                                        <p:tgtEl>
                                          <p:spTgt spid="5">
                                            <p:graphicEl>
                                              <a:dgm id="{108221AF-CDC7-4899-9BA5-5B30A5305B55}"/>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6D3CD637-0BD0-42B6-B180-2B8A889C969B}"/>
                                            </p:graphicEl>
                                          </p:spTgt>
                                        </p:tgtEl>
                                        <p:attrNameLst>
                                          <p:attrName>style.visibility</p:attrName>
                                        </p:attrNameLst>
                                      </p:cBhvr>
                                      <p:to>
                                        <p:strVal val="visible"/>
                                      </p:to>
                                    </p:set>
                                    <p:animEffect transition="in" filter="wipe(down)">
                                      <p:cBhvr>
                                        <p:cTn id="15" dur="500"/>
                                        <p:tgtEl>
                                          <p:spTgt spid="5">
                                            <p:graphicEl>
                                              <a:dgm id="{6D3CD637-0BD0-42B6-B180-2B8A889C969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C82F6FB2-B2E0-46FE-8A41-F206A028FEB2}"/>
                                            </p:graphicEl>
                                          </p:spTgt>
                                        </p:tgtEl>
                                        <p:attrNameLst>
                                          <p:attrName>style.visibility</p:attrName>
                                        </p:attrNameLst>
                                      </p:cBhvr>
                                      <p:to>
                                        <p:strVal val="visible"/>
                                      </p:to>
                                    </p:set>
                                    <p:animEffect transition="in" filter="wipe(down)">
                                      <p:cBhvr>
                                        <p:cTn id="20" dur="500"/>
                                        <p:tgtEl>
                                          <p:spTgt spid="5">
                                            <p:graphicEl>
                                              <a:dgm id="{C82F6FB2-B2E0-46FE-8A41-F206A028FEB2}"/>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2761E297-9E25-4567-A97A-1F9956B399BC}"/>
                                            </p:graphicEl>
                                          </p:spTgt>
                                        </p:tgtEl>
                                        <p:attrNameLst>
                                          <p:attrName>style.visibility</p:attrName>
                                        </p:attrNameLst>
                                      </p:cBhvr>
                                      <p:to>
                                        <p:strVal val="visible"/>
                                      </p:to>
                                    </p:set>
                                    <p:animEffect transition="in" filter="wipe(down)">
                                      <p:cBhvr>
                                        <p:cTn id="23" dur="500"/>
                                        <p:tgtEl>
                                          <p:spTgt spid="5">
                                            <p:graphicEl>
                                              <a:dgm id="{2761E297-9E25-4567-A97A-1F9956B399B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4D6F46D0-6C86-4C9A-9FAF-CE68BC4B767A}"/>
                                            </p:graphicEl>
                                          </p:spTgt>
                                        </p:tgtEl>
                                        <p:attrNameLst>
                                          <p:attrName>style.visibility</p:attrName>
                                        </p:attrNameLst>
                                      </p:cBhvr>
                                      <p:to>
                                        <p:strVal val="visible"/>
                                      </p:to>
                                    </p:set>
                                    <p:animEffect transition="in" filter="wipe(down)">
                                      <p:cBhvr>
                                        <p:cTn id="28" dur="500"/>
                                        <p:tgtEl>
                                          <p:spTgt spid="5">
                                            <p:graphicEl>
                                              <a:dgm id="{4D6F46D0-6C86-4C9A-9FAF-CE68BC4B767A}"/>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68FD3C09-6C4F-4005-B442-85336E25EAA0}"/>
                                            </p:graphicEl>
                                          </p:spTgt>
                                        </p:tgtEl>
                                        <p:attrNameLst>
                                          <p:attrName>style.visibility</p:attrName>
                                        </p:attrNameLst>
                                      </p:cBhvr>
                                      <p:to>
                                        <p:strVal val="visible"/>
                                      </p:to>
                                    </p:set>
                                    <p:animEffect transition="in" filter="wipe(down)">
                                      <p:cBhvr>
                                        <p:cTn id="31" dur="500"/>
                                        <p:tgtEl>
                                          <p:spTgt spid="5">
                                            <p:graphicEl>
                                              <a:dgm id="{68FD3C09-6C4F-4005-B442-85336E25EAA0}"/>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CD8B572A-65A7-4A76-8533-84736E57E10B}"/>
                                            </p:graphicEl>
                                          </p:spTgt>
                                        </p:tgtEl>
                                        <p:attrNameLst>
                                          <p:attrName>style.visibility</p:attrName>
                                        </p:attrNameLst>
                                      </p:cBhvr>
                                      <p:to>
                                        <p:strVal val="visible"/>
                                      </p:to>
                                    </p:set>
                                    <p:animEffect transition="in" filter="wipe(down)">
                                      <p:cBhvr>
                                        <p:cTn id="36" dur="500"/>
                                        <p:tgtEl>
                                          <p:spTgt spid="5">
                                            <p:graphicEl>
                                              <a:dgm id="{CD8B572A-65A7-4A76-8533-84736E57E10B}"/>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3DD0F644-2529-4636-8487-E59E9320C0C9}"/>
                                            </p:graphicEl>
                                          </p:spTgt>
                                        </p:tgtEl>
                                        <p:attrNameLst>
                                          <p:attrName>style.visibility</p:attrName>
                                        </p:attrNameLst>
                                      </p:cBhvr>
                                      <p:to>
                                        <p:strVal val="visible"/>
                                      </p:to>
                                    </p:set>
                                    <p:animEffect transition="in" filter="wipe(down)">
                                      <p:cBhvr>
                                        <p:cTn id="39" dur="500"/>
                                        <p:tgtEl>
                                          <p:spTgt spid="5">
                                            <p:graphicEl>
                                              <a:dgm id="{3DD0F644-2529-4636-8487-E59E9320C0C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571500"/>
          <a:ext cx="8229600" cy="55546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148</a:t>
            </a:fld>
            <a:endParaRPr lang="id-ID"/>
          </a:p>
        </p:txBody>
      </p:sp>
      <p:cxnSp>
        <p:nvCxnSpPr>
          <p:cNvPr id="7" name="Straight Connector 6"/>
          <p:cNvCxnSpPr/>
          <p:nvPr/>
        </p:nvCxnSpPr>
        <p:spPr>
          <a:xfrm rot="5400000" flipH="1" flipV="1">
            <a:off x="5250661" y="4107661"/>
            <a:ext cx="1714512" cy="9286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0B977773-5C1F-49B1-AA09-2CCE053B76B4}"/>
                                            </p:graphicEl>
                                          </p:spTgt>
                                        </p:tgtEl>
                                        <p:attrNameLst>
                                          <p:attrName>style.visibility</p:attrName>
                                        </p:attrNameLst>
                                      </p:cBhvr>
                                      <p:to>
                                        <p:strVal val="visible"/>
                                      </p:to>
                                    </p:set>
                                    <p:animEffect transition="in" filter="wipe(down)">
                                      <p:cBhvr>
                                        <p:cTn id="7" dur="500"/>
                                        <p:tgtEl>
                                          <p:spTgt spid="5">
                                            <p:graphicEl>
                                              <a:dgm id="{0B977773-5C1F-49B1-AA09-2CCE053B76B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CA0F70EB-2DA4-46E0-AEEC-7C8E419FF88C}"/>
                                            </p:graphicEl>
                                          </p:spTgt>
                                        </p:tgtEl>
                                        <p:attrNameLst>
                                          <p:attrName>style.visibility</p:attrName>
                                        </p:attrNameLst>
                                      </p:cBhvr>
                                      <p:to>
                                        <p:strVal val="visible"/>
                                      </p:to>
                                    </p:set>
                                    <p:animEffect transition="in" filter="wipe(down)">
                                      <p:cBhvr>
                                        <p:cTn id="12" dur="500"/>
                                        <p:tgtEl>
                                          <p:spTgt spid="5">
                                            <p:graphicEl>
                                              <a:dgm id="{CA0F70EB-2DA4-46E0-AEEC-7C8E419FF88C}"/>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0C2429C2-6995-45D0-8609-47A92213A851}"/>
                                            </p:graphicEl>
                                          </p:spTgt>
                                        </p:tgtEl>
                                        <p:attrNameLst>
                                          <p:attrName>style.visibility</p:attrName>
                                        </p:attrNameLst>
                                      </p:cBhvr>
                                      <p:to>
                                        <p:strVal val="visible"/>
                                      </p:to>
                                    </p:set>
                                    <p:animEffect transition="in" filter="wipe(down)">
                                      <p:cBhvr>
                                        <p:cTn id="15" dur="500"/>
                                        <p:tgtEl>
                                          <p:spTgt spid="5">
                                            <p:graphicEl>
                                              <a:dgm id="{0C2429C2-6995-45D0-8609-47A92213A85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C40FA598-1FB6-4B7C-80BE-773B546090F8}"/>
                                            </p:graphicEl>
                                          </p:spTgt>
                                        </p:tgtEl>
                                        <p:attrNameLst>
                                          <p:attrName>style.visibility</p:attrName>
                                        </p:attrNameLst>
                                      </p:cBhvr>
                                      <p:to>
                                        <p:strVal val="visible"/>
                                      </p:to>
                                    </p:set>
                                    <p:animEffect transition="in" filter="wipe(down)">
                                      <p:cBhvr>
                                        <p:cTn id="20" dur="500"/>
                                        <p:tgtEl>
                                          <p:spTgt spid="5">
                                            <p:graphicEl>
                                              <a:dgm id="{C40FA598-1FB6-4B7C-80BE-773B546090F8}"/>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3443E945-D892-4F50-B6A1-ED29DF65F0E9}"/>
                                            </p:graphicEl>
                                          </p:spTgt>
                                        </p:tgtEl>
                                        <p:attrNameLst>
                                          <p:attrName>style.visibility</p:attrName>
                                        </p:attrNameLst>
                                      </p:cBhvr>
                                      <p:to>
                                        <p:strVal val="visible"/>
                                      </p:to>
                                    </p:set>
                                    <p:animEffect transition="in" filter="wipe(down)">
                                      <p:cBhvr>
                                        <p:cTn id="23" dur="500"/>
                                        <p:tgtEl>
                                          <p:spTgt spid="5">
                                            <p:graphicEl>
                                              <a:dgm id="{3443E945-D892-4F50-B6A1-ED29DF65F0E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AE60E082-85F0-4647-BF93-EE86903814E7}"/>
                                            </p:graphicEl>
                                          </p:spTgt>
                                        </p:tgtEl>
                                        <p:attrNameLst>
                                          <p:attrName>style.visibility</p:attrName>
                                        </p:attrNameLst>
                                      </p:cBhvr>
                                      <p:to>
                                        <p:strVal val="visible"/>
                                      </p:to>
                                    </p:set>
                                    <p:animEffect transition="in" filter="wipe(down)">
                                      <p:cBhvr>
                                        <p:cTn id="28" dur="500"/>
                                        <p:tgtEl>
                                          <p:spTgt spid="5">
                                            <p:graphicEl>
                                              <a:dgm id="{AE60E082-85F0-4647-BF93-EE86903814E7}"/>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C77EE908-561A-440F-852E-8EC7BD4894A1}"/>
                                            </p:graphicEl>
                                          </p:spTgt>
                                        </p:tgtEl>
                                        <p:attrNameLst>
                                          <p:attrName>style.visibility</p:attrName>
                                        </p:attrNameLst>
                                      </p:cBhvr>
                                      <p:to>
                                        <p:strVal val="visible"/>
                                      </p:to>
                                    </p:set>
                                    <p:animEffect transition="in" filter="wipe(down)">
                                      <p:cBhvr>
                                        <p:cTn id="31" dur="500"/>
                                        <p:tgtEl>
                                          <p:spTgt spid="5">
                                            <p:graphicEl>
                                              <a:dgm id="{C77EE908-561A-440F-852E-8EC7BD4894A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err="1" smtClean="0"/>
              <a:t>Jenis-jenis</a:t>
            </a:r>
            <a:r>
              <a:rPr lang="en-US" sz="4000" b="1" dirty="0" smtClean="0"/>
              <a:t> </a:t>
            </a:r>
            <a:r>
              <a:rPr lang="en-US" sz="4000" b="1" dirty="0" err="1" smtClean="0"/>
              <a:t>Pemeriksaan</a:t>
            </a:r>
            <a:r>
              <a:rPr lang="en-US" sz="4000" dirty="0" smtClean="0"/>
              <a:t> </a:t>
            </a:r>
            <a:endParaRPr lang="en-US" sz="4000" dirty="0"/>
          </a:p>
        </p:txBody>
      </p:sp>
      <p:sp>
        <p:nvSpPr>
          <p:cNvPr id="3" name="Content Placeholder 2"/>
          <p:cNvSpPr>
            <a:spLocks noGrp="1"/>
          </p:cNvSpPr>
          <p:nvPr>
            <p:ph idx="1"/>
          </p:nvPr>
        </p:nvSpPr>
        <p:spPr>
          <a:ln w="28575">
            <a:solidFill>
              <a:schemeClr val="tx1"/>
            </a:solidFill>
          </a:ln>
        </p:spPr>
        <p:txBody>
          <a:bodyPr>
            <a:normAutofit fontScale="92500"/>
          </a:bodyPr>
          <a:lstStyle/>
          <a:p>
            <a:pPr marL="514350" indent="-514350">
              <a:buAutoNum type="arabicPeriod"/>
            </a:pPr>
            <a:r>
              <a:rPr lang="en-US" dirty="0" err="1" smtClean="0"/>
              <a:t>Pemeriksaan</a:t>
            </a:r>
            <a:r>
              <a:rPr lang="en-US" dirty="0" smtClean="0"/>
              <a:t> </a:t>
            </a:r>
            <a:r>
              <a:rPr lang="en-US" dirty="0" err="1" smtClean="0"/>
              <a:t>dengan</a:t>
            </a:r>
            <a:r>
              <a:rPr lang="en-US" dirty="0" smtClean="0"/>
              <a:t> </a:t>
            </a:r>
            <a:r>
              <a:rPr lang="en-US" dirty="0" err="1" smtClean="0"/>
              <a:t>Acara</a:t>
            </a:r>
            <a:r>
              <a:rPr lang="en-US" dirty="0" smtClean="0"/>
              <a:t> </a:t>
            </a:r>
            <a:r>
              <a:rPr lang="en-US" dirty="0" err="1" smtClean="0"/>
              <a:t>Biasa</a:t>
            </a:r>
            <a:r>
              <a:rPr lang="en-US" dirty="0" smtClean="0"/>
              <a:t> </a:t>
            </a:r>
            <a:r>
              <a:rPr lang="en-US" dirty="0" err="1" smtClean="0"/>
              <a:t>dilakukan</a:t>
            </a:r>
            <a:r>
              <a:rPr lang="en-US" dirty="0" smtClean="0"/>
              <a:t> </a:t>
            </a:r>
            <a:r>
              <a:rPr lang="en-US" dirty="0" err="1" smtClean="0"/>
              <a:t>oleh</a:t>
            </a:r>
            <a:r>
              <a:rPr lang="en-US" dirty="0" smtClean="0"/>
              <a:t> </a:t>
            </a:r>
            <a:r>
              <a:rPr lang="en-US" dirty="0" err="1" smtClean="0"/>
              <a:t>Majelis</a:t>
            </a:r>
            <a:r>
              <a:rPr lang="en-US" dirty="0" smtClean="0"/>
              <a:t> yang </a:t>
            </a:r>
            <a:r>
              <a:rPr lang="en-US" dirty="0" err="1" smtClean="0"/>
              <a:t>terdiri</a:t>
            </a:r>
            <a:r>
              <a:rPr lang="en-US" dirty="0" smtClean="0"/>
              <a:t> </a:t>
            </a:r>
            <a:r>
              <a:rPr lang="en-US" dirty="0" err="1" smtClean="0"/>
              <a:t>dari</a:t>
            </a:r>
            <a:r>
              <a:rPr lang="en-US" dirty="0" smtClean="0"/>
              <a:t> Hakim </a:t>
            </a:r>
            <a:r>
              <a:rPr lang="en-US" dirty="0" err="1" smtClean="0"/>
              <a:t>Ketua</a:t>
            </a:r>
            <a:r>
              <a:rPr lang="en-US" dirty="0" smtClean="0"/>
              <a:t>, </a:t>
            </a:r>
            <a:r>
              <a:rPr lang="en-US" dirty="0" err="1" smtClean="0"/>
              <a:t>Anggota</a:t>
            </a:r>
            <a:r>
              <a:rPr lang="en-US" dirty="0" smtClean="0"/>
              <a:t> </a:t>
            </a:r>
            <a:r>
              <a:rPr lang="en-US" dirty="0" err="1" smtClean="0"/>
              <a:t>dan</a:t>
            </a:r>
            <a:r>
              <a:rPr lang="en-US" dirty="0" smtClean="0"/>
              <a:t> </a:t>
            </a:r>
            <a:r>
              <a:rPr lang="en-US" dirty="0" err="1" smtClean="0"/>
              <a:t>Panitera</a:t>
            </a:r>
            <a:r>
              <a:rPr lang="en-US" dirty="0" smtClean="0"/>
              <a:t> </a:t>
            </a:r>
            <a:r>
              <a:rPr lang="en-US" dirty="0" err="1" smtClean="0"/>
              <a:t>dan</a:t>
            </a:r>
            <a:r>
              <a:rPr lang="en-US" dirty="0" smtClean="0"/>
              <a:t> </a:t>
            </a:r>
            <a:r>
              <a:rPr lang="en-US" dirty="0" err="1" smtClean="0"/>
              <a:t>dihadiri</a:t>
            </a:r>
            <a:r>
              <a:rPr lang="en-US" dirty="0" smtClean="0"/>
              <a:t> </a:t>
            </a:r>
            <a:r>
              <a:rPr lang="en-US" dirty="0" err="1" smtClean="0"/>
              <a:t>oleh</a:t>
            </a:r>
            <a:r>
              <a:rPr lang="en-US" dirty="0" smtClean="0"/>
              <a:t> </a:t>
            </a:r>
            <a:r>
              <a:rPr lang="en-US" dirty="0" err="1" smtClean="0"/>
              <a:t>terbanding</a:t>
            </a:r>
            <a:r>
              <a:rPr lang="en-US" dirty="0" smtClean="0"/>
              <a:t> </a:t>
            </a:r>
            <a:r>
              <a:rPr lang="en-US" dirty="0" err="1" smtClean="0"/>
              <a:t>dan</a:t>
            </a:r>
            <a:r>
              <a:rPr lang="en-US" dirty="0" smtClean="0"/>
              <a:t> </a:t>
            </a:r>
            <a:r>
              <a:rPr lang="en-US" dirty="0" err="1" smtClean="0"/>
              <a:t>apabila</a:t>
            </a:r>
            <a:r>
              <a:rPr lang="en-US" dirty="0" smtClean="0"/>
              <a:t> </a:t>
            </a:r>
            <a:r>
              <a:rPr lang="en-US" dirty="0" err="1" smtClean="0"/>
              <a:t>dipandang</a:t>
            </a:r>
            <a:r>
              <a:rPr lang="en-US" dirty="0" smtClean="0"/>
              <a:t> </a:t>
            </a:r>
            <a:r>
              <a:rPr lang="en-US" dirty="0" err="1" smtClean="0"/>
              <a:t>perlu</a:t>
            </a:r>
            <a:r>
              <a:rPr lang="en-US" dirty="0" smtClean="0"/>
              <a:t>, </a:t>
            </a:r>
            <a:r>
              <a:rPr lang="en-US" dirty="0" err="1" smtClean="0"/>
              <a:t>pemohon</a:t>
            </a:r>
            <a:r>
              <a:rPr lang="en-US" dirty="0" smtClean="0"/>
              <a:t> Banding </a:t>
            </a:r>
            <a:r>
              <a:rPr lang="en-US" dirty="0" err="1" smtClean="0"/>
              <a:t>atau</a:t>
            </a:r>
            <a:r>
              <a:rPr lang="en-US" dirty="0" smtClean="0"/>
              <a:t> </a:t>
            </a:r>
            <a:r>
              <a:rPr lang="en-US" dirty="0" err="1" smtClean="0"/>
              <a:t>penggugat</a:t>
            </a:r>
            <a:r>
              <a:rPr lang="en-US" dirty="0" smtClean="0"/>
              <a:t> </a:t>
            </a:r>
            <a:r>
              <a:rPr lang="en-US" dirty="0" err="1" smtClean="0"/>
              <a:t>atau</a:t>
            </a:r>
            <a:r>
              <a:rPr lang="en-US" dirty="0" smtClean="0"/>
              <a:t> </a:t>
            </a:r>
            <a:r>
              <a:rPr lang="en-US" dirty="0" err="1" smtClean="0"/>
              <a:t>Kuasa</a:t>
            </a:r>
            <a:r>
              <a:rPr lang="en-US" dirty="0" smtClean="0"/>
              <a:t> </a:t>
            </a:r>
            <a:r>
              <a:rPr lang="en-US" dirty="0" err="1" smtClean="0"/>
              <a:t>Hukumnya</a:t>
            </a:r>
            <a:r>
              <a:rPr lang="en-US" dirty="0" smtClean="0"/>
              <a:t>. </a:t>
            </a:r>
          </a:p>
          <a:p>
            <a:pPr marL="514350" indent="-514350">
              <a:buAutoNum type="arabicPeriod"/>
            </a:pPr>
            <a:r>
              <a:rPr lang="en-US" dirty="0" err="1" smtClean="0"/>
              <a:t>Pemeriksaan</a:t>
            </a:r>
            <a:r>
              <a:rPr lang="en-US" dirty="0" smtClean="0"/>
              <a:t> </a:t>
            </a:r>
            <a:r>
              <a:rPr lang="en-US" dirty="0" err="1" smtClean="0"/>
              <a:t>dengan</a:t>
            </a:r>
            <a:r>
              <a:rPr lang="en-US" dirty="0" smtClean="0"/>
              <a:t> </a:t>
            </a:r>
            <a:r>
              <a:rPr lang="en-US" dirty="0" err="1" smtClean="0"/>
              <a:t>Acara</a:t>
            </a:r>
            <a:r>
              <a:rPr lang="en-US" dirty="0" smtClean="0"/>
              <a:t> </a:t>
            </a:r>
            <a:r>
              <a:rPr lang="en-US" dirty="0" err="1" smtClean="0"/>
              <a:t>Cepat</a:t>
            </a:r>
            <a:r>
              <a:rPr lang="en-US" dirty="0" smtClean="0"/>
              <a:t> </a:t>
            </a:r>
            <a:r>
              <a:rPr lang="en-US" dirty="0" err="1" smtClean="0"/>
              <a:t>dilakukan</a:t>
            </a:r>
            <a:r>
              <a:rPr lang="en-US" dirty="0" smtClean="0"/>
              <a:t> </a:t>
            </a:r>
            <a:r>
              <a:rPr lang="en-US" dirty="0" err="1" smtClean="0"/>
              <a:t>oleh</a:t>
            </a:r>
            <a:r>
              <a:rPr lang="en-US" dirty="0" smtClean="0"/>
              <a:t> Hakim Tunggal, </a:t>
            </a:r>
            <a:r>
              <a:rPr lang="en-US" dirty="0" err="1" smtClean="0"/>
              <a:t>dan</a:t>
            </a:r>
            <a:r>
              <a:rPr lang="en-US" dirty="0" smtClean="0"/>
              <a:t> </a:t>
            </a:r>
            <a:r>
              <a:rPr lang="en-US" dirty="0" err="1" smtClean="0"/>
              <a:t>dihadiri</a:t>
            </a:r>
            <a:r>
              <a:rPr lang="en-US" dirty="0" smtClean="0"/>
              <a:t> </a:t>
            </a:r>
            <a:r>
              <a:rPr lang="en-US" dirty="0" err="1" smtClean="0"/>
              <a:t>oleh</a:t>
            </a:r>
            <a:r>
              <a:rPr lang="en-US" dirty="0" smtClean="0"/>
              <a:t> </a:t>
            </a:r>
            <a:r>
              <a:rPr lang="en-US" dirty="0" err="1" smtClean="0"/>
              <a:t>terbanding</a:t>
            </a:r>
            <a:r>
              <a:rPr lang="en-US" dirty="0" smtClean="0"/>
              <a:t> </a:t>
            </a:r>
            <a:r>
              <a:rPr lang="en-US" dirty="0" err="1" smtClean="0"/>
              <a:t>dan</a:t>
            </a:r>
            <a:r>
              <a:rPr lang="en-US" dirty="0" smtClean="0"/>
              <a:t> </a:t>
            </a:r>
            <a:r>
              <a:rPr lang="en-US" dirty="0" err="1" smtClean="0"/>
              <a:t>apabila</a:t>
            </a:r>
            <a:r>
              <a:rPr lang="en-US" dirty="0" smtClean="0"/>
              <a:t> </a:t>
            </a:r>
            <a:r>
              <a:rPr lang="en-US" dirty="0" err="1" smtClean="0"/>
              <a:t>dipandang</a:t>
            </a:r>
            <a:r>
              <a:rPr lang="en-US" dirty="0" smtClean="0"/>
              <a:t> </a:t>
            </a:r>
            <a:r>
              <a:rPr lang="en-US" dirty="0" err="1" smtClean="0"/>
              <a:t>perlu</a:t>
            </a:r>
            <a:r>
              <a:rPr lang="en-US" dirty="0" smtClean="0"/>
              <a:t> </a:t>
            </a:r>
            <a:r>
              <a:rPr lang="en-US" dirty="0" err="1" smtClean="0"/>
              <a:t>pemohon</a:t>
            </a:r>
            <a:r>
              <a:rPr lang="en-US" dirty="0" smtClean="0"/>
              <a:t> Banding </a:t>
            </a:r>
            <a:r>
              <a:rPr lang="en-US" dirty="0" err="1" smtClean="0"/>
              <a:t>atau</a:t>
            </a:r>
            <a:r>
              <a:rPr lang="en-US" dirty="0" smtClean="0"/>
              <a:t> </a:t>
            </a:r>
            <a:r>
              <a:rPr lang="en-US" dirty="0" err="1" smtClean="0"/>
              <a:t>penggugat</a:t>
            </a:r>
            <a:r>
              <a:rPr lang="en-US" dirty="0" smtClean="0"/>
              <a:t> </a:t>
            </a:r>
            <a:r>
              <a:rPr lang="en-US" dirty="0" err="1" smtClean="0"/>
              <a:t>atau</a:t>
            </a:r>
            <a:r>
              <a:rPr lang="en-US" dirty="0" smtClean="0"/>
              <a:t> </a:t>
            </a:r>
            <a:r>
              <a:rPr lang="en-US" dirty="0" err="1" smtClean="0"/>
              <a:t>Kuasa</a:t>
            </a:r>
            <a:r>
              <a:rPr lang="en-US" dirty="0" smtClean="0"/>
              <a:t> </a:t>
            </a:r>
            <a:r>
              <a:rPr lang="en-US" dirty="0" err="1" smtClean="0"/>
              <a:t>Hukumnya</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685800" y="609600"/>
            <a:ext cx="7847013" cy="658813"/>
          </a:xfrm>
        </p:spPr>
        <p:txBody>
          <a:bodyPr/>
          <a:lstStyle/>
          <a:p>
            <a:pPr eaLnBrk="1" hangingPunct="1"/>
            <a:r>
              <a:rPr lang="en-US" sz="3600" b="1" smtClean="0"/>
              <a:t>BERITA ACARA CEPAT</a:t>
            </a:r>
          </a:p>
        </p:txBody>
      </p:sp>
      <p:sp>
        <p:nvSpPr>
          <p:cNvPr id="44035" name="Rectangle 3"/>
          <p:cNvSpPr>
            <a:spLocks noGrp="1" noChangeArrowheads="1"/>
          </p:cNvSpPr>
          <p:nvPr>
            <p:ph idx="1"/>
          </p:nvPr>
        </p:nvSpPr>
        <p:spPr>
          <a:xfrm>
            <a:off x="361950" y="1484313"/>
            <a:ext cx="8458200" cy="4897437"/>
          </a:xfrm>
          <a:ln>
            <a:solidFill>
              <a:schemeClr val="accent1"/>
            </a:solidFill>
          </a:ln>
        </p:spPr>
        <p:txBody>
          <a:bodyPr/>
          <a:lstStyle/>
          <a:p>
            <a:pPr eaLnBrk="1" hangingPunct="1">
              <a:lnSpc>
                <a:spcPct val="90000"/>
              </a:lnSpc>
            </a:pPr>
            <a:r>
              <a:rPr lang="en-US" dirty="0" err="1" smtClean="0"/>
              <a:t>Pemeriksaan</a:t>
            </a:r>
            <a:r>
              <a:rPr lang="en-US" dirty="0" smtClean="0"/>
              <a:t> Formal </a:t>
            </a:r>
          </a:p>
          <a:p>
            <a:pPr eaLnBrk="1" hangingPunct="1">
              <a:lnSpc>
                <a:spcPct val="90000"/>
              </a:lnSpc>
            </a:pPr>
            <a:r>
              <a:rPr lang="en-US" dirty="0" err="1" smtClean="0"/>
              <a:t>Pihak</a:t>
            </a:r>
            <a:r>
              <a:rPr lang="en-US" dirty="0" smtClean="0"/>
              <a:t> yang </a:t>
            </a:r>
            <a:r>
              <a:rPr lang="en-US" dirty="0" err="1" smtClean="0"/>
              <a:t>bersengketa</a:t>
            </a:r>
            <a:r>
              <a:rPr lang="en-US" dirty="0" smtClean="0"/>
              <a:t> masing2 </a:t>
            </a:r>
            <a:r>
              <a:rPr lang="en-US" dirty="0" err="1" smtClean="0"/>
              <a:t>dapat</a:t>
            </a:r>
            <a:r>
              <a:rPr lang="en-US" dirty="0" smtClean="0"/>
              <a:t> </a:t>
            </a:r>
            <a:r>
              <a:rPr lang="en-US" dirty="0" err="1" smtClean="0"/>
              <a:t>di</a:t>
            </a:r>
            <a:r>
              <a:rPr lang="en-US" dirty="0" smtClean="0"/>
              <a:t> </a:t>
            </a:r>
            <a:r>
              <a:rPr lang="en-US" dirty="0" err="1" smtClean="0"/>
              <a:t>dampingi</a:t>
            </a:r>
            <a:r>
              <a:rPr lang="en-US" dirty="0" smtClean="0"/>
              <a:t> </a:t>
            </a:r>
            <a:r>
              <a:rPr lang="en-US" dirty="0" err="1" smtClean="0"/>
              <a:t>oleh</a:t>
            </a:r>
            <a:r>
              <a:rPr lang="en-US" dirty="0" smtClean="0"/>
              <a:t> </a:t>
            </a:r>
            <a:r>
              <a:rPr lang="en-US" dirty="0" err="1" smtClean="0"/>
              <a:t>satu</a:t>
            </a:r>
            <a:r>
              <a:rPr lang="en-US" dirty="0" smtClean="0"/>
              <a:t>/</a:t>
            </a:r>
            <a:r>
              <a:rPr lang="en-US" dirty="0" err="1" smtClean="0"/>
              <a:t>lebih</a:t>
            </a:r>
            <a:r>
              <a:rPr lang="en-US" dirty="0" smtClean="0"/>
              <a:t> </a:t>
            </a:r>
            <a:r>
              <a:rPr lang="en-US" dirty="0" err="1" smtClean="0"/>
              <a:t>kuasa</a:t>
            </a:r>
            <a:r>
              <a:rPr lang="en-US" dirty="0" smtClean="0"/>
              <a:t> </a:t>
            </a:r>
            <a:r>
              <a:rPr lang="en-US" dirty="0" err="1" smtClean="0"/>
              <a:t>hukum</a:t>
            </a:r>
            <a:r>
              <a:rPr lang="en-US" dirty="0" smtClean="0"/>
              <a:t>.</a:t>
            </a:r>
          </a:p>
          <a:p>
            <a:pPr eaLnBrk="1" hangingPunct="1">
              <a:lnSpc>
                <a:spcPct val="90000"/>
              </a:lnSpc>
            </a:pPr>
            <a:r>
              <a:rPr lang="en-US" dirty="0" smtClean="0"/>
              <a:t> </a:t>
            </a:r>
            <a:r>
              <a:rPr lang="en-US" dirty="0" err="1" smtClean="0"/>
              <a:t>Pemenuhan</a:t>
            </a:r>
            <a:r>
              <a:rPr lang="en-US" dirty="0" smtClean="0"/>
              <a:t> formal </a:t>
            </a:r>
            <a:r>
              <a:rPr lang="en-US" dirty="0" err="1" smtClean="0"/>
              <a:t>mempengaruhi</a:t>
            </a:r>
            <a:r>
              <a:rPr lang="en-US" dirty="0" smtClean="0"/>
              <a:t> </a:t>
            </a:r>
            <a:r>
              <a:rPr lang="en-US" dirty="0" err="1" smtClean="0"/>
              <a:t>putusan</a:t>
            </a:r>
            <a:r>
              <a:rPr lang="en-US" dirty="0" smtClean="0"/>
              <a:t> T.D.D. </a:t>
            </a:r>
            <a:r>
              <a:rPr lang="en-US" dirty="0" err="1" smtClean="0"/>
              <a:t>atau</a:t>
            </a:r>
            <a:r>
              <a:rPr lang="en-US" dirty="0" smtClean="0"/>
              <a:t> BABLC</a:t>
            </a:r>
          </a:p>
          <a:p>
            <a:pPr eaLnBrk="1" hangingPunct="1">
              <a:lnSpc>
                <a:spcPct val="90000"/>
              </a:lnSpc>
            </a:pPr>
            <a:r>
              <a:rPr lang="en-US" dirty="0" smtClean="0"/>
              <a:t>  </a:t>
            </a:r>
            <a:r>
              <a:rPr lang="en-US" dirty="0" err="1" smtClean="0"/>
              <a:t>Ahli</a:t>
            </a:r>
            <a:r>
              <a:rPr lang="en-US" dirty="0" smtClean="0"/>
              <a:t> </a:t>
            </a:r>
            <a:r>
              <a:rPr lang="en-US" dirty="0" err="1" smtClean="0"/>
              <a:t>waris</a:t>
            </a:r>
            <a:r>
              <a:rPr lang="en-US" dirty="0" smtClean="0"/>
              <a:t> </a:t>
            </a:r>
            <a:r>
              <a:rPr lang="en-US" dirty="0" err="1" smtClean="0"/>
              <a:t>dapat</a:t>
            </a:r>
            <a:r>
              <a:rPr lang="en-US" dirty="0" smtClean="0"/>
              <a:t> </a:t>
            </a:r>
            <a:r>
              <a:rPr lang="en-US" dirty="0" err="1" smtClean="0"/>
              <a:t>menunjukkan</a:t>
            </a:r>
            <a:r>
              <a:rPr lang="en-US" dirty="0" smtClean="0"/>
              <a:t> </a:t>
            </a:r>
            <a:r>
              <a:rPr lang="en-US" dirty="0" err="1" smtClean="0"/>
              <a:t>putusan</a:t>
            </a:r>
            <a:r>
              <a:rPr lang="en-US" dirty="0" smtClean="0"/>
              <a:t> </a:t>
            </a:r>
            <a:r>
              <a:rPr lang="en-US" dirty="0" err="1" smtClean="0"/>
              <a:t>pengadilan</a:t>
            </a:r>
            <a:r>
              <a:rPr lang="en-US" dirty="0" smtClean="0"/>
              <a:t> </a:t>
            </a:r>
            <a:r>
              <a:rPr lang="en-US" dirty="0" err="1" smtClean="0"/>
              <a:t>negeri</a:t>
            </a:r>
            <a:r>
              <a:rPr lang="en-US" dirty="0" smtClean="0"/>
              <a:t> yang </a:t>
            </a:r>
            <a:r>
              <a:rPr lang="en-US" dirty="0" err="1" smtClean="0"/>
              <a:t>mensahkan</a:t>
            </a:r>
            <a:r>
              <a:rPr lang="en-US" dirty="0" smtClean="0"/>
              <a:t> status </a:t>
            </a:r>
            <a:r>
              <a:rPr lang="en-US" dirty="0" err="1" smtClean="0"/>
              <a:t>sebagai</a:t>
            </a:r>
            <a:r>
              <a:rPr lang="en-US" dirty="0" smtClean="0"/>
              <a:t> </a:t>
            </a:r>
            <a:r>
              <a:rPr lang="en-US" dirty="0" err="1" smtClean="0"/>
              <a:t>ahli</a:t>
            </a:r>
            <a:r>
              <a:rPr lang="en-US" dirty="0" smtClean="0"/>
              <a:t> </a:t>
            </a:r>
            <a:r>
              <a:rPr lang="en-US" dirty="0" err="1" smtClean="0"/>
              <a:t>waris</a:t>
            </a:r>
            <a:r>
              <a:rPr lang="en-US" dirty="0" smtClean="0"/>
              <a:t> </a:t>
            </a:r>
            <a:r>
              <a:rPr lang="en-US" dirty="0" err="1" smtClean="0"/>
              <a:t>ybs</a:t>
            </a:r>
            <a:r>
              <a:rPr lang="en-US" dirty="0" smtClean="0"/>
              <a:t>.</a:t>
            </a:r>
          </a:p>
          <a:p>
            <a:pPr eaLnBrk="1" hangingPunct="1">
              <a:lnSpc>
                <a:spcPct val="90000"/>
              </a:lnSpc>
            </a:pPr>
            <a:r>
              <a:rPr lang="en-US" dirty="0" err="1" smtClean="0"/>
              <a:t>Karyawan</a:t>
            </a:r>
            <a:r>
              <a:rPr lang="en-US" dirty="0" smtClean="0"/>
              <a:t> </a:t>
            </a:r>
            <a:r>
              <a:rPr lang="en-US" dirty="0" err="1" smtClean="0"/>
              <a:t>yg</a:t>
            </a:r>
            <a:r>
              <a:rPr lang="en-US" dirty="0" smtClean="0"/>
              <a:t> </a:t>
            </a:r>
            <a:r>
              <a:rPr lang="en-US" dirty="0" err="1" smtClean="0"/>
              <a:t>dikuasakan</a:t>
            </a:r>
            <a:r>
              <a:rPr lang="en-US" dirty="0" smtClean="0"/>
              <a:t> </a:t>
            </a:r>
            <a:r>
              <a:rPr lang="en-US" dirty="0" err="1" smtClean="0"/>
              <a:t>harus</a:t>
            </a:r>
            <a:r>
              <a:rPr lang="en-US" dirty="0" smtClean="0"/>
              <a:t> </a:t>
            </a:r>
            <a:r>
              <a:rPr lang="en-US" dirty="0" err="1" smtClean="0"/>
              <a:t>dpt</a:t>
            </a:r>
            <a:r>
              <a:rPr lang="en-US" dirty="0" smtClean="0"/>
              <a:t> </a:t>
            </a:r>
            <a:r>
              <a:rPr lang="en-US" dirty="0" err="1" smtClean="0"/>
              <a:t>menunjuk</a:t>
            </a:r>
            <a:r>
              <a:rPr lang="en-US" dirty="0" smtClean="0"/>
              <a:t> </a:t>
            </a:r>
            <a:r>
              <a:rPr lang="en-US" dirty="0" err="1" smtClean="0"/>
              <a:t>kan</a:t>
            </a:r>
            <a:r>
              <a:rPr lang="en-US" dirty="0" smtClean="0"/>
              <a:t> </a:t>
            </a:r>
            <a:r>
              <a:rPr lang="en-US" dirty="0" err="1" smtClean="0"/>
              <a:t>pemotongan</a:t>
            </a:r>
            <a:r>
              <a:rPr lang="en-US" dirty="0" smtClean="0"/>
              <a:t> </a:t>
            </a:r>
            <a:r>
              <a:rPr lang="en-US" dirty="0" err="1" smtClean="0"/>
              <a:t>PPh</a:t>
            </a:r>
            <a:r>
              <a:rPr lang="en-US" dirty="0" smtClean="0"/>
              <a:t> Ps. 21.</a:t>
            </a:r>
          </a:p>
          <a:p>
            <a:pPr eaLnBrk="1" hangingPunct="1">
              <a:lnSpc>
                <a:spcPct val="90000"/>
              </a:lnSpc>
            </a:pPr>
            <a:endParaRPr lang="en-US" dirty="0" smtClean="0"/>
          </a:p>
          <a:p>
            <a:pPr eaLnBrk="1" hangingPunct="1">
              <a:lnSpc>
                <a:spcPct val="90000"/>
              </a:lnSpc>
              <a:buFont typeface="Wingdings" pitchFamily="2" charset="2"/>
              <a:buNone/>
            </a:pPr>
            <a:endParaRPr lang="en-US" sz="2800" dirty="0" smtClean="0">
              <a:solidFill>
                <a:srgbClr val="FFFF00"/>
              </a:solidFill>
            </a:endParaRPr>
          </a:p>
          <a:p>
            <a:pPr eaLnBrk="1" hangingPunct="1">
              <a:lnSpc>
                <a:spcPct val="90000"/>
              </a:lnSpc>
            </a:pPr>
            <a:endParaRPr lang="en-US" dirty="0" smtClean="0"/>
          </a:p>
        </p:txBody>
      </p:sp>
    </p:spTree>
  </p:cSld>
  <p:clrMapOvr>
    <a:masterClrMapping/>
  </p:clrMapOvr>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57166"/>
          <a:ext cx="8229600" cy="5768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rmAutofit fontScale="90000"/>
          </a:bodyPr>
          <a:lstStyle/>
          <a:p>
            <a:r>
              <a:rPr lang="en-US" dirty="0" err="1" smtClean="0"/>
              <a:t>Tujuan</a:t>
            </a:r>
            <a:r>
              <a:rPr lang="en-US" dirty="0" smtClean="0"/>
              <a:t> BAC</a:t>
            </a:r>
            <a:endParaRPr lang="en-US" dirty="0"/>
          </a:p>
        </p:txBody>
      </p:sp>
      <p:graphicFrame>
        <p:nvGraphicFramePr>
          <p:cNvPr id="4" name="Content Placeholder 3"/>
          <p:cNvGraphicFramePr>
            <a:graphicFrameLocks noGrp="1"/>
          </p:cNvGraphicFramePr>
          <p:nvPr>
            <p:ph idx="1"/>
          </p:nvPr>
        </p:nvGraphicFramePr>
        <p:xfrm>
          <a:off x="457200" y="928688"/>
          <a:ext cx="8472518" cy="5197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214313"/>
          <a:ext cx="8229600" cy="5911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500063" y="928688"/>
          <a:ext cx="8186737" cy="5197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rmAutofit fontScale="90000"/>
          </a:bodyPr>
          <a:lstStyle/>
          <a:p>
            <a:r>
              <a:rPr lang="en-US" dirty="0" smtClean="0"/>
              <a:t>B.A.B</a:t>
            </a:r>
            <a:endParaRPr lang="en-US" dirty="0"/>
          </a:p>
        </p:txBody>
      </p:sp>
      <p:sp>
        <p:nvSpPr>
          <p:cNvPr id="3" name="Content Placeholder 2"/>
          <p:cNvSpPr>
            <a:spLocks noGrp="1"/>
          </p:cNvSpPr>
          <p:nvPr>
            <p:ph idx="1"/>
          </p:nvPr>
        </p:nvSpPr>
        <p:spPr>
          <a:xfrm>
            <a:off x="457200" y="1000108"/>
            <a:ext cx="8229600" cy="5126055"/>
          </a:xfrm>
          <a:ln>
            <a:solidFill>
              <a:schemeClr val="accent1"/>
            </a:solidFill>
          </a:ln>
        </p:spPr>
        <p:txBody>
          <a:bodyPr>
            <a:normAutofit fontScale="25000" lnSpcReduction="20000"/>
          </a:bodyPr>
          <a:lstStyle/>
          <a:p>
            <a:r>
              <a:rPr lang="en-US" dirty="0" smtClean="0"/>
              <a:t>1)</a:t>
            </a:r>
          </a:p>
          <a:p>
            <a:pPr algn="just">
              <a:buNone/>
            </a:pPr>
            <a:r>
              <a:rPr lang="en-US" sz="11100" dirty="0" smtClean="0"/>
              <a:t>(1)</a:t>
            </a:r>
            <a:r>
              <a:rPr lang="en-US" sz="11100" dirty="0" err="1" smtClean="0"/>
              <a:t>Untuk</a:t>
            </a:r>
            <a:r>
              <a:rPr lang="en-US" sz="11100" dirty="0" smtClean="0"/>
              <a:t> </a:t>
            </a:r>
            <a:r>
              <a:rPr lang="en-US" sz="11100" dirty="0" err="1" smtClean="0"/>
              <a:t>keperluan</a:t>
            </a:r>
            <a:r>
              <a:rPr lang="en-US" sz="11100" dirty="0" smtClean="0"/>
              <a:t> </a:t>
            </a:r>
            <a:r>
              <a:rPr lang="en-US" sz="11100" dirty="0" err="1" smtClean="0"/>
              <a:t>pemeriksaan</a:t>
            </a:r>
            <a:r>
              <a:rPr lang="en-US" sz="11100" dirty="0" smtClean="0"/>
              <a:t>, Hakim </a:t>
            </a:r>
            <a:r>
              <a:rPr lang="en-US" sz="11100" dirty="0" err="1" smtClean="0"/>
              <a:t>Ketua</a:t>
            </a:r>
            <a:r>
              <a:rPr lang="en-US" sz="11100" dirty="0" smtClean="0"/>
              <a:t> </a:t>
            </a:r>
            <a:r>
              <a:rPr lang="en-US" sz="11100" dirty="0" err="1" smtClean="0"/>
              <a:t>membuka</a:t>
            </a:r>
            <a:r>
              <a:rPr lang="en-US" sz="11100" dirty="0" smtClean="0"/>
              <a:t> </a:t>
            </a:r>
            <a:r>
              <a:rPr lang="en-US" sz="11100" dirty="0" err="1" smtClean="0"/>
              <a:t>sidang</a:t>
            </a:r>
            <a:r>
              <a:rPr lang="en-US" sz="11100" dirty="0" smtClean="0"/>
              <a:t> </a:t>
            </a:r>
            <a:r>
              <a:rPr lang="en-US" sz="11100" dirty="0" err="1" smtClean="0"/>
              <a:t>dan</a:t>
            </a:r>
            <a:r>
              <a:rPr lang="en-US" sz="11100" dirty="0" smtClean="0"/>
              <a:t> </a:t>
            </a:r>
            <a:r>
              <a:rPr lang="en-US" sz="11100" dirty="0" err="1" smtClean="0"/>
              <a:t>menyatakan</a:t>
            </a:r>
            <a:r>
              <a:rPr lang="en-US" sz="11100" dirty="0" smtClean="0"/>
              <a:t> </a:t>
            </a:r>
            <a:r>
              <a:rPr lang="en-US" sz="11100" dirty="0" err="1" smtClean="0"/>
              <a:t>terbuka</a:t>
            </a:r>
            <a:r>
              <a:rPr lang="en-US" sz="11100" dirty="0" smtClean="0"/>
              <a:t> </a:t>
            </a:r>
            <a:r>
              <a:rPr lang="en-US" sz="11100" dirty="0" err="1" smtClean="0"/>
              <a:t>untuk</a:t>
            </a:r>
            <a:r>
              <a:rPr lang="en-US" sz="11100" dirty="0" smtClean="0"/>
              <a:t> </a:t>
            </a:r>
            <a:r>
              <a:rPr lang="en-US" sz="11100" dirty="0" err="1" smtClean="0"/>
              <a:t>umum</a:t>
            </a:r>
            <a:r>
              <a:rPr lang="en-US" sz="11100" dirty="0" smtClean="0"/>
              <a:t>.</a:t>
            </a:r>
          </a:p>
          <a:p>
            <a:pPr algn="just">
              <a:buNone/>
            </a:pPr>
            <a:r>
              <a:rPr lang="en-US" sz="11100" dirty="0" smtClean="0"/>
              <a:t>(2) </a:t>
            </a:r>
            <a:r>
              <a:rPr lang="en-US" sz="11100" dirty="0" err="1" smtClean="0"/>
              <a:t>Sebelum</a:t>
            </a:r>
            <a:r>
              <a:rPr lang="en-US" sz="11100" dirty="0" smtClean="0"/>
              <a:t> </a:t>
            </a:r>
            <a:r>
              <a:rPr lang="en-US" sz="11100" dirty="0" err="1" smtClean="0"/>
              <a:t>pemeriksaan</a:t>
            </a:r>
            <a:r>
              <a:rPr lang="en-US" sz="11100" dirty="0" smtClean="0"/>
              <a:t> </a:t>
            </a:r>
            <a:r>
              <a:rPr lang="en-US" sz="11100" dirty="0" err="1" smtClean="0"/>
              <a:t>pokok</a:t>
            </a:r>
            <a:r>
              <a:rPr lang="en-US" sz="11100" dirty="0" smtClean="0"/>
              <a:t> </a:t>
            </a:r>
            <a:r>
              <a:rPr lang="en-US" sz="11100" dirty="0" err="1" smtClean="0"/>
              <a:t>sengketa</a:t>
            </a:r>
            <a:r>
              <a:rPr lang="en-US" sz="11100" dirty="0" smtClean="0"/>
              <a:t> </a:t>
            </a:r>
            <a:r>
              <a:rPr lang="en-US" sz="11100" dirty="0" err="1" smtClean="0"/>
              <a:t>dimulai</a:t>
            </a:r>
            <a:r>
              <a:rPr lang="en-US" sz="11100" dirty="0" smtClean="0"/>
              <a:t>, </a:t>
            </a:r>
            <a:r>
              <a:rPr lang="en-US" sz="11100" dirty="0" err="1" smtClean="0"/>
              <a:t>Majelis</a:t>
            </a:r>
            <a:r>
              <a:rPr lang="en-US" sz="11100" dirty="0" smtClean="0"/>
              <a:t> </a:t>
            </a:r>
            <a:r>
              <a:rPr lang="en-US" sz="11100" dirty="0" err="1" smtClean="0"/>
              <a:t>melakukan</a:t>
            </a:r>
            <a:r>
              <a:rPr lang="en-US" sz="11100" dirty="0" smtClean="0"/>
              <a:t> </a:t>
            </a:r>
            <a:r>
              <a:rPr lang="en-US" sz="11100" dirty="0" err="1" smtClean="0"/>
              <a:t>pemeriksaan</a:t>
            </a:r>
            <a:r>
              <a:rPr lang="en-US" sz="11100" dirty="0" smtClean="0"/>
              <a:t> </a:t>
            </a:r>
            <a:r>
              <a:rPr lang="en-US" sz="11100" dirty="0" err="1" smtClean="0"/>
              <a:t>mengenai</a:t>
            </a:r>
            <a:r>
              <a:rPr lang="en-US" sz="11100" dirty="0" smtClean="0"/>
              <a:t> </a:t>
            </a:r>
            <a:r>
              <a:rPr lang="en-US" sz="11100" dirty="0" err="1" smtClean="0"/>
              <a:t>kelengkapan</a:t>
            </a:r>
            <a:r>
              <a:rPr lang="en-US" sz="11100" dirty="0" smtClean="0"/>
              <a:t> </a:t>
            </a:r>
            <a:r>
              <a:rPr lang="en-US" sz="11100" dirty="0" err="1" smtClean="0"/>
              <a:t>dan</a:t>
            </a:r>
            <a:r>
              <a:rPr lang="en-US" sz="11100" dirty="0" smtClean="0"/>
              <a:t>/</a:t>
            </a:r>
            <a:r>
              <a:rPr lang="en-US" sz="11100" dirty="0" err="1" smtClean="0"/>
              <a:t>atau</a:t>
            </a:r>
            <a:r>
              <a:rPr lang="en-US" sz="11100" dirty="0" smtClean="0"/>
              <a:t> </a:t>
            </a:r>
            <a:r>
              <a:rPr lang="en-US" sz="11100" dirty="0" err="1" smtClean="0"/>
              <a:t>kejelasan</a:t>
            </a:r>
            <a:r>
              <a:rPr lang="en-US" sz="11100" dirty="0" smtClean="0"/>
              <a:t> Banding </a:t>
            </a:r>
            <a:r>
              <a:rPr lang="en-US" sz="11100" dirty="0" err="1" smtClean="0"/>
              <a:t>atau</a:t>
            </a:r>
            <a:r>
              <a:rPr lang="en-US" sz="11100" dirty="0" smtClean="0"/>
              <a:t> </a:t>
            </a:r>
            <a:r>
              <a:rPr lang="en-US" sz="11100" dirty="0" err="1" smtClean="0"/>
              <a:t>Gugatan</a:t>
            </a:r>
            <a:r>
              <a:rPr lang="en-US" sz="11100" dirty="0" smtClean="0"/>
              <a:t>.</a:t>
            </a:r>
          </a:p>
          <a:p>
            <a:pPr>
              <a:buNone/>
            </a:pPr>
            <a:r>
              <a:rPr lang="en-US" sz="11100" dirty="0" smtClean="0"/>
              <a:t>(3)</a:t>
            </a:r>
            <a:r>
              <a:rPr lang="en-US" sz="11100" dirty="0" err="1" smtClean="0"/>
              <a:t>Apabila</a:t>
            </a:r>
            <a:r>
              <a:rPr lang="en-US" sz="11100" dirty="0" smtClean="0"/>
              <a:t> Banding </a:t>
            </a:r>
            <a:r>
              <a:rPr lang="en-US" sz="11100" dirty="0" err="1" smtClean="0"/>
              <a:t>atau</a:t>
            </a:r>
            <a:r>
              <a:rPr lang="en-US" sz="11100" dirty="0" smtClean="0"/>
              <a:t> </a:t>
            </a:r>
            <a:r>
              <a:rPr lang="en-US" sz="11100" dirty="0" err="1" smtClean="0"/>
              <a:t>Gugatan</a:t>
            </a:r>
            <a:r>
              <a:rPr lang="en-US" sz="11100" dirty="0" smtClean="0"/>
              <a:t> </a:t>
            </a:r>
            <a:r>
              <a:rPr lang="en-US" sz="11100" dirty="0" err="1" smtClean="0"/>
              <a:t>tidak</a:t>
            </a:r>
            <a:r>
              <a:rPr lang="en-US" sz="11100" dirty="0" smtClean="0"/>
              <a:t> </a:t>
            </a:r>
            <a:r>
              <a:rPr lang="en-US" sz="11100" dirty="0" err="1" smtClean="0"/>
              <a:t>lengkap</a:t>
            </a:r>
            <a:r>
              <a:rPr lang="en-US" sz="11100" dirty="0" smtClean="0"/>
              <a:t> </a:t>
            </a:r>
            <a:r>
              <a:rPr lang="en-US" sz="11100" dirty="0" err="1" smtClean="0"/>
              <a:t>dan</a:t>
            </a:r>
            <a:r>
              <a:rPr lang="en-US" sz="11100" dirty="0" smtClean="0"/>
              <a:t>/</a:t>
            </a:r>
            <a:r>
              <a:rPr lang="en-US" sz="11100" dirty="0" err="1" smtClean="0"/>
              <a:t>atau</a:t>
            </a:r>
            <a:r>
              <a:rPr lang="en-US" sz="11100" dirty="0" smtClean="0"/>
              <a:t> </a:t>
            </a:r>
            <a:r>
              <a:rPr lang="en-US" sz="11100" dirty="0" err="1" smtClean="0"/>
              <a:t>tidak</a:t>
            </a:r>
            <a:r>
              <a:rPr lang="en-US" sz="11100" dirty="0" smtClean="0"/>
              <a:t> </a:t>
            </a:r>
            <a:r>
              <a:rPr lang="en-US" sz="11100" dirty="0" err="1" smtClean="0"/>
              <a:t>jelas</a:t>
            </a:r>
            <a:r>
              <a:rPr lang="en-US" sz="11100" dirty="0" smtClean="0"/>
              <a:t>, </a:t>
            </a:r>
            <a:r>
              <a:rPr lang="en-US" sz="11100" dirty="0" err="1" smtClean="0"/>
              <a:t>misalnya</a:t>
            </a:r>
            <a:r>
              <a:rPr lang="en-US" sz="11100" dirty="0" smtClean="0"/>
              <a:t> </a:t>
            </a:r>
            <a:r>
              <a:rPr lang="en-US" sz="11100" dirty="0" err="1" smtClean="0"/>
              <a:t>tidak</a:t>
            </a:r>
            <a:r>
              <a:rPr lang="en-US" sz="11100" dirty="0" smtClean="0"/>
              <a:t> </a:t>
            </a:r>
            <a:r>
              <a:rPr lang="en-US" sz="11100" dirty="0" err="1" smtClean="0"/>
              <a:t>menggunakan</a:t>
            </a:r>
            <a:r>
              <a:rPr lang="en-US" sz="11100" dirty="0" smtClean="0"/>
              <a:t> </a:t>
            </a:r>
            <a:r>
              <a:rPr lang="en-US" sz="11100" dirty="0" err="1" smtClean="0"/>
              <a:t>bahasa</a:t>
            </a:r>
            <a:r>
              <a:rPr lang="en-US" sz="11100" dirty="0" smtClean="0"/>
              <a:t> Indonesia </a:t>
            </a:r>
            <a:r>
              <a:rPr lang="en-US" sz="11100" dirty="0" err="1" smtClean="0"/>
              <a:t>atau</a:t>
            </a:r>
            <a:r>
              <a:rPr lang="en-US" sz="11100" dirty="0" smtClean="0"/>
              <a:t> </a:t>
            </a:r>
            <a:r>
              <a:rPr lang="en-US" sz="11100" dirty="0" err="1" smtClean="0"/>
              <a:t>tidak</a:t>
            </a:r>
            <a:r>
              <a:rPr lang="en-US" sz="11100" dirty="0" smtClean="0"/>
              <a:t> 1 </a:t>
            </a:r>
            <a:r>
              <a:rPr lang="en-US" sz="11100" dirty="0" err="1" smtClean="0"/>
              <a:t>Surat</a:t>
            </a:r>
            <a:r>
              <a:rPr lang="en-US" sz="11100" dirty="0" smtClean="0"/>
              <a:t> banding= 1 </a:t>
            </a:r>
            <a:r>
              <a:rPr lang="en-US" sz="11100" dirty="0" err="1" smtClean="0"/>
              <a:t>SKep</a:t>
            </a:r>
            <a:endParaRPr lang="en-US" sz="11100" dirty="0" smtClean="0"/>
          </a:p>
          <a:p>
            <a:pPr>
              <a:buNone/>
            </a:pPr>
            <a:r>
              <a:rPr lang="en-US" sz="11100" dirty="0" smtClean="0"/>
              <a:t>(4) </a:t>
            </a:r>
            <a:r>
              <a:rPr lang="en-US" sz="11100" dirty="0" err="1" smtClean="0"/>
              <a:t>Pasal</a:t>
            </a:r>
            <a:r>
              <a:rPr lang="en-US" sz="11100" dirty="0" smtClean="0"/>
              <a:t> 40 </a:t>
            </a:r>
            <a:r>
              <a:rPr lang="en-US" sz="11100" dirty="0" err="1" smtClean="0"/>
              <a:t>ayat</a:t>
            </a:r>
            <a:r>
              <a:rPr lang="en-US" sz="11100" dirty="0" smtClean="0"/>
              <a:t> (1) </a:t>
            </a:r>
            <a:r>
              <a:rPr lang="en-US" sz="11100" dirty="0" err="1" smtClean="0"/>
              <a:t>dan</a:t>
            </a:r>
            <a:r>
              <a:rPr lang="en-US" sz="11100" dirty="0" smtClean="0"/>
              <a:t>/</a:t>
            </a:r>
            <a:r>
              <a:rPr lang="en-US" sz="11100" dirty="0" err="1" smtClean="0"/>
              <a:t>atau</a:t>
            </a:r>
            <a:r>
              <a:rPr lang="en-US" sz="11100" dirty="0" smtClean="0"/>
              <a:t> </a:t>
            </a:r>
            <a:r>
              <a:rPr lang="en-US" sz="11100" dirty="0" err="1" smtClean="0"/>
              <a:t>ayat</a:t>
            </a:r>
            <a:r>
              <a:rPr lang="en-US" sz="11100" dirty="0" smtClean="0"/>
              <a:t> (6), </a:t>
            </a:r>
            <a:r>
              <a:rPr lang="en-US" sz="11100" dirty="0" err="1" smtClean="0"/>
              <a:t>kelengkapan</a:t>
            </a:r>
            <a:r>
              <a:rPr lang="en-US" sz="11100" dirty="0" smtClean="0"/>
              <a:t> </a:t>
            </a:r>
            <a:r>
              <a:rPr lang="en-US" sz="11100" dirty="0" err="1" smtClean="0"/>
              <a:t>dan</a:t>
            </a:r>
            <a:r>
              <a:rPr lang="en-US" sz="11100" dirty="0" smtClean="0"/>
              <a:t>/</a:t>
            </a:r>
            <a:r>
              <a:rPr lang="en-US" sz="11100" dirty="0" err="1" smtClean="0"/>
              <a:t>atau</a:t>
            </a:r>
            <a:r>
              <a:rPr lang="en-US" sz="11100" dirty="0" smtClean="0"/>
              <a:t> </a:t>
            </a:r>
            <a:r>
              <a:rPr lang="en-US" sz="11100" dirty="0" err="1" smtClean="0"/>
              <a:t>kejelasan</a:t>
            </a:r>
            <a:r>
              <a:rPr lang="en-US" sz="11100" dirty="0" smtClean="0"/>
              <a:t> </a:t>
            </a:r>
            <a:r>
              <a:rPr lang="en-US" sz="11100" dirty="0" err="1" smtClean="0"/>
              <a:t>dimaksud</a:t>
            </a:r>
            <a:r>
              <a:rPr lang="en-US" sz="11100" dirty="0" smtClean="0"/>
              <a:t> </a:t>
            </a:r>
            <a:r>
              <a:rPr lang="en-US" sz="11100" dirty="0" err="1" smtClean="0"/>
              <a:t>dapat</a:t>
            </a:r>
            <a:r>
              <a:rPr lang="en-US" sz="11100" dirty="0" smtClean="0"/>
              <a:t> </a:t>
            </a:r>
            <a:r>
              <a:rPr lang="en-US" sz="11100" dirty="0" err="1" smtClean="0"/>
              <a:t>diberikan</a:t>
            </a:r>
            <a:r>
              <a:rPr lang="en-US" sz="11100" dirty="0" smtClean="0"/>
              <a:t> </a:t>
            </a:r>
            <a:r>
              <a:rPr lang="en-US" sz="11100" dirty="0" err="1" smtClean="0"/>
              <a:t>dalam</a:t>
            </a:r>
            <a:r>
              <a:rPr lang="en-US" sz="11100" dirty="0" smtClean="0"/>
              <a:t> </a:t>
            </a:r>
            <a:r>
              <a:rPr lang="en-US" sz="11100" dirty="0" err="1" smtClean="0"/>
              <a:t>persidangan</a:t>
            </a:r>
            <a:endParaRPr lang="en-US" sz="11100" dirty="0" smtClean="0"/>
          </a:p>
          <a:p>
            <a:endParaRPr lang="en-US" dirty="0"/>
          </a:p>
        </p:txBody>
      </p:sp>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96842"/>
          </a:xfrm>
        </p:spPr>
        <p:txBody>
          <a:bodyPr>
            <a:noAutofit/>
          </a:bodyPr>
          <a:lstStyle/>
          <a:p>
            <a:r>
              <a:rPr lang="en-US" sz="3600" dirty="0" err="1" smtClean="0"/>
              <a:t>Arti</a:t>
            </a:r>
            <a:r>
              <a:rPr lang="en-US" sz="3600" dirty="0" smtClean="0"/>
              <a:t> </a:t>
            </a:r>
            <a:r>
              <a:rPr lang="en-US" sz="3600" dirty="0" err="1" smtClean="0"/>
              <a:t>ketidak</a:t>
            </a:r>
            <a:r>
              <a:rPr lang="en-US" sz="3600" dirty="0" smtClean="0"/>
              <a:t> </a:t>
            </a:r>
            <a:r>
              <a:rPr lang="en-US" sz="3600" dirty="0" err="1" smtClean="0"/>
              <a:t>lengkapan</a:t>
            </a:r>
            <a:endParaRPr lang="en-US" sz="3600" dirty="0"/>
          </a:p>
        </p:txBody>
      </p:sp>
      <p:sp>
        <p:nvSpPr>
          <p:cNvPr id="3" name="Content Placeholder 2"/>
          <p:cNvSpPr>
            <a:spLocks noGrp="1"/>
          </p:cNvSpPr>
          <p:nvPr>
            <p:ph idx="1"/>
          </p:nvPr>
        </p:nvSpPr>
        <p:spPr>
          <a:xfrm>
            <a:off x="457200" y="928670"/>
            <a:ext cx="8229600" cy="5197493"/>
          </a:xfrm>
          <a:ln>
            <a:solidFill>
              <a:schemeClr val="accent1"/>
            </a:solidFill>
          </a:ln>
        </p:spPr>
        <p:txBody>
          <a:bodyPr>
            <a:normAutofit fontScale="77500" lnSpcReduction="20000"/>
          </a:bodyPr>
          <a:lstStyle/>
          <a:p>
            <a:pPr algn="just">
              <a:buNone/>
            </a:pPr>
            <a:r>
              <a:rPr lang="en-US" dirty="0" smtClean="0"/>
              <a:t>1. </a:t>
            </a:r>
            <a:r>
              <a:rPr lang="en-US" dirty="0" err="1" smtClean="0"/>
              <a:t>kelengkapan</a:t>
            </a:r>
            <a:r>
              <a:rPr lang="en-US" dirty="0" smtClean="0"/>
              <a:t> </a:t>
            </a:r>
            <a:r>
              <a:rPr lang="en-US" dirty="0" err="1" smtClean="0"/>
              <a:t>dan</a:t>
            </a:r>
            <a:r>
              <a:rPr lang="en-US" dirty="0" smtClean="0"/>
              <a:t>/</a:t>
            </a:r>
            <a:r>
              <a:rPr lang="en-US" dirty="0" err="1" smtClean="0"/>
              <a:t>atau</a:t>
            </a:r>
            <a:r>
              <a:rPr lang="en-US" dirty="0" smtClean="0"/>
              <a:t> </a:t>
            </a:r>
            <a:r>
              <a:rPr lang="en-US" dirty="0" err="1" smtClean="0"/>
              <a:t>kejelasan</a:t>
            </a:r>
            <a:r>
              <a:rPr lang="en-US" dirty="0" smtClean="0"/>
              <a:t>   </a:t>
            </a:r>
            <a:r>
              <a:rPr lang="en-US" dirty="0" err="1" smtClean="0"/>
              <a:t>dapat</a:t>
            </a:r>
            <a:r>
              <a:rPr lang="en-US" dirty="0" smtClean="0"/>
              <a:t>  </a:t>
            </a:r>
            <a:r>
              <a:rPr lang="en-US" dirty="0" err="1" smtClean="0"/>
              <a:t>diberikan</a:t>
            </a:r>
            <a:r>
              <a:rPr lang="en-US" dirty="0" smtClean="0"/>
              <a:t> </a:t>
            </a:r>
            <a:r>
              <a:rPr lang="en-US" dirty="0" err="1" smtClean="0"/>
              <a:t>dalam</a:t>
            </a:r>
            <a:r>
              <a:rPr lang="en-US" dirty="0" smtClean="0"/>
              <a:t> </a:t>
            </a:r>
            <a:r>
              <a:rPr lang="en-US" dirty="0" err="1" smtClean="0"/>
              <a:t>persidangan</a:t>
            </a:r>
            <a:r>
              <a:rPr lang="en-US" dirty="0" smtClean="0"/>
              <a:t> (</a:t>
            </a:r>
            <a:r>
              <a:rPr lang="en-US" dirty="0" err="1" smtClean="0"/>
              <a:t>Pasal</a:t>
            </a:r>
            <a:r>
              <a:rPr lang="en-US" dirty="0" smtClean="0"/>
              <a:t> 40 </a:t>
            </a:r>
            <a:r>
              <a:rPr lang="en-US" dirty="0" err="1" smtClean="0"/>
              <a:t>ayat</a:t>
            </a:r>
            <a:r>
              <a:rPr lang="en-US" dirty="0" smtClean="0"/>
              <a:t> (1)  </a:t>
            </a:r>
            <a:r>
              <a:rPr lang="en-US" dirty="0" err="1" smtClean="0"/>
              <a:t>dan</a:t>
            </a:r>
            <a:r>
              <a:rPr lang="en-US" dirty="0" smtClean="0"/>
              <a:t>/</a:t>
            </a:r>
            <a:r>
              <a:rPr lang="en-US" dirty="0" err="1" smtClean="0"/>
              <a:t>atau</a:t>
            </a:r>
            <a:r>
              <a:rPr lang="en-US" dirty="0" smtClean="0"/>
              <a:t> </a:t>
            </a:r>
            <a:r>
              <a:rPr lang="en-US" dirty="0" err="1" smtClean="0"/>
              <a:t>ayat</a:t>
            </a:r>
            <a:r>
              <a:rPr lang="en-US" dirty="0" smtClean="0"/>
              <a:t> (6), </a:t>
            </a:r>
          </a:p>
          <a:p>
            <a:pPr>
              <a:buNone/>
            </a:pPr>
            <a:r>
              <a:rPr lang="en-US" dirty="0" smtClean="0"/>
              <a:t>2. </a:t>
            </a:r>
            <a:r>
              <a:rPr lang="en-US" dirty="0" err="1" smtClean="0"/>
              <a:t>Pemohon</a:t>
            </a:r>
            <a:r>
              <a:rPr lang="en-US" dirty="0" smtClean="0"/>
              <a:t> Banding </a:t>
            </a:r>
            <a:r>
              <a:rPr lang="en-US" dirty="0" err="1" smtClean="0"/>
              <a:t>dapat</a:t>
            </a:r>
            <a:r>
              <a:rPr lang="en-US" dirty="0" smtClean="0"/>
              <a:t> </a:t>
            </a:r>
            <a:r>
              <a:rPr lang="en-US" dirty="0" err="1" smtClean="0"/>
              <a:t>melengkapi</a:t>
            </a:r>
            <a:r>
              <a:rPr lang="en-US" dirty="0" smtClean="0"/>
              <a:t> </a:t>
            </a:r>
            <a:r>
              <a:rPr lang="en-US" dirty="0" err="1" smtClean="0"/>
              <a:t>Surat</a:t>
            </a:r>
            <a:r>
              <a:rPr lang="en-US" dirty="0" smtClean="0"/>
              <a:t> </a:t>
            </a:r>
            <a:r>
              <a:rPr lang="en-US" dirty="0" err="1" smtClean="0"/>
              <a:t>Bandingnya</a:t>
            </a:r>
            <a:r>
              <a:rPr lang="en-US" dirty="0" smtClean="0"/>
              <a:t> </a:t>
            </a:r>
            <a:r>
              <a:rPr lang="en-US" dirty="0" err="1" smtClean="0"/>
              <a:t>untuk</a:t>
            </a:r>
            <a:r>
              <a:rPr lang="en-US" dirty="0" smtClean="0"/>
              <a:t> </a:t>
            </a:r>
            <a:r>
              <a:rPr lang="en-US" dirty="0" err="1" smtClean="0"/>
              <a:t>memenuhi</a:t>
            </a:r>
            <a:r>
              <a:rPr lang="en-US" dirty="0" smtClean="0"/>
              <a:t> </a:t>
            </a:r>
            <a:r>
              <a:rPr lang="en-US" dirty="0" err="1" smtClean="0"/>
              <a:t>ketentuan</a:t>
            </a:r>
            <a:r>
              <a:rPr lang="en-US" dirty="0" smtClean="0"/>
              <a:t> yang </a:t>
            </a:r>
            <a:r>
              <a:rPr lang="en-US" dirty="0" err="1" smtClean="0"/>
              <a:t>berlaku</a:t>
            </a:r>
            <a:r>
              <a:rPr lang="en-US" dirty="0" smtClean="0"/>
              <a:t> </a:t>
            </a:r>
            <a:r>
              <a:rPr lang="en-US" dirty="0" err="1" smtClean="0"/>
              <a:t>sepanjang</a:t>
            </a:r>
            <a:r>
              <a:rPr lang="en-US" dirty="0" smtClean="0"/>
              <a:t> </a:t>
            </a:r>
            <a:r>
              <a:rPr lang="en-US" dirty="0" err="1" smtClean="0"/>
              <a:t>masih</a:t>
            </a:r>
            <a:r>
              <a:rPr lang="en-US" dirty="0" smtClean="0"/>
              <a:t> </a:t>
            </a:r>
            <a:r>
              <a:rPr lang="en-US" dirty="0" err="1" smtClean="0"/>
              <a:t>memenuhi</a:t>
            </a:r>
            <a:r>
              <a:rPr lang="en-US" dirty="0" smtClean="0"/>
              <a:t> </a:t>
            </a:r>
            <a:r>
              <a:rPr lang="en-US" dirty="0" err="1" smtClean="0"/>
              <a:t>syarat</a:t>
            </a:r>
            <a:r>
              <a:rPr lang="en-US" dirty="0" smtClean="0"/>
              <a:t> </a:t>
            </a:r>
            <a:r>
              <a:rPr lang="en-US" dirty="0" err="1" smtClean="0"/>
              <a:t>sebagaimana</a:t>
            </a:r>
            <a:r>
              <a:rPr lang="en-US" dirty="0" smtClean="0"/>
              <a:t> </a:t>
            </a:r>
            <a:r>
              <a:rPr lang="en-US" dirty="0" err="1" smtClean="0"/>
              <a:t>dimaksud</a:t>
            </a:r>
            <a:r>
              <a:rPr lang="en-US" dirty="0" smtClean="0"/>
              <a:t> </a:t>
            </a:r>
            <a:r>
              <a:rPr lang="en-US" dirty="0" err="1" smtClean="0"/>
              <a:t>dalam</a:t>
            </a:r>
            <a:r>
              <a:rPr lang="en-US" dirty="0" smtClean="0"/>
              <a:t> </a:t>
            </a:r>
            <a:r>
              <a:rPr lang="en-US" dirty="0" err="1" smtClean="0"/>
              <a:t>Pasal</a:t>
            </a:r>
            <a:r>
              <a:rPr lang="en-US" dirty="0" smtClean="0"/>
              <a:t> 35 </a:t>
            </a:r>
            <a:r>
              <a:rPr lang="en-US" dirty="0" err="1" smtClean="0"/>
              <a:t>ayat</a:t>
            </a:r>
            <a:r>
              <a:rPr lang="en-US" dirty="0" smtClean="0"/>
              <a:t> (1), </a:t>
            </a:r>
            <a:r>
              <a:rPr lang="en-US" dirty="0" err="1" smtClean="0"/>
              <a:t>Pasal</a:t>
            </a:r>
            <a:r>
              <a:rPr lang="en-US" dirty="0" smtClean="0"/>
              <a:t> 36 </a:t>
            </a:r>
            <a:r>
              <a:rPr lang="en-US" dirty="0" err="1" smtClean="0"/>
              <a:t>ayat</a:t>
            </a:r>
            <a:r>
              <a:rPr lang="en-US" dirty="0" smtClean="0"/>
              <a:t> (1), yang </a:t>
            </a:r>
            <a:r>
              <a:rPr lang="en-US" dirty="0" err="1" smtClean="0"/>
              <a:t>kemudian</a:t>
            </a:r>
            <a:r>
              <a:rPr lang="en-US" dirty="0" smtClean="0"/>
              <a:t> </a:t>
            </a:r>
            <a:r>
              <a:rPr lang="en-US" dirty="0" err="1" smtClean="0"/>
              <a:t>dalam</a:t>
            </a:r>
            <a:r>
              <a:rPr lang="en-US" dirty="0" smtClean="0"/>
              <a:t> </a:t>
            </a:r>
            <a:r>
              <a:rPr lang="en-US" dirty="0" err="1" smtClean="0"/>
              <a:t>jangka</a:t>
            </a:r>
            <a:r>
              <a:rPr lang="en-US" dirty="0" smtClean="0"/>
              <a:t>  </a:t>
            </a:r>
            <a:r>
              <a:rPr lang="en-US" dirty="0" err="1" smtClean="0"/>
              <a:t>waktu</a:t>
            </a:r>
            <a:r>
              <a:rPr lang="en-US" dirty="0" smtClean="0"/>
              <a:t> </a:t>
            </a:r>
            <a:r>
              <a:rPr lang="en-US" dirty="0" err="1" smtClean="0"/>
              <a:t>sebagaimana</a:t>
            </a:r>
            <a:r>
              <a:rPr lang="en-US" dirty="0" smtClean="0"/>
              <a:t> </a:t>
            </a:r>
            <a:r>
              <a:rPr lang="en-US" dirty="0" err="1" smtClean="0"/>
              <a:t>dimaksud</a:t>
            </a:r>
            <a:r>
              <a:rPr lang="en-US" dirty="0" smtClean="0"/>
              <a:t>  </a:t>
            </a:r>
            <a:r>
              <a:rPr lang="en-US" dirty="0" err="1" smtClean="0"/>
              <a:t>dalam</a:t>
            </a:r>
            <a:r>
              <a:rPr lang="en-US" dirty="0" smtClean="0"/>
              <a:t> </a:t>
            </a:r>
            <a:r>
              <a:rPr lang="en-US" dirty="0" err="1" smtClean="0"/>
              <a:t>Pasal</a:t>
            </a:r>
            <a:r>
              <a:rPr lang="en-US" dirty="0" smtClean="0"/>
              <a:t> 35 </a:t>
            </a:r>
            <a:r>
              <a:rPr lang="en-US" dirty="0" err="1" smtClean="0"/>
              <a:t>ayat</a:t>
            </a:r>
            <a:r>
              <a:rPr lang="en-US" dirty="0" smtClean="0"/>
              <a:t> (2) </a:t>
            </a:r>
            <a:r>
              <a:rPr lang="en-US" dirty="0" err="1" smtClean="0"/>
              <a:t>disusul</a:t>
            </a:r>
            <a:r>
              <a:rPr lang="en-US" dirty="0" smtClean="0"/>
              <a:t> </a:t>
            </a:r>
            <a:r>
              <a:rPr lang="en-US" dirty="0" err="1" smtClean="0"/>
              <a:t>dengan</a:t>
            </a:r>
            <a:r>
              <a:rPr lang="en-US" dirty="0" smtClean="0"/>
              <a:t> </a:t>
            </a:r>
            <a:r>
              <a:rPr lang="en-US" dirty="0" err="1" smtClean="0"/>
              <a:t>surat</a:t>
            </a:r>
            <a:r>
              <a:rPr lang="en-US" dirty="0" smtClean="0"/>
              <a:t> </a:t>
            </a:r>
            <a:r>
              <a:rPr lang="en-US" dirty="0" err="1" smtClean="0"/>
              <a:t>ataudokumen</a:t>
            </a:r>
            <a:r>
              <a:rPr lang="en-US" dirty="0" smtClean="0"/>
              <a:t> </a:t>
            </a:r>
            <a:r>
              <a:rPr lang="en-US" dirty="0" err="1" smtClean="0"/>
              <a:t>sehingga</a:t>
            </a:r>
            <a:r>
              <a:rPr lang="en-US" dirty="0" smtClean="0"/>
              <a:t> Banding </a:t>
            </a:r>
          </a:p>
          <a:p>
            <a:pPr>
              <a:buNone/>
            </a:pPr>
            <a:r>
              <a:rPr lang="en-US" dirty="0" smtClean="0"/>
              <a:t>3. Yang </a:t>
            </a:r>
            <a:r>
              <a:rPr lang="en-US" dirty="0" err="1" smtClean="0"/>
              <a:t>dimaksud</a:t>
            </a:r>
            <a:r>
              <a:rPr lang="en-US" dirty="0" smtClean="0"/>
              <a:t> </a:t>
            </a:r>
            <a:r>
              <a:rPr lang="en-US" dirty="0" err="1" smtClean="0"/>
              <a:t>dengan</a:t>
            </a:r>
            <a:r>
              <a:rPr lang="en-US" dirty="0" smtClean="0"/>
              <a:t> </a:t>
            </a:r>
            <a:r>
              <a:rPr lang="en-US" dirty="0" err="1" smtClean="0"/>
              <a:t>jangka</a:t>
            </a:r>
            <a:r>
              <a:rPr lang="en-US" dirty="0" smtClean="0"/>
              <a:t> </a:t>
            </a:r>
            <a:r>
              <a:rPr lang="en-US" dirty="0" err="1" smtClean="0"/>
              <a:t>waktu</a:t>
            </a:r>
            <a:r>
              <a:rPr lang="en-US" dirty="0" smtClean="0"/>
              <a:t> 3 (</a:t>
            </a:r>
            <a:r>
              <a:rPr lang="en-US" dirty="0" err="1" smtClean="0"/>
              <a:t>tiga</a:t>
            </a:r>
            <a:r>
              <a:rPr lang="en-US" dirty="0" smtClean="0"/>
              <a:t>) </a:t>
            </a:r>
            <a:r>
              <a:rPr lang="en-US" dirty="0" err="1" smtClean="0"/>
              <a:t>bulan</a:t>
            </a:r>
            <a:r>
              <a:rPr lang="en-US" dirty="0" smtClean="0"/>
              <a:t> </a:t>
            </a:r>
            <a:r>
              <a:rPr lang="en-US" dirty="0" err="1" smtClean="0"/>
              <a:t>dihitung</a:t>
            </a:r>
            <a:r>
              <a:rPr lang="en-US" dirty="0" smtClean="0"/>
              <a:t> </a:t>
            </a:r>
            <a:r>
              <a:rPr lang="en-US" dirty="0" err="1" smtClean="0"/>
              <a:t>dari</a:t>
            </a:r>
            <a:r>
              <a:rPr lang="en-US" dirty="0" smtClean="0"/>
              <a:t> </a:t>
            </a:r>
            <a:r>
              <a:rPr lang="en-US" dirty="0" err="1" smtClean="0"/>
              <a:t>tanggal</a:t>
            </a:r>
            <a:r>
              <a:rPr lang="en-US" dirty="0" smtClean="0"/>
              <a:t> </a:t>
            </a:r>
            <a:r>
              <a:rPr lang="en-US" dirty="0" err="1" smtClean="0"/>
              <a:t>Keputusan</a:t>
            </a:r>
            <a:r>
              <a:rPr lang="en-US" dirty="0" smtClean="0"/>
              <a:t> </a:t>
            </a:r>
            <a:r>
              <a:rPr lang="en-US" dirty="0" err="1" smtClean="0"/>
              <a:t>diterima</a:t>
            </a:r>
            <a:r>
              <a:rPr lang="en-US" dirty="0" smtClean="0"/>
              <a:t> </a:t>
            </a:r>
            <a:r>
              <a:rPr lang="en-US" dirty="0" err="1" smtClean="0"/>
              <a:t>sampai</a:t>
            </a:r>
            <a:r>
              <a:rPr lang="en-US" dirty="0" smtClean="0"/>
              <a:t> </a:t>
            </a:r>
            <a:r>
              <a:rPr lang="en-US" dirty="0" err="1" smtClean="0"/>
              <a:t>dengan</a:t>
            </a:r>
            <a:r>
              <a:rPr lang="en-US" dirty="0" smtClean="0"/>
              <a:t> </a:t>
            </a:r>
            <a:r>
              <a:rPr lang="en-US" dirty="0" err="1" smtClean="0"/>
              <a:t>tanggal</a:t>
            </a:r>
            <a:r>
              <a:rPr lang="en-US" dirty="0" smtClean="0"/>
              <a:t>  </a:t>
            </a:r>
            <a:r>
              <a:rPr lang="en-US" dirty="0" err="1" smtClean="0"/>
              <a:t>Surat</a:t>
            </a:r>
            <a:r>
              <a:rPr lang="en-US" dirty="0" smtClean="0"/>
              <a:t> Banding </a:t>
            </a:r>
            <a:r>
              <a:rPr lang="en-US" dirty="0" err="1" smtClean="0"/>
              <a:t>dikirim</a:t>
            </a:r>
            <a:r>
              <a:rPr lang="en-US" dirty="0" smtClean="0"/>
              <a:t> </a:t>
            </a:r>
            <a:r>
              <a:rPr lang="en-US" dirty="0" err="1" smtClean="0"/>
              <a:t>oleh</a:t>
            </a:r>
            <a:r>
              <a:rPr lang="en-US" dirty="0" smtClean="0"/>
              <a:t> </a:t>
            </a:r>
            <a:r>
              <a:rPr lang="en-US" dirty="0" err="1" smtClean="0"/>
              <a:t>pemohon</a:t>
            </a:r>
            <a:r>
              <a:rPr lang="en-US" dirty="0" smtClean="0"/>
              <a:t> Banding</a:t>
            </a:r>
          </a:p>
          <a:p>
            <a:pPr>
              <a:buNone/>
            </a:pPr>
            <a:r>
              <a:rPr lang="en-US" dirty="0" smtClean="0"/>
              <a:t>4.  </a:t>
            </a:r>
            <a:r>
              <a:rPr lang="en-US" dirty="0" err="1" smtClean="0"/>
              <a:t>dimaksud</a:t>
            </a:r>
            <a:r>
              <a:rPr lang="en-US" dirty="0" smtClean="0"/>
              <a:t> </a:t>
            </a:r>
            <a:r>
              <a:rPr lang="en-US" dirty="0" err="1" smtClean="0"/>
              <a:t>sesuai</a:t>
            </a:r>
            <a:r>
              <a:rPr lang="en-US" dirty="0" smtClean="0"/>
              <a:t> </a:t>
            </a:r>
            <a:r>
              <a:rPr lang="en-US" dirty="0" err="1" smtClean="0"/>
              <a:t>dengan</a:t>
            </a:r>
            <a:r>
              <a:rPr lang="en-US" dirty="0" smtClean="0"/>
              <a:t> </a:t>
            </a:r>
            <a:r>
              <a:rPr lang="en-US" dirty="0" err="1" smtClean="0"/>
              <a:t>ketentuan</a:t>
            </a:r>
            <a:r>
              <a:rPr lang="en-US" dirty="0" smtClean="0"/>
              <a:t> yang </a:t>
            </a:r>
            <a:r>
              <a:rPr lang="en-US" dirty="0" err="1" smtClean="0"/>
              <a:t>berlaku</a:t>
            </a:r>
            <a:r>
              <a:rPr lang="en-US" dirty="0" smtClean="0"/>
              <a:t>, </a:t>
            </a:r>
            <a:r>
              <a:rPr lang="en-US" dirty="0" err="1" smtClean="0"/>
              <a:t>maka</a:t>
            </a:r>
            <a:r>
              <a:rPr lang="en-US" dirty="0" smtClean="0"/>
              <a:t> </a:t>
            </a:r>
            <a:r>
              <a:rPr lang="en-US" dirty="0" err="1" smtClean="0"/>
              <a:t>tanggal</a:t>
            </a:r>
            <a:r>
              <a:rPr lang="en-US" dirty="0" smtClean="0"/>
              <a:t> </a:t>
            </a:r>
            <a:r>
              <a:rPr lang="en-US" dirty="0" err="1" smtClean="0"/>
              <a:t>penerimaan</a:t>
            </a:r>
            <a:r>
              <a:rPr lang="en-US" dirty="0" smtClean="0"/>
              <a:t> </a:t>
            </a:r>
            <a:r>
              <a:rPr lang="en-US" dirty="0" err="1" smtClean="0"/>
              <a:t>Surat</a:t>
            </a:r>
            <a:r>
              <a:rPr lang="en-US" dirty="0" smtClean="0"/>
              <a:t> Banding </a:t>
            </a:r>
            <a:r>
              <a:rPr lang="en-US" dirty="0" err="1" smtClean="0"/>
              <a:t>adalah</a:t>
            </a:r>
            <a:r>
              <a:rPr lang="en-US" dirty="0" smtClean="0"/>
              <a:t> </a:t>
            </a:r>
            <a:r>
              <a:rPr lang="en-US" dirty="0" err="1" smtClean="0"/>
              <a:t>tanggal</a:t>
            </a:r>
            <a:r>
              <a:rPr lang="en-US" dirty="0" smtClean="0"/>
              <a:t> </a:t>
            </a:r>
            <a:r>
              <a:rPr lang="en-US" dirty="0" err="1" smtClean="0"/>
              <a:t>diterima</a:t>
            </a:r>
            <a:r>
              <a:rPr lang="en-US" dirty="0" smtClean="0"/>
              <a:t> </a:t>
            </a:r>
          </a:p>
          <a:p>
            <a:pPr>
              <a:buNone/>
            </a:pPr>
            <a:r>
              <a:rPr lang="en-US" dirty="0" smtClean="0"/>
              <a:t>5.  </a:t>
            </a:r>
            <a:r>
              <a:rPr lang="en-US" dirty="0" err="1" smtClean="0"/>
              <a:t>surat</a:t>
            </a:r>
            <a:r>
              <a:rPr lang="en-US" dirty="0" smtClean="0"/>
              <a:t> </a:t>
            </a:r>
            <a:r>
              <a:rPr lang="en-US" dirty="0" err="1" smtClean="0"/>
              <a:t>atau</a:t>
            </a:r>
            <a:r>
              <a:rPr lang="en-US" dirty="0" smtClean="0"/>
              <a:t> </a:t>
            </a:r>
            <a:r>
              <a:rPr lang="en-US" dirty="0" err="1" smtClean="0"/>
              <a:t>dokumen</a:t>
            </a:r>
            <a:r>
              <a:rPr lang="en-US" dirty="0" smtClean="0"/>
              <a:t> </a:t>
            </a:r>
            <a:r>
              <a:rPr lang="en-US" dirty="0" err="1" smtClean="0"/>
              <a:t>susulan</a:t>
            </a:r>
            <a:r>
              <a:rPr lang="en-US" dirty="0" smtClean="0"/>
              <a:t> </a:t>
            </a:r>
            <a:r>
              <a:rPr lang="en-US" dirty="0" err="1" smtClean="0"/>
              <a:t>dimaksud</a:t>
            </a:r>
            <a:r>
              <a:rPr lang="en-US" dirty="0" smtClean="0"/>
              <a:t>.</a:t>
            </a:r>
          </a:p>
          <a:p>
            <a:pPr algn="just">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2984"/>
            <a:ext cx="8229600" cy="4525963"/>
          </a:xfrm>
          <a:ln>
            <a:solidFill>
              <a:schemeClr val="accent1"/>
            </a:solidFill>
          </a:ln>
        </p:spPr>
        <p:txBody>
          <a:bodyPr>
            <a:normAutofit/>
          </a:bodyPr>
          <a:lstStyle/>
          <a:p>
            <a:pPr>
              <a:buNone/>
            </a:pPr>
            <a:r>
              <a:rPr lang="en-US" sz="5400" dirty="0" smtClean="0"/>
              <a:t>    </a:t>
            </a:r>
          </a:p>
          <a:p>
            <a:pPr algn="ctr">
              <a:buNone/>
            </a:pPr>
            <a:endParaRPr lang="en-US" sz="5400" dirty="0" smtClean="0"/>
          </a:p>
          <a:p>
            <a:pPr algn="ctr">
              <a:buNone/>
            </a:pPr>
            <a:r>
              <a:rPr lang="en-US" sz="5400" dirty="0" smtClean="0"/>
              <a:t>PEMBUKTIAN</a:t>
            </a:r>
            <a:endParaRPr lang="en-US" sz="5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25404"/>
          </a:xfrm>
        </p:spPr>
        <p:txBody>
          <a:bodyPr>
            <a:normAutofit fontScale="90000"/>
          </a:bodyPr>
          <a:lstStyle/>
          <a:p>
            <a:r>
              <a:rPr lang="en-US" dirty="0" err="1" smtClean="0"/>
              <a:t>Pembuktian</a:t>
            </a:r>
            <a:endParaRPr lang="en-US" dirty="0"/>
          </a:p>
        </p:txBody>
      </p:sp>
      <p:sp>
        <p:nvSpPr>
          <p:cNvPr id="3" name="Content Placeholder 2"/>
          <p:cNvSpPr>
            <a:spLocks noGrp="1"/>
          </p:cNvSpPr>
          <p:nvPr>
            <p:ph idx="1"/>
          </p:nvPr>
        </p:nvSpPr>
        <p:spPr>
          <a:xfrm>
            <a:off x="457200" y="1000108"/>
            <a:ext cx="8229600" cy="5126055"/>
          </a:xfrm>
          <a:ln>
            <a:solidFill>
              <a:schemeClr val="tx1"/>
            </a:solidFill>
          </a:ln>
        </p:spPr>
        <p:txBody>
          <a:bodyPr>
            <a:normAutofit fontScale="25000" lnSpcReduction="20000"/>
          </a:bodyPr>
          <a:lstStyle/>
          <a:p>
            <a:r>
              <a:rPr lang="en-US" dirty="0" smtClean="0"/>
              <a:t>a.</a:t>
            </a:r>
          </a:p>
          <a:p>
            <a:pPr algn="just">
              <a:buNone/>
            </a:pPr>
            <a:r>
              <a:rPr lang="en-US" sz="9600" dirty="0" smtClean="0"/>
              <a:t>1. </a:t>
            </a:r>
            <a:r>
              <a:rPr lang="en-US" sz="9600" dirty="0" err="1" smtClean="0"/>
              <a:t>Akta</a:t>
            </a:r>
            <a:r>
              <a:rPr lang="en-US" sz="9600" dirty="0" smtClean="0"/>
              <a:t> </a:t>
            </a:r>
            <a:r>
              <a:rPr lang="en-US" sz="9600" dirty="0" err="1" smtClean="0"/>
              <a:t>autentik</a:t>
            </a:r>
            <a:r>
              <a:rPr lang="en-US" sz="9600" dirty="0" smtClean="0"/>
              <a:t>, </a:t>
            </a:r>
            <a:r>
              <a:rPr lang="en-US" sz="9600" dirty="0" err="1" smtClean="0"/>
              <a:t>yaitu</a:t>
            </a:r>
            <a:r>
              <a:rPr lang="en-US" sz="9600" dirty="0" smtClean="0"/>
              <a:t> </a:t>
            </a:r>
            <a:r>
              <a:rPr lang="en-US" sz="9600" dirty="0" err="1" smtClean="0"/>
              <a:t>surat</a:t>
            </a:r>
            <a:r>
              <a:rPr lang="en-US" sz="9600" dirty="0" smtClean="0"/>
              <a:t> yang </a:t>
            </a:r>
            <a:r>
              <a:rPr lang="en-US" sz="9600" dirty="0" err="1" smtClean="0"/>
              <a:t>dibuat</a:t>
            </a:r>
            <a:r>
              <a:rPr lang="en-US" sz="9600" dirty="0" smtClean="0"/>
              <a:t> </a:t>
            </a:r>
            <a:r>
              <a:rPr lang="en-US" sz="9600" dirty="0" err="1" smtClean="0"/>
              <a:t>oleh</a:t>
            </a:r>
            <a:r>
              <a:rPr lang="en-US" sz="9600" dirty="0" smtClean="0"/>
              <a:t> </a:t>
            </a:r>
            <a:r>
              <a:rPr lang="en-US" sz="9600" dirty="0" err="1" smtClean="0"/>
              <a:t>atau</a:t>
            </a:r>
            <a:r>
              <a:rPr lang="en-US" sz="9600" dirty="0" smtClean="0"/>
              <a:t> </a:t>
            </a:r>
            <a:r>
              <a:rPr lang="en-US" sz="9600" dirty="0" err="1" smtClean="0"/>
              <a:t>dihadapan</a:t>
            </a:r>
            <a:r>
              <a:rPr lang="en-US" sz="9600" dirty="0" smtClean="0"/>
              <a:t> </a:t>
            </a:r>
            <a:r>
              <a:rPr lang="en-US" sz="9600" dirty="0" err="1" smtClean="0"/>
              <a:t>seorang</a:t>
            </a:r>
            <a:r>
              <a:rPr lang="en-US" sz="9600" dirty="0" smtClean="0"/>
              <a:t> </a:t>
            </a:r>
            <a:r>
              <a:rPr lang="en-US" sz="9600" dirty="0" err="1" smtClean="0"/>
              <a:t>pejabat</a:t>
            </a:r>
            <a:r>
              <a:rPr lang="en-US" sz="9600" dirty="0" smtClean="0"/>
              <a:t> </a:t>
            </a:r>
            <a:r>
              <a:rPr lang="en-US" sz="9600" dirty="0" err="1" smtClean="0"/>
              <a:t>umum</a:t>
            </a:r>
            <a:r>
              <a:rPr lang="en-US" sz="9600" dirty="0" smtClean="0"/>
              <a:t>, yang </a:t>
            </a:r>
            <a:r>
              <a:rPr lang="en-US" sz="9600" dirty="0" err="1" smtClean="0"/>
              <a:t>menurut</a:t>
            </a:r>
            <a:r>
              <a:rPr lang="en-US" sz="9600" dirty="0" smtClean="0"/>
              <a:t> </a:t>
            </a:r>
            <a:r>
              <a:rPr lang="en-US" sz="9600" dirty="0" err="1" smtClean="0"/>
              <a:t>peraturan</a:t>
            </a:r>
            <a:r>
              <a:rPr lang="en-US" sz="9600" dirty="0" smtClean="0"/>
              <a:t> </a:t>
            </a:r>
            <a:r>
              <a:rPr lang="en-US" sz="9600" dirty="0" err="1" smtClean="0"/>
              <a:t>perundang</a:t>
            </a:r>
            <a:r>
              <a:rPr lang="en-US" sz="9600" dirty="0" smtClean="0"/>
              <a:t>-</a:t>
            </a:r>
          </a:p>
          <a:p>
            <a:pPr algn="just">
              <a:buNone/>
            </a:pPr>
            <a:r>
              <a:rPr lang="en-US" sz="9600" dirty="0" smtClean="0"/>
              <a:t>      </a:t>
            </a:r>
            <a:r>
              <a:rPr lang="en-US" sz="9600" dirty="0" err="1" smtClean="0"/>
              <a:t>undangan</a:t>
            </a:r>
            <a:r>
              <a:rPr lang="en-US" sz="9600" dirty="0" smtClean="0"/>
              <a:t> </a:t>
            </a:r>
            <a:r>
              <a:rPr lang="en-US" sz="9600" dirty="0" err="1" smtClean="0"/>
              <a:t>berwenang</a:t>
            </a:r>
            <a:r>
              <a:rPr lang="en-US" sz="9600" dirty="0" smtClean="0"/>
              <a:t> </a:t>
            </a:r>
            <a:r>
              <a:rPr lang="en-US" sz="9600" dirty="0" err="1" smtClean="0"/>
              <a:t>membuat</a:t>
            </a:r>
            <a:r>
              <a:rPr lang="en-US" sz="9600" dirty="0" smtClean="0"/>
              <a:t> </a:t>
            </a:r>
            <a:r>
              <a:rPr lang="en-US" sz="9600" dirty="0" err="1" smtClean="0"/>
              <a:t>surat</a:t>
            </a:r>
            <a:r>
              <a:rPr lang="en-US" sz="9600" dirty="0" smtClean="0"/>
              <a:t> </a:t>
            </a:r>
            <a:r>
              <a:rPr lang="en-US" sz="9600" dirty="0" err="1" smtClean="0"/>
              <a:t>itu</a:t>
            </a:r>
            <a:r>
              <a:rPr lang="en-US" sz="9600" dirty="0" smtClean="0"/>
              <a:t> </a:t>
            </a:r>
            <a:r>
              <a:rPr lang="en-US" sz="9600" dirty="0" err="1" smtClean="0"/>
              <a:t>dengan</a:t>
            </a:r>
            <a:r>
              <a:rPr lang="en-US" sz="9600" dirty="0" smtClean="0"/>
              <a:t> </a:t>
            </a:r>
            <a:r>
              <a:rPr lang="en-US" sz="9600" dirty="0" err="1" smtClean="0"/>
              <a:t>maksud</a:t>
            </a:r>
            <a:r>
              <a:rPr lang="en-US" sz="9600" dirty="0" smtClean="0"/>
              <a:t> </a:t>
            </a:r>
            <a:r>
              <a:rPr lang="en-US" sz="9600" dirty="0" err="1" smtClean="0"/>
              <a:t>untuk</a:t>
            </a:r>
            <a:r>
              <a:rPr lang="en-US" sz="9600" dirty="0" smtClean="0"/>
              <a:t> </a:t>
            </a:r>
            <a:r>
              <a:rPr lang="en-US" sz="9600" dirty="0" err="1" smtClean="0"/>
              <a:t>dipergunakan</a:t>
            </a:r>
            <a:r>
              <a:rPr lang="en-US" sz="9600" dirty="0" smtClean="0"/>
              <a:t> </a:t>
            </a:r>
            <a:r>
              <a:rPr lang="en-US" sz="9600" dirty="0" err="1" smtClean="0"/>
              <a:t>sebagai</a:t>
            </a:r>
            <a:r>
              <a:rPr lang="en-US" sz="9600" dirty="0" smtClean="0"/>
              <a:t> </a:t>
            </a:r>
            <a:r>
              <a:rPr lang="en-US" sz="9600" dirty="0" err="1" smtClean="0"/>
              <a:t>alat</a:t>
            </a:r>
            <a:r>
              <a:rPr lang="en-US" sz="9600" dirty="0" smtClean="0"/>
              <a:t> </a:t>
            </a:r>
            <a:r>
              <a:rPr lang="en-US" sz="9600" dirty="0" err="1" smtClean="0"/>
              <a:t>bukti</a:t>
            </a:r>
            <a:r>
              <a:rPr lang="en-US" sz="9600" dirty="0" smtClean="0"/>
              <a:t>  </a:t>
            </a:r>
            <a:r>
              <a:rPr lang="en-US" sz="9600" dirty="0" err="1" smtClean="0"/>
              <a:t>tentang</a:t>
            </a:r>
            <a:r>
              <a:rPr lang="en-US" sz="9600" dirty="0" smtClean="0"/>
              <a:t> </a:t>
            </a:r>
            <a:r>
              <a:rPr lang="en-US" sz="9600" dirty="0" err="1" smtClean="0"/>
              <a:t>peristiwa</a:t>
            </a:r>
            <a:r>
              <a:rPr lang="en-US" sz="9600" dirty="0" smtClean="0"/>
              <a:t> </a:t>
            </a:r>
            <a:r>
              <a:rPr lang="en-US" sz="9600" dirty="0" err="1" smtClean="0"/>
              <a:t>atau</a:t>
            </a:r>
            <a:r>
              <a:rPr lang="en-US" sz="9600" dirty="0" smtClean="0"/>
              <a:t> </a:t>
            </a:r>
            <a:r>
              <a:rPr lang="en-US" sz="9600" dirty="0" err="1" smtClean="0"/>
              <a:t>peristiwa</a:t>
            </a:r>
            <a:r>
              <a:rPr lang="en-US" sz="9600" dirty="0" smtClean="0"/>
              <a:t> </a:t>
            </a:r>
            <a:r>
              <a:rPr lang="en-US" sz="9600" dirty="0" err="1" smtClean="0"/>
              <a:t>hukum</a:t>
            </a:r>
            <a:r>
              <a:rPr lang="en-US" sz="9600" dirty="0" smtClean="0"/>
              <a:t> yang </a:t>
            </a:r>
            <a:r>
              <a:rPr lang="en-US" sz="9600" dirty="0" err="1" smtClean="0"/>
              <a:t>tercantum</a:t>
            </a:r>
            <a:r>
              <a:rPr lang="en-US" sz="9600" dirty="0" smtClean="0"/>
              <a:t> </a:t>
            </a:r>
            <a:r>
              <a:rPr lang="en-US" sz="9600" dirty="0" err="1" smtClean="0"/>
              <a:t>didalamnya</a:t>
            </a:r>
            <a:r>
              <a:rPr lang="en-US" sz="9600" dirty="0" smtClean="0"/>
              <a:t>;</a:t>
            </a:r>
          </a:p>
          <a:p>
            <a:pPr algn="just">
              <a:buNone/>
            </a:pPr>
            <a:r>
              <a:rPr lang="en-US" sz="9600" dirty="0" smtClean="0"/>
              <a:t>2. </a:t>
            </a:r>
            <a:r>
              <a:rPr lang="en-US" sz="9600" dirty="0" err="1" smtClean="0"/>
              <a:t>Akta</a:t>
            </a:r>
            <a:r>
              <a:rPr lang="en-US" sz="9600" dirty="0" smtClean="0"/>
              <a:t> </a:t>
            </a:r>
            <a:r>
              <a:rPr lang="en-US" sz="9600" dirty="0" err="1" smtClean="0"/>
              <a:t>di</a:t>
            </a:r>
            <a:r>
              <a:rPr lang="en-US" sz="9600" dirty="0" smtClean="0"/>
              <a:t> </a:t>
            </a:r>
            <a:r>
              <a:rPr lang="en-US" sz="9600" dirty="0" err="1" smtClean="0"/>
              <a:t>bawah</a:t>
            </a:r>
            <a:r>
              <a:rPr lang="en-US" sz="9600" dirty="0" smtClean="0"/>
              <a:t> </a:t>
            </a:r>
            <a:r>
              <a:rPr lang="en-US" sz="9600" dirty="0" err="1" smtClean="0"/>
              <a:t>tangan</a:t>
            </a:r>
            <a:r>
              <a:rPr lang="en-US" sz="9600" dirty="0" smtClean="0"/>
              <a:t> </a:t>
            </a:r>
            <a:r>
              <a:rPr lang="en-US" sz="9600" dirty="0" err="1" smtClean="0"/>
              <a:t>yaitu</a:t>
            </a:r>
            <a:r>
              <a:rPr lang="en-US" sz="9600" dirty="0" smtClean="0"/>
              <a:t> </a:t>
            </a:r>
            <a:r>
              <a:rPr lang="en-US" sz="9600" dirty="0" err="1" smtClean="0"/>
              <a:t>surat</a:t>
            </a:r>
            <a:r>
              <a:rPr lang="en-US" sz="9600" dirty="0" smtClean="0"/>
              <a:t> yang </a:t>
            </a:r>
            <a:r>
              <a:rPr lang="en-US" sz="9600" dirty="0" err="1" smtClean="0"/>
              <a:t>dibuat</a:t>
            </a:r>
            <a:r>
              <a:rPr lang="en-US" sz="9600" dirty="0" smtClean="0"/>
              <a:t> </a:t>
            </a:r>
            <a:r>
              <a:rPr lang="en-US" sz="9600" dirty="0" err="1" smtClean="0"/>
              <a:t>dan</a:t>
            </a:r>
            <a:r>
              <a:rPr lang="en-US" sz="9600" dirty="0" smtClean="0"/>
              <a:t> </a:t>
            </a:r>
            <a:r>
              <a:rPr lang="en-US" sz="9600" dirty="0" err="1" smtClean="0"/>
              <a:t>ditandat</a:t>
            </a:r>
            <a:r>
              <a:rPr lang="en-US" sz="9600" dirty="0" smtClean="0"/>
              <a:t> </a:t>
            </a:r>
            <a:r>
              <a:rPr lang="en-US" sz="9600" dirty="0" err="1" smtClean="0"/>
              <a:t>angani</a:t>
            </a:r>
            <a:r>
              <a:rPr lang="en-US" sz="9600" dirty="0" smtClean="0"/>
              <a:t> </a:t>
            </a:r>
            <a:r>
              <a:rPr lang="en-US" sz="9600" dirty="0" err="1" smtClean="0"/>
              <a:t>oleh</a:t>
            </a:r>
            <a:r>
              <a:rPr lang="en-US" sz="9600" dirty="0" smtClean="0"/>
              <a:t> </a:t>
            </a:r>
            <a:r>
              <a:rPr lang="en-US" sz="9600" dirty="0" err="1" smtClean="0"/>
              <a:t>pihak</a:t>
            </a:r>
            <a:r>
              <a:rPr lang="en-US" sz="9600" dirty="0" smtClean="0"/>
              <a:t>- </a:t>
            </a:r>
            <a:r>
              <a:rPr lang="en-US" sz="9600" dirty="0" err="1" smtClean="0"/>
              <a:t>pihak</a:t>
            </a:r>
            <a:r>
              <a:rPr lang="en-US" sz="9600" dirty="0" smtClean="0"/>
              <a:t> yang </a:t>
            </a:r>
            <a:r>
              <a:rPr lang="en-US" sz="9600" dirty="0" err="1" smtClean="0"/>
              <a:t>bersangkutan</a:t>
            </a:r>
            <a:r>
              <a:rPr lang="en-US" sz="9600" dirty="0" smtClean="0"/>
              <a:t> </a:t>
            </a:r>
            <a:r>
              <a:rPr lang="en-US" sz="9600" dirty="0" err="1" smtClean="0"/>
              <a:t>dengan</a:t>
            </a:r>
            <a:r>
              <a:rPr lang="en-US" sz="9600" dirty="0" smtClean="0"/>
              <a:t>  </a:t>
            </a:r>
            <a:r>
              <a:rPr lang="en-US" sz="9600" dirty="0" err="1" smtClean="0"/>
              <a:t>maksud</a:t>
            </a:r>
            <a:r>
              <a:rPr lang="en-US" sz="9600" dirty="0" smtClean="0"/>
              <a:t> </a:t>
            </a:r>
            <a:r>
              <a:rPr lang="en-US" sz="9600" dirty="0" err="1" smtClean="0"/>
              <a:t>untuk</a:t>
            </a:r>
            <a:r>
              <a:rPr lang="en-US" sz="9600" dirty="0" smtClean="0"/>
              <a:t> </a:t>
            </a:r>
            <a:r>
              <a:rPr lang="en-US" sz="9600" dirty="0" err="1" smtClean="0"/>
              <a:t>dipergunakan</a:t>
            </a:r>
            <a:r>
              <a:rPr lang="en-US" sz="9600" dirty="0" smtClean="0"/>
              <a:t> </a:t>
            </a:r>
            <a:r>
              <a:rPr lang="en-US" sz="9600" dirty="0" err="1" smtClean="0"/>
              <a:t>sebagai</a:t>
            </a:r>
            <a:r>
              <a:rPr lang="en-US" sz="9600" dirty="0" smtClean="0"/>
              <a:t> </a:t>
            </a:r>
            <a:r>
              <a:rPr lang="en-US" sz="9600" dirty="0" err="1" smtClean="0"/>
              <a:t>alat</a:t>
            </a:r>
            <a:r>
              <a:rPr lang="en-US" sz="9600" dirty="0" smtClean="0"/>
              <a:t> </a:t>
            </a:r>
            <a:r>
              <a:rPr lang="en-US" sz="9600" dirty="0" err="1" smtClean="0"/>
              <a:t>bukti</a:t>
            </a:r>
            <a:r>
              <a:rPr lang="en-US" sz="9600" dirty="0" smtClean="0"/>
              <a:t> </a:t>
            </a:r>
            <a:r>
              <a:rPr lang="en-US" sz="9600" dirty="0" err="1" smtClean="0"/>
              <a:t>tentang</a:t>
            </a:r>
            <a:r>
              <a:rPr lang="en-US" sz="9600" dirty="0" smtClean="0"/>
              <a:t> </a:t>
            </a:r>
            <a:r>
              <a:rPr lang="en-US" sz="9600" dirty="0" err="1" smtClean="0"/>
              <a:t>peristiwa</a:t>
            </a:r>
            <a:r>
              <a:rPr lang="en-US" sz="9600" dirty="0" smtClean="0"/>
              <a:t> </a:t>
            </a:r>
            <a:r>
              <a:rPr lang="en-US" sz="9600" dirty="0" err="1" smtClean="0"/>
              <a:t>atau</a:t>
            </a:r>
            <a:r>
              <a:rPr lang="en-US" sz="9600" dirty="0" smtClean="0"/>
              <a:t> </a:t>
            </a:r>
            <a:r>
              <a:rPr lang="en-US" sz="9600" dirty="0" err="1" smtClean="0"/>
              <a:t>peristiwa</a:t>
            </a:r>
            <a:r>
              <a:rPr lang="en-US" sz="9600" dirty="0" smtClean="0"/>
              <a:t> </a:t>
            </a:r>
            <a:r>
              <a:rPr lang="en-US" sz="9600" dirty="0" err="1" smtClean="0"/>
              <a:t>hukum</a:t>
            </a:r>
            <a:r>
              <a:rPr lang="en-US" sz="9600" dirty="0" smtClean="0"/>
              <a:t> yang </a:t>
            </a:r>
            <a:r>
              <a:rPr lang="en-US" sz="9600" dirty="0" err="1" smtClean="0"/>
              <a:t>tercantum</a:t>
            </a:r>
            <a:r>
              <a:rPr lang="en-US" sz="9600" dirty="0" smtClean="0"/>
              <a:t>  </a:t>
            </a:r>
            <a:r>
              <a:rPr lang="en-US" sz="9600" dirty="0" err="1" smtClean="0"/>
              <a:t>didalamnya</a:t>
            </a:r>
            <a:r>
              <a:rPr lang="en-US" sz="9600" dirty="0" smtClean="0"/>
              <a:t>;</a:t>
            </a:r>
          </a:p>
          <a:p>
            <a:pPr algn="just">
              <a:buNone/>
            </a:pPr>
            <a:r>
              <a:rPr lang="en-US" sz="9600" dirty="0" smtClean="0"/>
              <a:t>3. </a:t>
            </a:r>
            <a:r>
              <a:rPr lang="en-US" sz="9600" dirty="0" err="1" smtClean="0"/>
              <a:t>Surat</a:t>
            </a:r>
            <a:r>
              <a:rPr lang="en-US" sz="9600" dirty="0" smtClean="0"/>
              <a:t> </a:t>
            </a:r>
            <a:r>
              <a:rPr lang="en-US" sz="9600" dirty="0" err="1" smtClean="0"/>
              <a:t>keputusan</a:t>
            </a:r>
            <a:r>
              <a:rPr lang="en-US" sz="9600" dirty="0" smtClean="0"/>
              <a:t> </a:t>
            </a:r>
            <a:r>
              <a:rPr lang="en-US" sz="9600" dirty="0" err="1" smtClean="0"/>
              <a:t>atau</a:t>
            </a:r>
            <a:r>
              <a:rPr lang="en-US" sz="9600" dirty="0" smtClean="0"/>
              <a:t> </a:t>
            </a:r>
            <a:r>
              <a:rPr lang="en-US" sz="9600" dirty="0" err="1" smtClean="0"/>
              <a:t>surat</a:t>
            </a:r>
            <a:r>
              <a:rPr lang="en-US" sz="9600" dirty="0" smtClean="0"/>
              <a:t> </a:t>
            </a:r>
            <a:r>
              <a:rPr lang="en-US" sz="9600" dirty="0" err="1" smtClean="0"/>
              <a:t>ketetapan</a:t>
            </a:r>
            <a:r>
              <a:rPr lang="en-US" sz="9600" dirty="0" smtClean="0"/>
              <a:t> yang </a:t>
            </a:r>
            <a:r>
              <a:rPr lang="en-US" sz="9600" dirty="0" err="1" smtClean="0"/>
              <a:t>diterbitkan</a:t>
            </a:r>
            <a:r>
              <a:rPr lang="en-US" sz="9600" dirty="0" smtClean="0"/>
              <a:t> </a:t>
            </a:r>
            <a:r>
              <a:rPr lang="en-US" sz="9600" dirty="0" err="1" smtClean="0"/>
              <a:t>oleh</a:t>
            </a:r>
            <a:r>
              <a:rPr lang="en-US" sz="9600" dirty="0" smtClean="0"/>
              <a:t> </a:t>
            </a:r>
            <a:r>
              <a:rPr lang="en-US" sz="9600" dirty="0" err="1" smtClean="0"/>
              <a:t>Pejabat</a:t>
            </a:r>
            <a:r>
              <a:rPr lang="en-US" sz="9600" dirty="0" smtClean="0"/>
              <a:t> yang </a:t>
            </a:r>
            <a:r>
              <a:rPr lang="en-US" sz="9600" dirty="0" err="1" smtClean="0"/>
              <a:t>berwenang</a:t>
            </a:r>
            <a:r>
              <a:rPr lang="en-US" sz="9600" dirty="0" smtClean="0"/>
              <a:t>;</a:t>
            </a:r>
          </a:p>
          <a:p>
            <a:pPr algn="just">
              <a:buNone/>
            </a:pPr>
            <a:r>
              <a:rPr lang="en-US" sz="9600" dirty="0" smtClean="0"/>
              <a:t>4. </a:t>
            </a:r>
            <a:r>
              <a:rPr lang="en-US" sz="9600" dirty="0" err="1" smtClean="0"/>
              <a:t>Surat</a:t>
            </a:r>
            <a:r>
              <a:rPr lang="en-US" sz="9600" dirty="0" smtClean="0"/>
              <a:t>- </a:t>
            </a:r>
            <a:r>
              <a:rPr lang="en-US" sz="9600" dirty="0" err="1" smtClean="0"/>
              <a:t>surat</a:t>
            </a:r>
            <a:r>
              <a:rPr lang="en-US" sz="9600" dirty="0" smtClean="0"/>
              <a:t> lain </a:t>
            </a:r>
            <a:r>
              <a:rPr lang="en-US" sz="9600" dirty="0" err="1" smtClean="0"/>
              <a:t>atau</a:t>
            </a:r>
            <a:r>
              <a:rPr lang="en-US" sz="9600" dirty="0" smtClean="0"/>
              <a:t> </a:t>
            </a:r>
            <a:r>
              <a:rPr lang="en-US" sz="9600" dirty="0" err="1" smtClean="0"/>
              <a:t>tul</a:t>
            </a:r>
            <a:r>
              <a:rPr lang="en-US" sz="9600" dirty="0" smtClean="0"/>
              <a:t> </a:t>
            </a:r>
            <a:r>
              <a:rPr lang="en-US" sz="9600" dirty="0" err="1" smtClean="0"/>
              <a:t>isan</a:t>
            </a:r>
            <a:r>
              <a:rPr lang="en-US" sz="9600" dirty="0" smtClean="0"/>
              <a:t> yang </a:t>
            </a:r>
            <a:r>
              <a:rPr lang="en-US" sz="9600" dirty="0" err="1" smtClean="0"/>
              <a:t>tidak</a:t>
            </a:r>
            <a:r>
              <a:rPr lang="en-US" sz="9600" dirty="0" smtClean="0"/>
              <a:t> </a:t>
            </a:r>
            <a:r>
              <a:rPr lang="en-US" sz="9600" dirty="0" err="1" smtClean="0"/>
              <a:t>termasuk</a:t>
            </a:r>
            <a:r>
              <a:rPr lang="en-US" sz="9600" dirty="0" smtClean="0"/>
              <a:t> </a:t>
            </a:r>
            <a:r>
              <a:rPr lang="en-US" sz="9600" dirty="0" err="1" smtClean="0"/>
              <a:t>huruf</a:t>
            </a:r>
            <a:r>
              <a:rPr lang="en-US" sz="9600" dirty="0" smtClean="0"/>
              <a:t> a, </a:t>
            </a:r>
            <a:r>
              <a:rPr lang="en-US" sz="9600" dirty="0" err="1" smtClean="0"/>
              <a:t>huruf</a:t>
            </a:r>
            <a:r>
              <a:rPr lang="en-US" sz="9600" dirty="0" smtClean="0"/>
              <a:t> b, </a:t>
            </a:r>
            <a:r>
              <a:rPr lang="en-US" sz="9600" dirty="0" err="1" smtClean="0"/>
              <a:t>dan</a:t>
            </a:r>
            <a:r>
              <a:rPr lang="en-US" sz="9600" dirty="0" smtClean="0"/>
              <a:t> </a:t>
            </a:r>
            <a:r>
              <a:rPr lang="en-US" sz="9600" dirty="0" err="1" smtClean="0"/>
              <a:t>huruf</a:t>
            </a:r>
            <a:r>
              <a:rPr lang="en-US" sz="9600" dirty="0" smtClean="0"/>
              <a:t> c yang </a:t>
            </a:r>
            <a:r>
              <a:rPr lang="en-US" sz="9600" dirty="0" err="1" smtClean="0"/>
              <a:t>ada</a:t>
            </a:r>
            <a:r>
              <a:rPr lang="en-US" sz="9600" dirty="0" smtClean="0"/>
              <a:t> </a:t>
            </a:r>
            <a:r>
              <a:rPr lang="en-US" sz="9600" dirty="0" err="1" smtClean="0"/>
              <a:t>kaitannya</a:t>
            </a:r>
            <a:r>
              <a:rPr lang="en-US" sz="9600" dirty="0" smtClean="0"/>
              <a:t> </a:t>
            </a:r>
            <a:r>
              <a:rPr lang="en-US" sz="9600" dirty="0" err="1" smtClean="0"/>
              <a:t>dengan</a:t>
            </a:r>
            <a:r>
              <a:rPr lang="en-US" sz="9600" dirty="0" smtClean="0"/>
              <a:t> Banding </a:t>
            </a:r>
            <a:r>
              <a:rPr lang="en-US" sz="9600" dirty="0" err="1" smtClean="0"/>
              <a:t>atau</a:t>
            </a:r>
            <a:r>
              <a:rPr lang="en-US" sz="9600" dirty="0" smtClean="0"/>
              <a:t> </a:t>
            </a:r>
            <a:r>
              <a:rPr lang="en-US" sz="9600" dirty="0" err="1" smtClean="0"/>
              <a:t>Gugatan</a:t>
            </a:r>
            <a:endParaRPr lang="en-US" sz="9600" dirty="0" smtClean="0"/>
          </a:p>
          <a:p>
            <a:pPr>
              <a:buNone/>
            </a:pPr>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wipe(down)">
                                      <p:cBhvr>
                                        <p:cTn id="4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685800" y="404813"/>
            <a:ext cx="8207375" cy="503237"/>
          </a:xfrm>
        </p:spPr>
        <p:txBody>
          <a:bodyPr>
            <a:normAutofit fontScale="90000"/>
          </a:bodyPr>
          <a:lstStyle/>
          <a:p>
            <a:pPr eaLnBrk="1" hangingPunct="1"/>
            <a:r>
              <a:rPr lang="en-US" sz="3600" b="1" smtClean="0"/>
              <a:t>Pembuktian melalui dokumen</a:t>
            </a:r>
          </a:p>
        </p:txBody>
      </p:sp>
      <p:sp>
        <p:nvSpPr>
          <p:cNvPr id="68611" name="Rectangle 3"/>
          <p:cNvSpPr>
            <a:spLocks noGrp="1" noChangeArrowheads="1"/>
          </p:cNvSpPr>
          <p:nvPr>
            <p:ph idx="1"/>
          </p:nvPr>
        </p:nvSpPr>
        <p:spPr>
          <a:xfrm>
            <a:off x="395288" y="1196975"/>
            <a:ext cx="8353425" cy="5256213"/>
          </a:xfrm>
        </p:spPr>
        <p:txBody>
          <a:bodyPr/>
          <a:lstStyle/>
          <a:p>
            <a:pPr eaLnBrk="1" hangingPunct="1">
              <a:lnSpc>
                <a:spcPct val="80000"/>
              </a:lnSpc>
              <a:buFont typeface="Wingdings" pitchFamily="2" charset="2"/>
              <a:buNone/>
            </a:pPr>
            <a:r>
              <a:rPr lang="en-US" sz="2800" smtClean="0"/>
              <a:t>PAJAK</a:t>
            </a:r>
          </a:p>
          <a:p>
            <a:pPr eaLnBrk="1" hangingPunct="1">
              <a:lnSpc>
                <a:spcPct val="80000"/>
              </a:lnSpc>
            </a:pPr>
            <a:r>
              <a:rPr lang="en-US" sz="2800" smtClean="0"/>
              <a:t>SKPKB/SPT</a:t>
            </a:r>
          </a:p>
          <a:p>
            <a:pPr eaLnBrk="1" hangingPunct="1">
              <a:lnSpc>
                <a:spcPct val="80000"/>
              </a:lnSpc>
            </a:pPr>
            <a:r>
              <a:rPr lang="en-US" sz="2800" smtClean="0"/>
              <a:t>Copy surat keberatan</a:t>
            </a:r>
          </a:p>
          <a:p>
            <a:pPr eaLnBrk="1" hangingPunct="1">
              <a:lnSpc>
                <a:spcPct val="80000"/>
              </a:lnSpc>
            </a:pPr>
            <a:r>
              <a:rPr lang="en-US" sz="2800" smtClean="0"/>
              <a:t>SSP 50%, asli</a:t>
            </a:r>
          </a:p>
          <a:p>
            <a:pPr eaLnBrk="1" hangingPunct="1">
              <a:lnSpc>
                <a:spcPct val="80000"/>
              </a:lnSpc>
            </a:pPr>
            <a:r>
              <a:rPr lang="en-US" sz="2800" smtClean="0"/>
              <a:t>Fakturpajak</a:t>
            </a:r>
          </a:p>
          <a:p>
            <a:pPr eaLnBrk="1" hangingPunct="1">
              <a:lnSpc>
                <a:spcPct val="80000"/>
              </a:lnSpc>
            </a:pPr>
            <a:r>
              <a:rPr lang="en-US" sz="2800" smtClean="0"/>
              <a:t>Nota retur</a:t>
            </a:r>
          </a:p>
          <a:p>
            <a:pPr eaLnBrk="1" hangingPunct="1">
              <a:lnSpc>
                <a:spcPct val="80000"/>
              </a:lnSpc>
            </a:pPr>
            <a:r>
              <a:rPr lang="en-US" sz="2800" smtClean="0"/>
              <a:t>Delivery Order</a:t>
            </a:r>
          </a:p>
          <a:p>
            <a:pPr eaLnBrk="1" hangingPunct="1">
              <a:lnSpc>
                <a:spcPct val="80000"/>
              </a:lnSpc>
            </a:pPr>
            <a:r>
              <a:rPr lang="en-US" sz="2800" smtClean="0"/>
              <a:t>Bank Voucher</a:t>
            </a:r>
          </a:p>
          <a:p>
            <a:pPr eaLnBrk="1" hangingPunct="1">
              <a:lnSpc>
                <a:spcPct val="80000"/>
              </a:lnSpc>
            </a:pPr>
            <a:r>
              <a:rPr lang="en-US" sz="2800" smtClean="0"/>
              <a:t>Bukti Transfer</a:t>
            </a:r>
          </a:p>
          <a:p>
            <a:pPr eaLnBrk="1" hangingPunct="1">
              <a:lnSpc>
                <a:spcPct val="80000"/>
              </a:lnSpc>
            </a:pPr>
            <a:r>
              <a:rPr lang="en-US" sz="2800" smtClean="0"/>
              <a:t>Debet Account</a:t>
            </a:r>
          </a:p>
          <a:p>
            <a:pPr eaLnBrk="1" hangingPunct="1">
              <a:lnSpc>
                <a:spcPct val="80000"/>
              </a:lnSpc>
            </a:pPr>
            <a:r>
              <a:rPr lang="en-US" sz="2000" smtClean="0"/>
              <a:t> </a:t>
            </a:r>
            <a:r>
              <a:rPr lang="en-US" sz="2800" smtClean="0"/>
              <a:t>Kontrak kerja</a:t>
            </a:r>
          </a:p>
          <a:p>
            <a:pPr eaLnBrk="1" hangingPunct="1">
              <a:lnSpc>
                <a:spcPct val="80000"/>
              </a:lnSpc>
            </a:pPr>
            <a:r>
              <a:rPr lang="en-US" sz="2800" smtClean="0"/>
              <a:t>HPP,LHP,KKP SPHP</a:t>
            </a: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685800" y="609600"/>
            <a:ext cx="7989888" cy="442913"/>
          </a:xfrm>
        </p:spPr>
        <p:txBody>
          <a:bodyPr>
            <a:normAutofit fontScale="90000"/>
          </a:bodyPr>
          <a:lstStyle/>
          <a:p>
            <a:pPr eaLnBrk="1" hangingPunct="1"/>
            <a:r>
              <a:rPr lang="en-US" sz="3600" b="1" smtClean="0"/>
              <a:t>Pembuktian melalui dokumen</a:t>
            </a:r>
          </a:p>
        </p:txBody>
      </p:sp>
      <p:sp>
        <p:nvSpPr>
          <p:cNvPr id="69635" name="Rectangle 3"/>
          <p:cNvSpPr>
            <a:spLocks noGrp="1" noChangeArrowheads="1"/>
          </p:cNvSpPr>
          <p:nvPr>
            <p:ph idx="1"/>
          </p:nvPr>
        </p:nvSpPr>
        <p:spPr>
          <a:xfrm>
            <a:off x="323850" y="1196975"/>
            <a:ext cx="8496300" cy="5040313"/>
          </a:xfrm>
        </p:spPr>
        <p:txBody>
          <a:bodyPr>
            <a:normAutofit lnSpcReduction="10000"/>
          </a:bodyPr>
          <a:lstStyle/>
          <a:p>
            <a:pPr eaLnBrk="1" hangingPunct="1">
              <a:lnSpc>
                <a:spcPct val="80000"/>
              </a:lnSpc>
              <a:buNone/>
            </a:pPr>
            <a:r>
              <a:rPr lang="en-US" sz="2800" dirty="0" smtClean="0"/>
              <a:t>PABEAN</a:t>
            </a:r>
          </a:p>
          <a:p>
            <a:pPr eaLnBrk="1" hangingPunct="1">
              <a:lnSpc>
                <a:spcPct val="80000"/>
              </a:lnSpc>
            </a:pPr>
            <a:r>
              <a:rPr lang="en-US" sz="2800" dirty="0" smtClean="0"/>
              <a:t>SP</a:t>
            </a:r>
            <a:r>
              <a:rPr lang="id-ID" sz="2800" dirty="0" smtClean="0"/>
              <a:t>TNP/SPKTNP</a:t>
            </a:r>
            <a:endParaRPr lang="en-US" sz="2800" dirty="0" smtClean="0"/>
          </a:p>
          <a:p>
            <a:pPr eaLnBrk="1" hangingPunct="1">
              <a:lnSpc>
                <a:spcPct val="80000"/>
              </a:lnSpc>
            </a:pPr>
            <a:r>
              <a:rPr lang="en-US" sz="2800" dirty="0" smtClean="0"/>
              <a:t>PIB </a:t>
            </a:r>
            <a:r>
              <a:rPr lang="en-US" sz="2800" dirty="0" err="1" smtClean="0"/>
              <a:t>dan</a:t>
            </a:r>
            <a:r>
              <a:rPr lang="en-US" sz="2800" dirty="0" smtClean="0"/>
              <a:t> dokumen2 :</a:t>
            </a:r>
          </a:p>
          <a:p>
            <a:pPr eaLnBrk="1" hangingPunct="1">
              <a:lnSpc>
                <a:spcPct val="80000"/>
              </a:lnSpc>
              <a:buFontTx/>
              <a:buChar char="-"/>
            </a:pPr>
            <a:r>
              <a:rPr lang="en-US" sz="2800" dirty="0" err="1" smtClean="0"/>
              <a:t>Transportasi</a:t>
            </a:r>
            <a:endParaRPr lang="en-US" sz="2800" dirty="0" smtClean="0"/>
          </a:p>
          <a:p>
            <a:pPr eaLnBrk="1" hangingPunct="1">
              <a:lnSpc>
                <a:spcPct val="80000"/>
              </a:lnSpc>
              <a:buFontTx/>
              <a:buChar char="-"/>
            </a:pPr>
            <a:r>
              <a:rPr lang="en-US" sz="2800" dirty="0" smtClean="0"/>
              <a:t>Financial</a:t>
            </a:r>
          </a:p>
          <a:p>
            <a:pPr eaLnBrk="1" hangingPunct="1">
              <a:lnSpc>
                <a:spcPct val="80000"/>
              </a:lnSpc>
              <a:buFontTx/>
              <a:buChar char="-"/>
            </a:pPr>
            <a:r>
              <a:rPr lang="en-US" sz="2800" dirty="0" smtClean="0"/>
              <a:t>Insurance</a:t>
            </a:r>
          </a:p>
          <a:p>
            <a:pPr eaLnBrk="1" hangingPunct="1">
              <a:lnSpc>
                <a:spcPct val="80000"/>
              </a:lnSpc>
            </a:pPr>
            <a:r>
              <a:rPr lang="en-US" sz="2800" dirty="0" smtClean="0"/>
              <a:t>SSPCP</a:t>
            </a:r>
          </a:p>
          <a:p>
            <a:pPr eaLnBrk="1" hangingPunct="1">
              <a:lnSpc>
                <a:spcPct val="80000"/>
              </a:lnSpc>
            </a:pPr>
            <a:r>
              <a:rPr lang="en-US" sz="2800" dirty="0" err="1" smtClean="0"/>
              <a:t>Bukti</a:t>
            </a:r>
            <a:r>
              <a:rPr lang="en-US" sz="2800" dirty="0" smtClean="0"/>
              <a:t> </a:t>
            </a:r>
            <a:r>
              <a:rPr lang="en-US" sz="2800" dirty="0" err="1" smtClean="0"/>
              <a:t>tanda</a:t>
            </a:r>
            <a:r>
              <a:rPr lang="en-US" sz="2800" dirty="0" smtClean="0"/>
              <a:t> </a:t>
            </a:r>
            <a:r>
              <a:rPr lang="en-US" sz="2800" dirty="0" err="1" smtClean="0"/>
              <a:t>terima</a:t>
            </a:r>
            <a:r>
              <a:rPr lang="en-US" sz="2800" dirty="0" smtClean="0"/>
              <a:t> </a:t>
            </a:r>
            <a:r>
              <a:rPr lang="en-US" sz="2800" dirty="0" err="1" smtClean="0"/>
              <a:t>jaminanBukti</a:t>
            </a:r>
            <a:r>
              <a:rPr lang="en-US" sz="2800" dirty="0" smtClean="0"/>
              <a:t> Transfer</a:t>
            </a:r>
          </a:p>
          <a:p>
            <a:pPr eaLnBrk="1" hangingPunct="1">
              <a:lnSpc>
                <a:spcPct val="80000"/>
              </a:lnSpc>
            </a:pPr>
            <a:r>
              <a:rPr lang="en-US" sz="2800" dirty="0" err="1" smtClean="0"/>
              <a:t>Buku</a:t>
            </a:r>
            <a:r>
              <a:rPr lang="en-US" sz="2800" dirty="0" smtClean="0"/>
              <a:t> </a:t>
            </a:r>
            <a:r>
              <a:rPr lang="en-US" sz="2800" dirty="0" err="1" smtClean="0"/>
              <a:t>Gudang</a:t>
            </a:r>
            <a:endParaRPr lang="en-US" sz="2800" dirty="0" smtClean="0"/>
          </a:p>
          <a:p>
            <a:pPr eaLnBrk="1" hangingPunct="1">
              <a:lnSpc>
                <a:spcPct val="80000"/>
              </a:lnSpc>
            </a:pPr>
            <a:r>
              <a:rPr lang="en-US" sz="2800" dirty="0" smtClean="0"/>
              <a:t>Certificate of Analysis</a:t>
            </a:r>
          </a:p>
          <a:p>
            <a:pPr eaLnBrk="1" hangingPunct="1">
              <a:lnSpc>
                <a:spcPct val="80000"/>
              </a:lnSpc>
            </a:pPr>
            <a:r>
              <a:rPr lang="en-US" sz="2800" dirty="0" smtClean="0"/>
              <a:t>Data </a:t>
            </a:r>
            <a:r>
              <a:rPr lang="en-US" sz="2800" dirty="0" err="1" smtClean="0"/>
              <a:t>tehnis</a:t>
            </a:r>
            <a:endParaRPr lang="en-US" sz="2800" dirty="0" smtClean="0"/>
          </a:p>
          <a:p>
            <a:pPr eaLnBrk="1" hangingPunct="1">
              <a:lnSpc>
                <a:spcPct val="80000"/>
              </a:lnSpc>
            </a:pPr>
            <a:r>
              <a:rPr lang="en-US" sz="2800" dirty="0" smtClean="0"/>
              <a:t>INP/DNP</a:t>
            </a: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539750" y="609600"/>
            <a:ext cx="7993063" cy="298450"/>
          </a:xfrm>
        </p:spPr>
        <p:txBody>
          <a:bodyPr>
            <a:normAutofit fontScale="90000"/>
          </a:bodyPr>
          <a:lstStyle/>
          <a:p>
            <a:pPr eaLnBrk="1" hangingPunct="1"/>
            <a:r>
              <a:rPr lang="en-US" sz="3200" b="1" smtClean="0"/>
              <a:t>Pembuktian melalui pembukuan</a:t>
            </a:r>
          </a:p>
        </p:txBody>
      </p:sp>
      <p:sp>
        <p:nvSpPr>
          <p:cNvPr id="70659" name="Rectangle 3"/>
          <p:cNvSpPr>
            <a:spLocks noGrp="1" noChangeArrowheads="1"/>
          </p:cNvSpPr>
          <p:nvPr>
            <p:ph idx="1"/>
          </p:nvPr>
        </p:nvSpPr>
        <p:spPr>
          <a:xfrm>
            <a:off x="685800" y="1412875"/>
            <a:ext cx="8207375" cy="4683125"/>
          </a:xfrm>
        </p:spPr>
        <p:txBody>
          <a:bodyPr/>
          <a:lstStyle/>
          <a:p>
            <a:pPr eaLnBrk="1" hangingPunct="1">
              <a:lnSpc>
                <a:spcPct val="90000"/>
              </a:lnSpc>
            </a:pPr>
            <a:r>
              <a:rPr lang="en-US" smtClean="0"/>
              <a:t>Sistem pengendalian intern</a:t>
            </a:r>
          </a:p>
          <a:p>
            <a:pPr eaLnBrk="1" hangingPunct="1">
              <a:lnSpc>
                <a:spcPct val="90000"/>
              </a:lnSpc>
            </a:pPr>
            <a:r>
              <a:rPr lang="en-US" smtClean="0"/>
              <a:t>Penyanjian hasil transaksi keuangan</a:t>
            </a:r>
          </a:p>
          <a:p>
            <a:pPr eaLnBrk="1" hangingPunct="1">
              <a:lnSpc>
                <a:spcPct val="90000"/>
              </a:lnSpc>
            </a:pPr>
            <a:r>
              <a:rPr lang="en-US" smtClean="0"/>
              <a:t>Informasi keuangan yg berguna bagi pengambil keputusan ;</a:t>
            </a:r>
          </a:p>
          <a:p>
            <a:pPr eaLnBrk="1" hangingPunct="1">
              <a:lnSpc>
                <a:spcPct val="90000"/>
              </a:lnSpc>
            </a:pPr>
            <a:r>
              <a:rPr lang="en-US" smtClean="0"/>
              <a:t>Kepatuhan </a:t>
            </a:r>
            <a:r>
              <a:rPr lang="en-US" i="1" smtClean="0"/>
              <a:t>(complience)</a:t>
            </a:r>
          </a:p>
          <a:p>
            <a:pPr eaLnBrk="1" hangingPunct="1">
              <a:lnSpc>
                <a:spcPct val="90000"/>
              </a:lnSpc>
            </a:pPr>
            <a:r>
              <a:rPr lang="en-US" smtClean="0"/>
              <a:t>Aktifitas perusahaan (peredaran usaha)</a:t>
            </a:r>
          </a:p>
          <a:p>
            <a:pPr eaLnBrk="1" hangingPunct="1">
              <a:lnSpc>
                <a:spcPct val="90000"/>
              </a:lnSpc>
            </a:pPr>
            <a:r>
              <a:rPr lang="id-ID" smtClean="0"/>
              <a:t> sisa produksi yang dikeluarkan ke dalam Daerah Pabean</a:t>
            </a:r>
            <a:endParaRPr lang="en-US" smtClean="0"/>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685800" y="609600"/>
            <a:ext cx="8062913" cy="371475"/>
          </a:xfrm>
        </p:spPr>
        <p:txBody>
          <a:bodyPr>
            <a:normAutofit fontScale="90000"/>
          </a:bodyPr>
          <a:lstStyle/>
          <a:p>
            <a:pPr eaLnBrk="1" hangingPunct="1"/>
            <a:r>
              <a:rPr lang="en-US" sz="3600" b="1" smtClean="0"/>
              <a:t>Lanjutan</a:t>
            </a:r>
          </a:p>
        </p:txBody>
      </p:sp>
      <p:sp>
        <p:nvSpPr>
          <p:cNvPr id="71683" name="Rectangle 3"/>
          <p:cNvSpPr>
            <a:spLocks noGrp="1" noChangeArrowheads="1"/>
          </p:cNvSpPr>
          <p:nvPr>
            <p:ph idx="1"/>
          </p:nvPr>
        </p:nvSpPr>
        <p:spPr>
          <a:xfrm>
            <a:off x="685800" y="1412875"/>
            <a:ext cx="8062913" cy="4683125"/>
          </a:xfrm>
        </p:spPr>
        <p:txBody>
          <a:bodyPr/>
          <a:lstStyle/>
          <a:p>
            <a:pPr eaLnBrk="1" hangingPunct="1">
              <a:lnSpc>
                <a:spcPct val="90000"/>
              </a:lnSpc>
            </a:pPr>
            <a:r>
              <a:rPr lang="en-US" smtClean="0"/>
              <a:t>Untuk mengetahui cah flow dari pihak ketiga yang membiayai importasi ;</a:t>
            </a:r>
          </a:p>
          <a:p>
            <a:pPr eaLnBrk="1" hangingPunct="1">
              <a:lnSpc>
                <a:spcPct val="90000"/>
              </a:lnSpc>
            </a:pPr>
            <a:r>
              <a:rPr lang="en-US" smtClean="0"/>
              <a:t>Membuktikan kebenaran noram perhitungan yang diterapkan</a:t>
            </a:r>
          </a:p>
          <a:p>
            <a:pPr eaLnBrk="1" hangingPunct="1">
              <a:lnSpc>
                <a:spcPct val="90000"/>
              </a:lnSpc>
            </a:pPr>
            <a:r>
              <a:rPr lang="en-US" smtClean="0"/>
              <a:t>Membuktikan pembukuan dilakukan dalam bahasa Indonesia</a:t>
            </a:r>
          </a:p>
          <a:p>
            <a:pPr eaLnBrk="1" hangingPunct="1">
              <a:lnSpc>
                <a:spcPct val="90000"/>
              </a:lnSpc>
            </a:pPr>
            <a:r>
              <a:rPr lang="en-US" smtClean="0"/>
              <a:t>Rekonsiliasi dengan bukti2 transaksi (pembu kuan kas bank, piutang, hak penerimaan bunga, besar investasi)</a:t>
            </a:r>
          </a:p>
          <a:p>
            <a:pPr eaLnBrk="1" hangingPunct="1">
              <a:lnSpc>
                <a:spcPct val="90000"/>
              </a:lnSpc>
            </a:pPr>
            <a:endParaRPr lang="en-US" smtClean="0"/>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685800" y="609600"/>
            <a:ext cx="8134350" cy="371475"/>
          </a:xfrm>
        </p:spPr>
        <p:txBody>
          <a:bodyPr>
            <a:normAutofit fontScale="90000"/>
          </a:bodyPr>
          <a:lstStyle/>
          <a:p>
            <a:pPr eaLnBrk="1" hangingPunct="1"/>
            <a:r>
              <a:rPr lang="en-US" sz="3200" b="1" smtClean="0"/>
              <a:t>PEMBUKTIAN TTG JANGKA WAKTU</a:t>
            </a:r>
          </a:p>
        </p:txBody>
      </p:sp>
      <p:sp>
        <p:nvSpPr>
          <p:cNvPr id="73731" name="Rectangle 3"/>
          <p:cNvSpPr>
            <a:spLocks noGrp="1" noChangeArrowheads="1"/>
          </p:cNvSpPr>
          <p:nvPr>
            <p:ph idx="1"/>
          </p:nvPr>
        </p:nvSpPr>
        <p:spPr>
          <a:xfrm>
            <a:off x="250825" y="1341438"/>
            <a:ext cx="8642350" cy="4754562"/>
          </a:xfrm>
        </p:spPr>
        <p:txBody>
          <a:bodyPr/>
          <a:lstStyle/>
          <a:p>
            <a:pPr eaLnBrk="1" hangingPunct="1">
              <a:lnSpc>
                <a:spcPct val="90000"/>
              </a:lnSpc>
              <a:buFont typeface="Wingdings" pitchFamily="2" charset="2"/>
              <a:buNone/>
            </a:pPr>
            <a:r>
              <a:rPr lang="en-US" sz="2800" smtClean="0"/>
              <a:t>DAPAT DIJADIKAN BUKTI :</a:t>
            </a:r>
          </a:p>
          <a:p>
            <a:pPr eaLnBrk="1" hangingPunct="1">
              <a:lnSpc>
                <a:spcPct val="90000"/>
              </a:lnSpc>
            </a:pPr>
            <a:r>
              <a:rPr lang="en-US" sz="2800" smtClean="0"/>
              <a:t>Tanggal stempel pos (amplop pengiriman keputusan)</a:t>
            </a:r>
          </a:p>
          <a:p>
            <a:pPr eaLnBrk="1" hangingPunct="1">
              <a:lnSpc>
                <a:spcPct val="90000"/>
              </a:lnSpc>
            </a:pPr>
            <a:r>
              <a:rPr lang="en-US" sz="2800" smtClean="0"/>
              <a:t>Buku ekspedisi pengiriman yg dicap kantor pos, resi pengiriman jasa titipan)</a:t>
            </a:r>
          </a:p>
          <a:p>
            <a:pPr eaLnBrk="1" hangingPunct="1">
              <a:lnSpc>
                <a:spcPct val="90000"/>
              </a:lnSpc>
            </a:pPr>
            <a:r>
              <a:rPr lang="en-US" sz="2800" smtClean="0"/>
              <a:t>Surat tanda penerimaan keberatan</a:t>
            </a:r>
          </a:p>
          <a:p>
            <a:pPr eaLnBrk="1" hangingPunct="1">
              <a:lnSpc>
                <a:spcPct val="90000"/>
              </a:lnSpc>
            </a:pPr>
            <a:endParaRPr lang="en-US" sz="2800" smtClean="0"/>
          </a:p>
          <a:p>
            <a:pPr eaLnBrk="1" hangingPunct="1">
              <a:lnSpc>
                <a:spcPct val="90000"/>
              </a:lnSpc>
              <a:buFont typeface="Wingdings" pitchFamily="2" charset="2"/>
              <a:buNone/>
            </a:pPr>
            <a:r>
              <a:rPr lang="en-US" sz="2800" smtClean="0"/>
              <a:t>TIDAK DAPAT DIJADIKAN BUKTI :</a:t>
            </a:r>
          </a:p>
          <a:p>
            <a:pPr eaLnBrk="1" hangingPunct="1">
              <a:lnSpc>
                <a:spcPct val="90000"/>
              </a:lnSpc>
            </a:pPr>
            <a:r>
              <a:rPr lang="en-US" sz="2800" smtClean="0"/>
              <a:t>Cap penerimaan surat kantor WP,</a:t>
            </a:r>
          </a:p>
          <a:p>
            <a:pPr eaLnBrk="1" hangingPunct="1">
              <a:lnSpc>
                <a:spcPct val="90000"/>
              </a:lnSpc>
            </a:pPr>
            <a:r>
              <a:rPr lang="en-US" sz="2800" smtClean="0"/>
              <a:t>Pernyataan lisan/tertulis dari Manajemen;</a:t>
            </a:r>
          </a:p>
          <a:p>
            <a:pPr eaLnBrk="1" hangingPunct="1">
              <a:lnSpc>
                <a:spcPct val="90000"/>
              </a:lnSpc>
            </a:pPr>
            <a:endParaRPr lang="en-US" sz="2800" smtClean="0"/>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a:ln>
            <a:solidFill>
              <a:schemeClr val="tx1"/>
            </a:solidFill>
          </a:ln>
        </p:spPr>
        <p:txBody>
          <a:bodyPr>
            <a:normAutofit fontScale="92500" lnSpcReduction="20000"/>
          </a:bodyPr>
          <a:lstStyle/>
          <a:p>
            <a:pPr algn="just"/>
            <a:r>
              <a:rPr lang="en-US" i="1" dirty="0" err="1" smtClean="0"/>
              <a:t>Pembuktian</a:t>
            </a:r>
            <a:r>
              <a:rPr lang="en-US" dirty="0" smtClean="0"/>
              <a:t> </a:t>
            </a:r>
            <a:r>
              <a:rPr lang="en-US" dirty="0" err="1" smtClean="0"/>
              <a:t>adalah</a:t>
            </a:r>
            <a:r>
              <a:rPr lang="en-US" dirty="0" smtClean="0"/>
              <a:t> </a:t>
            </a:r>
            <a:r>
              <a:rPr lang="en-US" dirty="0" err="1" smtClean="0"/>
              <a:t>penyajian</a:t>
            </a:r>
            <a:r>
              <a:rPr lang="en-US" dirty="0" smtClean="0"/>
              <a:t> </a:t>
            </a:r>
            <a:r>
              <a:rPr lang="en-US" dirty="0" err="1" smtClean="0"/>
              <a:t>alat-alat</a:t>
            </a:r>
            <a:r>
              <a:rPr lang="en-US" dirty="0" smtClean="0"/>
              <a:t> </a:t>
            </a:r>
            <a:r>
              <a:rPr lang="en-US" dirty="0" err="1" smtClean="0"/>
              <a:t>bukti</a:t>
            </a:r>
            <a:r>
              <a:rPr lang="en-US" dirty="0" smtClean="0"/>
              <a:t> yang </a:t>
            </a:r>
            <a:r>
              <a:rPr lang="en-US" dirty="0" err="1" smtClean="0"/>
              <a:t>sah</a:t>
            </a:r>
            <a:r>
              <a:rPr lang="en-US" dirty="0" smtClean="0"/>
              <a:t> </a:t>
            </a:r>
            <a:r>
              <a:rPr lang="en-US" dirty="0" err="1" smtClean="0"/>
              <a:t>menurut</a:t>
            </a:r>
            <a:r>
              <a:rPr lang="en-US" dirty="0" smtClean="0"/>
              <a:t> </a:t>
            </a:r>
            <a:r>
              <a:rPr lang="en-US" dirty="0" err="1" smtClean="0"/>
              <a:t>hukum</a:t>
            </a:r>
            <a:r>
              <a:rPr lang="en-US" dirty="0" smtClean="0"/>
              <a:t> </a:t>
            </a:r>
            <a:r>
              <a:rPr lang="en-US" dirty="0" err="1" smtClean="0"/>
              <a:t>kepada</a:t>
            </a:r>
            <a:r>
              <a:rPr lang="en-US" dirty="0" smtClean="0"/>
              <a:t> hakim yang </a:t>
            </a:r>
            <a:r>
              <a:rPr lang="en-US" dirty="0" err="1" smtClean="0"/>
              <a:t>memeriksa</a:t>
            </a:r>
            <a:r>
              <a:rPr lang="en-US" dirty="0" smtClean="0"/>
              <a:t> </a:t>
            </a:r>
            <a:r>
              <a:rPr lang="en-US" dirty="0" err="1" smtClean="0"/>
              <a:t>suatu</a:t>
            </a:r>
            <a:r>
              <a:rPr lang="en-US" dirty="0" smtClean="0"/>
              <a:t> </a:t>
            </a:r>
            <a:r>
              <a:rPr lang="en-US" dirty="0" err="1" smtClean="0"/>
              <a:t>perkara</a:t>
            </a:r>
            <a:r>
              <a:rPr lang="en-US" dirty="0" smtClean="0"/>
              <a:t> </a:t>
            </a:r>
            <a:r>
              <a:rPr lang="en-US" dirty="0" err="1" smtClean="0"/>
              <a:t>guna</a:t>
            </a:r>
            <a:r>
              <a:rPr lang="en-US" dirty="0" smtClean="0"/>
              <a:t> </a:t>
            </a:r>
            <a:r>
              <a:rPr lang="en-US" dirty="0" err="1" smtClean="0"/>
              <a:t>memberikan</a:t>
            </a:r>
            <a:r>
              <a:rPr lang="en-US" dirty="0" smtClean="0"/>
              <a:t> </a:t>
            </a:r>
            <a:r>
              <a:rPr lang="en-US" dirty="0" err="1" smtClean="0"/>
              <a:t>kepastian</a:t>
            </a:r>
            <a:r>
              <a:rPr lang="en-US" dirty="0" smtClean="0"/>
              <a:t> </a:t>
            </a:r>
            <a:r>
              <a:rPr lang="en-US" dirty="0" err="1" smtClean="0"/>
              <a:t>tentang</a:t>
            </a:r>
            <a:r>
              <a:rPr lang="en-US" dirty="0" smtClean="0"/>
              <a:t> </a:t>
            </a:r>
            <a:r>
              <a:rPr lang="en-US" dirty="0" err="1" smtClean="0"/>
              <a:t>kebenaran</a:t>
            </a:r>
            <a:r>
              <a:rPr lang="en-US" dirty="0" smtClean="0"/>
              <a:t> </a:t>
            </a:r>
            <a:r>
              <a:rPr lang="en-US" dirty="0" err="1" smtClean="0"/>
              <a:t>peristiwa</a:t>
            </a:r>
            <a:r>
              <a:rPr lang="en-US" dirty="0" smtClean="0"/>
              <a:t> yang </a:t>
            </a:r>
            <a:r>
              <a:rPr lang="en-US" dirty="0" err="1" smtClean="0"/>
              <a:t>dikemukakan</a:t>
            </a:r>
            <a:endParaRPr lang="en-US" dirty="0" smtClean="0"/>
          </a:p>
          <a:p>
            <a:pPr algn="just">
              <a:buNone/>
            </a:pPr>
            <a:endParaRPr lang="en-US" dirty="0" smtClean="0"/>
          </a:p>
          <a:p>
            <a:pPr>
              <a:buNone/>
            </a:pPr>
            <a:r>
              <a:rPr lang="en-US" dirty="0" smtClean="0"/>
              <a:t>     </a:t>
            </a:r>
            <a:r>
              <a:rPr lang="en-US" dirty="0" err="1" smtClean="0"/>
              <a:t>Alat</a:t>
            </a:r>
            <a:r>
              <a:rPr lang="en-US" dirty="0" smtClean="0"/>
              <a:t> </a:t>
            </a:r>
            <a:r>
              <a:rPr lang="en-US" dirty="0" err="1" smtClean="0"/>
              <a:t>bukti</a:t>
            </a:r>
            <a:r>
              <a:rPr lang="en-US" dirty="0" smtClean="0"/>
              <a:t> </a:t>
            </a:r>
            <a:r>
              <a:rPr lang="en-US" dirty="0" err="1" smtClean="0"/>
              <a:t>dapat</a:t>
            </a:r>
            <a:r>
              <a:rPr lang="en-US" dirty="0" smtClean="0"/>
              <a:t> </a:t>
            </a:r>
            <a:r>
              <a:rPr lang="en-US" dirty="0" err="1" smtClean="0"/>
              <a:t>berupa</a:t>
            </a:r>
            <a:r>
              <a:rPr lang="en-US" dirty="0" smtClean="0"/>
              <a:t>:</a:t>
            </a:r>
          </a:p>
          <a:p>
            <a:pPr>
              <a:buNone/>
            </a:pPr>
            <a:r>
              <a:rPr lang="en-US" dirty="0" smtClean="0"/>
              <a:t>                </a:t>
            </a:r>
            <a:r>
              <a:rPr lang="en-US" dirty="0" err="1" smtClean="0"/>
              <a:t>a.surat</a:t>
            </a:r>
            <a:r>
              <a:rPr lang="en-US" dirty="0" smtClean="0"/>
              <a:t> </a:t>
            </a:r>
            <a:r>
              <a:rPr lang="en-US" dirty="0" err="1" smtClean="0"/>
              <a:t>atau</a:t>
            </a:r>
            <a:r>
              <a:rPr lang="en-US" dirty="0" smtClean="0"/>
              <a:t> </a:t>
            </a:r>
            <a:r>
              <a:rPr lang="en-US" dirty="0" err="1" smtClean="0"/>
              <a:t>tulisan</a:t>
            </a:r>
            <a:r>
              <a:rPr lang="en-US" dirty="0" smtClean="0"/>
              <a:t>;</a:t>
            </a:r>
          </a:p>
          <a:p>
            <a:pPr>
              <a:buNone/>
            </a:pPr>
            <a:r>
              <a:rPr lang="en-US" dirty="0" smtClean="0"/>
              <a:t>                </a:t>
            </a:r>
            <a:r>
              <a:rPr lang="en-US" dirty="0" err="1" smtClean="0"/>
              <a:t>b.keterangan</a:t>
            </a:r>
            <a:r>
              <a:rPr lang="en-US" dirty="0" smtClean="0"/>
              <a:t> </a:t>
            </a:r>
            <a:r>
              <a:rPr lang="en-US" dirty="0" err="1" smtClean="0"/>
              <a:t>ahli</a:t>
            </a:r>
            <a:r>
              <a:rPr lang="en-US" dirty="0" smtClean="0"/>
              <a:t>;</a:t>
            </a:r>
          </a:p>
          <a:p>
            <a:pPr>
              <a:buNone/>
            </a:pPr>
            <a:r>
              <a:rPr lang="en-US" dirty="0" smtClean="0"/>
              <a:t>                c. </a:t>
            </a:r>
            <a:r>
              <a:rPr lang="en-US" dirty="0" err="1" smtClean="0"/>
              <a:t>keterangan</a:t>
            </a:r>
            <a:r>
              <a:rPr lang="en-US" dirty="0" smtClean="0"/>
              <a:t> </a:t>
            </a:r>
            <a:r>
              <a:rPr lang="en-US" dirty="0" err="1" smtClean="0"/>
              <a:t>para</a:t>
            </a:r>
            <a:r>
              <a:rPr lang="en-US" dirty="0" smtClean="0"/>
              <a:t> </a:t>
            </a:r>
            <a:r>
              <a:rPr lang="en-US" dirty="0" err="1" smtClean="0"/>
              <a:t>saksi</a:t>
            </a:r>
            <a:r>
              <a:rPr lang="en-US" dirty="0" smtClean="0"/>
              <a:t>;</a:t>
            </a:r>
          </a:p>
          <a:p>
            <a:pPr>
              <a:buNone/>
            </a:pPr>
            <a:r>
              <a:rPr lang="en-US" dirty="0" smtClean="0"/>
              <a:t>                d. </a:t>
            </a:r>
            <a:r>
              <a:rPr lang="en-US" dirty="0" err="1" smtClean="0"/>
              <a:t>pengakuan</a:t>
            </a:r>
            <a:r>
              <a:rPr lang="en-US" dirty="0" smtClean="0"/>
              <a:t> </a:t>
            </a:r>
            <a:r>
              <a:rPr lang="en-US" dirty="0" err="1" smtClean="0"/>
              <a:t>para</a:t>
            </a:r>
            <a:r>
              <a:rPr lang="en-US" dirty="0" smtClean="0"/>
              <a:t> </a:t>
            </a:r>
            <a:r>
              <a:rPr lang="en-US" dirty="0" err="1" smtClean="0"/>
              <a:t>pihak</a:t>
            </a:r>
            <a:r>
              <a:rPr lang="en-US" dirty="0" smtClean="0"/>
              <a:t>; </a:t>
            </a:r>
            <a:r>
              <a:rPr lang="en-US" dirty="0" err="1" smtClean="0"/>
              <a:t>dan</a:t>
            </a:r>
            <a:r>
              <a:rPr lang="en-US" dirty="0" smtClean="0"/>
              <a:t>/</a:t>
            </a:r>
            <a:r>
              <a:rPr lang="en-US" dirty="0" err="1" smtClean="0"/>
              <a:t>atau</a:t>
            </a:r>
            <a:endParaRPr lang="en-US" dirty="0" smtClean="0"/>
          </a:p>
          <a:p>
            <a:pPr>
              <a:buNone/>
            </a:pPr>
            <a:r>
              <a:rPr lang="en-US" dirty="0" smtClean="0"/>
              <a:t> </a:t>
            </a:r>
          </a:p>
          <a:p>
            <a:endParaRPr lang="en-US" dirty="0"/>
          </a:p>
        </p:txBody>
      </p:sp>
      <p:sp>
        <p:nvSpPr>
          <p:cNvPr id="4" name="Rectangle 3"/>
          <p:cNvSpPr/>
          <p:nvPr/>
        </p:nvSpPr>
        <p:spPr>
          <a:xfrm>
            <a:off x="785786" y="2786058"/>
            <a:ext cx="7429552" cy="3071834"/>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down)">
                                      <p:cBhvr>
                                        <p:cTn id="4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642938"/>
          <a:ext cx="8229600" cy="5483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165</a:t>
            </a:fld>
            <a:endParaRPr lang="id-ID"/>
          </a:p>
        </p:txBody>
      </p:sp>
      <p:cxnSp>
        <p:nvCxnSpPr>
          <p:cNvPr id="7" name="Straight Connector 6"/>
          <p:cNvCxnSpPr/>
          <p:nvPr/>
        </p:nvCxnSpPr>
        <p:spPr>
          <a:xfrm rot="5400000">
            <a:off x="4250529" y="3536157"/>
            <a:ext cx="3786214" cy="15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143636" y="1571612"/>
            <a:ext cx="357190" cy="15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6143636" y="3498850"/>
            <a:ext cx="357190" cy="15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143636" y="5427676"/>
            <a:ext cx="357190" cy="15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5842CC37-7533-4784-A996-3AC3FD5FA22A}"/>
                                            </p:graphicEl>
                                          </p:spTgt>
                                        </p:tgtEl>
                                        <p:attrNameLst>
                                          <p:attrName>style.visibility</p:attrName>
                                        </p:attrNameLst>
                                      </p:cBhvr>
                                      <p:to>
                                        <p:strVal val="visible"/>
                                      </p:to>
                                    </p:set>
                                    <p:animEffect transition="in" filter="wipe(down)">
                                      <p:cBhvr>
                                        <p:cTn id="7" dur="500"/>
                                        <p:tgtEl>
                                          <p:spTgt spid="5">
                                            <p:graphicEl>
                                              <a:dgm id="{5842CC37-7533-4784-A996-3AC3FD5FA22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9C04D3E5-3AC4-4606-93B5-DE551115285A}"/>
                                            </p:graphicEl>
                                          </p:spTgt>
                                        </p:tgtEl>
                                        <p:attrNameLst>
                                          <p:attrName>style.visibility</p:attrName>
                                        </p:attrNameLst>
                                      </p:cBhvr>
                                      <p:to>
                                        <p:strVal val="visible"/>
                                      </p:to>
                                    </p:set>
                                    <p:animEffect transition="in" filter="wipe(down)">
                                      <p:cBhvr>
                                        <p:cTn id="12" dur="500"/>
                                        <p:tgtEl>
                                          <p:spTgt spid="5">
                                            <p:graphicEl>
                                              <a:dgm id="{9C04D3E5-3AC4-4606-93B5-DE551115285A}"/>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82A47447-CCB8-462E-BFD7-3F0EACC14E8F}"/>
                                            </p:graphicEl>
                                          </p:spTgt>
                                        </p:tgtEl>
                                        <p:attrNameLst>
                                          <p:attrName>style.visibility</p:attrName>
                                        </p:attrNameLst>
                                      </p:cBhvr>
                                      <p:to>
                                        <p:strVal val="visible"/>
                                      </p:to>
                                    </p:set>
                                    <p:animEffect transition="in" filter="wipe(down)">
                                      <p:cBhvr>
                                        <p:cTn id="15" dur="500"/>
                                        <p:tgtEl>
                                          <p:spTgt spid="5">
                                            <p:graphicEl>
                                              <a:dgm id="{82A47447-CCB8-462E-BFD7-3F0EACC14E8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17D80448-DB33-411C-A8C8-9503AF2317A0}"/>
                                            </p:graphicEl>
                                          </p:spTgt>
                                        </p:tgtEl>
                                        <p:attrNameLst>
                                          <p:attrName>style.visibility</p:attrName>
                                        </p:attrNameLst>
                                      </p:cBhvr>
                                      <p:to>
                                        <p:strVal val="visible"/>
                                      </p:to>
                                    </p:set>
                                    <p:animEffect transition="in" filter="wipe(down)">
                                      <p:cBhvr>
                                        <p:cTn id="20" dur="500"/>
                                        <p:tgtEl>
                                          <p:spTgt spid="5">
                                            <p:graphicEl>
                                              <a:dgm id="{17D80448-DB33-411C-A8C8-9503AF2317A0}"/>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45792A7C-A247-4DFC-8F1B-ED7607A450C5}"/>
                                            </p:graphicEl>
                                          </p:spTgt>
                                        </p:tgtEl>
                                        <p:attrNameLst>
                                          <p:attrName>style.visibility</p:attrName>
                                        </p:attrNameLst>
                                      </p:cBhvr>
                                      <p:to>
                                        <p:strVal val="visible"/>
                                      </p:to>
                                    </p:set>
                                    <p:animEffect transition="in" filter="wipe(down)">
                                      <p:cBhvr>
                                        <p:cTn id="23" dur="500"/>
                                        <p:tgtEl>
                                          <p:spTgt spid="5">
                                            <p:graphicEl>
                                              <a:dgm id="{45792A7C-A247-4DFC-8F1B-ED7607A450C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27B36892-EA98-4924-82AF-0821C3D6E66B}"/>
                                            </p:graphicEl>
                                          </p:spTgt>
                                        </p:tgtEl>
                                        <p:attrNameLst>
                                          <p:attrName>style.visibility</p:attrName>
                                        </p:attrNameLst>
                                      </p:cBhvr>
                                      <p:to>
                                        <p:strVal val="visible"/>
                                      </p:to>
                                    </p:set>
                                    <p:animEffect transition="in" filter="wipe(down)">
                                      <p:cBhvr>
                                        <p:cTn id="28" dur="500"/>
                                        <p:tgtEl>
                                          <p:spTgt spid="5">
                                            <p:graphicEl>
                                              <a:dgm id="{27B36892-EA98-4924-82AF-0821C3D6E66B}"/>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7482BF6E-B12F-4AE2-8649-632D82052DDF}"/>
                                            </p:graphicEl>
                                          </p:spTgt>
                                        </p:tgtEl>
                                        <p:attrNameLst>
                                          <p:attrName>style.visibility</p:attrName>
                                        </p:attrNameLst>
                                      </p:cBhvr>
                                      <p:to>
                                        <p:strVal val="visible"/>
                                      </p:to>
                                    </p:set>
                                    <p:animEffect transition="in" filter="wipe(down)">
                                      <p:cBhvr>
                                        <p:cTn id="31" dur="500"/>
                                        <p:tgtEl>
                                          <p:spTgt spid="5">
                                            <p:graphicEl>
                                              <a:dgm id="{7482BF6E-B12F-4AE2-8649-632D82052DD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2374C820-0D16-4710-A8E2-2EE48B44CD4B}"/>
                                            </p:graphicEl>
                                          </p:spTgt>
                                        </p:tgtEl>
                                        <p:attrNameLst>
                                          <p:attrName>style.visibility</p:attrName>
                                        </p:attrNameLst>
                                      </p:cBhvr>
                                      <p:to>
                                        <p:strVal val="visible"/>
                                      </p:to>
                                    </p:set>
                                    <p:animEffect transition="in" filter="wipe(down)">
                                      <p:cBhvr>
                                        <p:cTn id="36" dur="500"/>
                                        <p:tgtEl>
                                          <p:spTgt spid="5">
                                            <p:graphicEl>
                                              <a:dgm id="{2374C820-0D16-4710-A8E2-2EE48B44CD4B}"/>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D146402F-1094-49DF-AEF3-3F28D16973F2}"/>
                                            </p:graphicEl>
                                          </p:spTgt>
                                        </p:tgtEl>
                                        <p:attrNameLst>
                                          <p:attrName>style.visibility</p:attrName>
                                        </p:attrNameLst>
                                      </p:cBhvr>
                                      <p:to>
                                        <p:strVal val="visible"/>
                                      </p:to>
                                    </p:set>
                                    <p:animEffect transition="in" filter="wipe(down)">
                                      <p:cBhvr>
                                        <p:cTn id="39" dur="500"/>
                                        <p:tgtEl>
                                          <p:spTgt spid="5">
                                            <p:graphicEl>
                                              <a:dgm id="{D146402F-1094-49DF-AEF3-3F28D16973F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2BBAAF60-E72C-4DD9-9FA9-C143C27A1AC0}"/>
                                            </p:graphicEl>
                                          </p:spTgt>
                                        </p:tgtEl>
                                        <p:attrNameLst>
                                          <p:attrName>style.visibility</p:attrName>
                                        </p:attrNameLst>
                                      </p:cBhvr>
                                      <p:to>
                                        <p:strVal val="visible"/>
                                      </p:to>
                                    </p:set>
                                    <p:animEffect transition="in" filter="wipe(down)">
                                      <p:cBhvr>
                                        <p:cTn id="44" dur="500"/>
                                        <p:tgtEl>
                                          <p:spTgt spid="5">
                                            <p:graphicEl>
                                              <a:dgm id="{2BBAAF60-E72C-4DD9-9FA9-C143C27A1AC0}"/>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7A727631-7EAD-482B-A1D8-75DD616A4FB1}"/>
                                            </p:graphicEl>
                                          </p:spTgt>
                                        </p:tgtEl>
                                        <p:attrNameLst>
                                          <p:attrName>style.visibility</p:attrName>
                                        </p:attrNameLst>
                                      </p:cBhvr>
                                      <p:to>
                                        <p:strVal val="visible"/>
                                      </p:to>
                                    </p:set>
                                    <p:animEffect transition="in" filter="wipe(down)">
                                      <p:cBhvr>
                                        <p:cTn id="47" dur="500"/>
                                        <p:tgtEl>
                                          <p:spTgt spid="5">
                                            <p:graphicEl>
                                              <a:dgm id="{7A727631-7EAD-482B-A1D8-75DD616A4FB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graphicEl>
                                              <a:dgm id="{6A60B392-ED9A-433A-9F9F-999BF2E80193}"/>
                                            </p:graphicEl>
                                          </p:spTgt>
                                        </p:tgtEl>
                                        <p:attrNameLst>
                                          <p:attrName>style.visibility</p:attrName>
                                        </p:attrNameLst>
                                      </p:cBhvr>
                                      <p:to>
                                        <p:strVal val="visible"/>
                                      </p:to>
                                    </p:set>
                                    <p:animEffect transition="in" filter="wipe(down)">
                                      <p:cBhvr>
                                        <p:cTn id="52" dur="500"/>
                                        <p:tgtEl>
                                          <p:spTgt spid="5">
                                            <p:graphicEl>
                                              <a:dgm id="{6A60B392-ED9A-433A-9F9F-999BF2E80193}"/>
                                            </p:graphicEl>
                                          </p:spTgt>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
                                            <p:graphicEl>
                                              <a:dgm id="{AA14881C-2B3A-4D7D-B27A-0CD6142630E1}"/>
                                            </p:graphicEl>
                                          </p:spTgt>
                                        </p:tgtEl>
                                        <p:attrNameLst>
                                          <p:attrName>style.visibility</p:attrName>
                                        </p:attrNameLst>
                                      </p:cBhvr>
                                      <p:to>
                                        <p:strVal val="visible"/>
                                      </p:to>
                                    </p:set>
                                    <p:animEffect transition="in" filter="wipe(down)">
                                      <p:cBhvr>
                                        <p:cTn id="55" dur="500"/>
                                        <p:tgtEl>
                                          <p:spTgt spid="5">
                                            <p:graphicEl>
                                              <a:dgm id="{AA14881C-2B3A-4D7D-B27A-0CD6142630E1}"/>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nodeType="click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down)">
                                      <p:cBhvr>
                                        <p:cTn id="65" dur="500"/>
                                        <p:tgtEl>
                                          <p:spTgt spid="10"/>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nodeType="click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wipe(down)">
                                      <p:cBhvr>
                                        <p:cTn id="70" dur="500"/>
                                        <p:tgtEl>
                                          <p:spTgt spid="11"/>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nodeType="click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714356"/>
          <a:ext cx="8472518" cy="5786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166</a:t>
            </a:fld>
            <a:endParaRPr lang="id-ID"/>
          </a:p>
        </p:txBody>
      </p:sp>
      <p:sp>
        <p:nvSpPr>
          <p:cNvPr id="6" name="Rectangle 5"/>
          <p:cNvSpPr/>
          <p:nvPr/>
        </p:nvSpPr>
        <p:spPr>
          <a:xfrm rot="19351108">
            <a:off x="2357422" y="3286124"/>
            <a:ext cx="4071966" cy="923330"/>
          </a:xfrm>
          <a:prstGeom prst="rect">
            <a:avLst/>
          </a:prstGeom>
          <a:noFill/>
        </p:spPr>
        <p:txBody>
          <a:bodyPr wrap="square" lIns="91440" tIns="45720" rIns="91440" bIns="45720">
            <a:spAutoFit/>
          </a:bodyPr>
          <a:lstStyle/>
          <a:p>
            <a:pPr algn="ctr"/>
            <a:r>
              <a:rPr lang="en-US" sz="5400" b="0" cap="none" spc="0" dirty="0" smtClean="0">
                <a:ln w="10160">
                  <a:solidFill>
                    <a:schemeClr val="accent1"/>
                  </a:solidFill>
                  <a:prstDash val="solid"/>
                </a:ln>
                <a:solidFill>
                  <a:srgbClr val="FF0000"/>
                </a:solidFill>
                <a:effectLst>
                  <a:outerShdw blurRad="38100" dist="32000" dir="5400000" algn="tl">
                    <a:srgbClr val="000000">
                      <a:alpha val="30000"/>
                    </a:srgbClr>
                  </a:outerShdw>
                </a:effectLst>
              </a:rPr>
              <a:t> GUGATAN</a:t>
            </a:r>
            <a:endParaRPr lang="en-US" sz="5400" b="0" cap="none" spc="0" dirty="0">
              <a:ln w="10160">
                <a:solidFill>
                  <a:schemeClr val="accent1"/>
                </a:solidFill>
                <a:prstDash val="solid"/>
              </a:ln>
              <a:solidFill>
                <a:srgbClr val="FF0000"/>
              </a:solidFill>
              <a:effectLst>
                <a:outerShdw blurRad="38100" dist="32000" dir="5400000" algn="tl">
                  <a:srgbClr val="000000">
                    <a:alpha val="3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1A621A45-10E9-4B97-9EDB-C6F2F1C5EAEF}"/>
                                            </p:graphicEl>
                                          </p:spTgt>
                                        </p:tgtEl>
                                        <p:attrNameLst>
                                          <p:attrName>style.visibility</p:attrName>
                                        </p:attrNameLst>
                                      </p:cBhvr>
                                      <p:to>
                                        <p:strVal val="visible"/>
                                      </p:to>
                                    </p:set>
                                    <p:animEffect transition="in" filter="wipe(down)">
                                      <p:cBhvr>
                                        <p:cTn id="7" dur="500"/>
                                        <p:tgtEl>
                                          <p:spTgt spid="5">
                                            <p:graphicEl>
                                              <a:dgm id="{1A621A45-10E9-4B97-9EDB-C6F2F1C5EAE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8E3D0B9B-1C4F-4275-BB41-B67FBA113BE4}"/>
                                            </p:graphicEl>
                                          </p:spTgt>
                                        </p:tgtEl>
                                        <p:attrNameLst>
                                          <p:attrName>style.visibility</p:attrName>
                                        </p:attrNameLst>
                                      </p:cBhvr>
                                      <p:to>
                                        <p:strVal val="visible"/>
                                      </p:to>
                                    </p:set>
                                    <p:animEffect transition="in" filter="wipe(down)">
                                      <p:cBhvr>
                                        <p:cTn id="12" dur="500"/>
                                        <p:tgtEl>
                                          <p:spTgt spid="5">
                                            <p:graphicEl>
                                              <a:dgm id="{8E3D0B9B-1C4F-4275-BB41-B67FBA113BE4}"/>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F83BC9E2-BF17-4CF6-9A90-79FC30499BFD}"/>
                                            </p:graphicEl>
                                          </p:spTgt>
                                        </p:tgtEl>
                                        <p:attrNameLst>
                                          <p:attrName>style.visibility</p:attrName>
                                        </p:attrNameLst>
                                      </p:cBhvr>
                                      <p:to>
                                        <p:strVal val="visible"/>
                                      </p:to>
                                    </p:set>
                                    <p:animEffect transition="in" filter="wipe(down)">
                                      <p:cBhvr>
                                        <p:cTn id="15" dur="500"/>
                                        <p:tgtEl>
                                          <p:spTgt spid="5">
                                            <p:graphicEl>
                                              <a:dgm id="{F83BC9E2-BF17-4CF6-9A90-79FC30499BF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7E0ADC08-1FAA-4CAC-8F3F-0D632638586B}"/>
                                            </p:graphicEl>
                                          </p:spTgt>
                                        </p:tgtEl>
                                        <p:attrNameLst>
                                          <p:attrName>style.visibility</p:attrName>
                                        </p:attrNameLst>
                                      </p:cBhvr>
                                      <p:to>
                                        <p:strVal val="visible"/>
                                      </p:to>
                                    </p:set>
                                    <p:animEffect transition="in" filter="wipe(down)">
                                      <p:cBhvr>
                                        <p:cTn id="20" dur="500"/>
                                        <p:tgtEl>
                                          <p:spTgt spid="5">
                                            <p:graphicEl>
                                              <a:dgm id="{7E0ADC08-1FAA-4CAC-8F3F-0D632638586B}"/>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0C6CF2A6-A058-41EA-8365-518CB28E7625}"/>
                                            </p:graphicEl>
                                          </p:spTgt>
                                        </p:tgtEl>
                                        <p:attrNameLst>
                                          <p:attrName>style.visibility</p:attrName>
                                        </p:attrNameLst>
                                      </p:cBhvr>
                                      <p:to>
                                        <p:strVal val="visible"/>
                                      </p:to>
                                    </p:set>
                                    <p:animEffect transition="in" filter="wipe(down)">
                                      <p:cBhvr>
                                        <p:cTn id="23" dur="500"/>
                                        <p:tgtEl>
                                          <p:spTgt spid="5">
                                            <p:graphicEl>
                                              <a:dgm id="{0C6CF2A6-A058-41EA-8365-518CB28E762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1E8E1339-B43A-435F-BCB2-6216757DD545}"/>
                                            </p:graphicEl>
                                          </p:spTgt>
                                        </p:tgtEl>
                                        <p:attrNameLst>
                                          <p:attrName>style.visibility</p:attrName>
                                        </p:attrNameLst>
                                      </p:cBhvr>
                                      <p:to>
                                        <p:strVal val="visible"/>
                                      </p:to>
                                    </p:set>
                                    <p:animEffect transition="in" filter="wipe(down)">
                                      <p:cBhvr>
                                        <p:cTn id="28" dur="500"/>
                                        <p:tgtEl>
                                          <p:spTgt spid="5">
                                            <p:graphicEl>
                                              <a:dgm id="{1E8E1339-B43A-435F-BCB2-6216757DD545}"/>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894A9972-6621-47E7-8CA2-0FD928A1109A}"/>
                                            </p:graphicEl>
                                          </p:spTgt>
                                        </p:tgtEl>
                                        <p:attrNameLst>
                                          <p:attrName>style.visibility</p:attrName>
                                        </p:attrNameLst>
                                      </p:cBhvr>
                                      <p:to>
                                        <p:strVal val="visible"/>
                                      </p:to>
                                    </p:set>
                                    <p:animEffect transition="in" filter="wipe(down)">
                                      <p:cBhvr>
                                        <p:cTn id="31" dur="500"/>
                                        <p:tgtEl>
                                          <p:spTgt spid="5">
                                            <p:graphicEl>
                                              <a:dgm id="{894A9972-6621-47E7-8CA2-0FD928A1109A}"/>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6">
                                            <p:txEl>
                                              <p:pRg st="0" end="0"/>
                                            </p:txEl>
                                          </p:spTgt>
                                        </p:tgtEl>
                                        <p:attrNameLst>
                                          <p:attrName>style.visibility</p:attrName>
                                        </p:attrNameLst>
                                      </p:cBhvr>
                                      <p:to>
                                        <p:strVal val="visible"/>
                                      </p:to>
                                    </p:set>
                                    <p:animEffect transition="in" filter="wipe(down)">
                                      <p:cBhvr>
                                        <p:cTn id="36"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P spid="6" grpId="0" build="p"/>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38"/>
            <a:ext cx="8258175" cy="5929312"/>
          </a:xfrm>
          <a:ln w="19050">
            <a:solidFill>
              <a:schemeClr val="accent1">
                <a:lumMod val="50000"/>
              </a:schemeClr>
            </a:solidFill>
          </a:ln>
        </p:spPr>
        <p:txBody>
          <a:bodyPr/>
          <a:lstStyle/>
          <a:p>
            <a:pPr>
              <a:buFont typeface="Arial" charset="0"/>
              <a:buNone/>
              <a:defRPr/>
            </a:pPr>
            <a:r>
              <a:rPr lang="id-ID" sz="2800" dirty="0" smtClean="0"/>
              <a:t>Gugatan</a:t>
            </a:r>
            <a:endParaRPr lang="id-ID" sz="2800" b="1" dirty="0" smtClean="0"/>
          </a:p>
          <a:p>
            <a:pPr>
              <a:buFont typeface="Arial" charset="0"/>
              <a:buNone/>
              <a:defRPr/>
            </a:pPr>
            <a:r>
              <a:rPr lang="id-ID" sz="2800" dirty="0" smtClean="0"/>
              <a:t>Wajib Pajak atau Penanggung Pajak dapat mengajukan </a:t>
            </a:r>
          </a:p>
          <a:p>
            <a:pPr>
              <a:buFont typeface="Arial" charset="0"/>
              <a:buNone/>
              <a:defRPr/>
            </a:pPr>
            <a:r>
              <a:rPr lang="id-ID" sz="2800" dirty="0" smtClean="0"/>
              <a:t>gugatan kepada Pengadilan Pajak terhadap :</a:t>
            </a:r>
          </a:p>
          <a:p>
            <a:pPr>
              <a:buFont typeface="Arial" charset="0"/>
              <a:buNone/>
              <a:defRPr/>
            </a:pPr>
            <a:r>
              <a:rPr lang="id-ID" sz="2800" dirty="0" smtClean="0"/>
              <a:t>1.   Pelaksanaan Surat Paksa, SPMP, atau Pengumuman Lelang;</a:t>
            </a:r>
          </a:p>
          <a:p>
            <a:pPr>
              <a:buFont typeface="Arial" charset="0"/>
              <a:buNone/>
              <a:defRPr/>
            </a:pPr>
            <a:r>
              <a:rPr lang="id-ID" sz="2800" dirty="0" smtClean="0"/>
              <a:t>2.   Keputusan yang berkaitan dengan pelaksanaan keputusan perpajakan selain yang ditetapkan dalam Pasal 25 ayat (1) dan Pasal 26 UU KUP;</a:t>
            </a:r>
          </a:p>
          <a:p>
            <a:pPr>
              <a:buFont typeface="Arial" charset="0"/>
              <a:buNone/>
              <a:defRPr/>
            </a:pPr>
            <a:r>
              <a:rPr lang="id-ID" sz="2800" dirty="0" smtClean="0"/>
              <a:t>3.   Keputusan pembetulan sebagaimana dimaksud dalam Pasal 16 UU KUP yang berkaitan dengan STP;</a:t>
            </a:r>
          </a:p>
          <a:p>
            <a:pPr>
              <a:buFont typeface="Arial" charset="0"/>
              <a:buNone/>
              <a:defRPr/>
            </a:pPr>
            <a:r>
              <a:rPr lang="id-ID" sz="2800" dirty="0" smtClean="0"/>
              <a:t>4.   Keputusan sebagaimana dimaksud dalam Pasal 36 yang berkaitan dengan STP;</a:t>
            </a:r>
          </a:p>
          <a:p>
            <a:pPr>
              <a:buFont typeface="Arial" charset="0"/>
              <a:buNone/>
              <a:defRPr/>
            </a:pPr>
            <a:endParaRPr lang="id-ID"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44"/>
          </a:xfrm>
          <a:ln>
            <a:solidFill>
              <a:schemeClr val="accent1"/>
            </a:solidFill>
          </a:ln>
        </p:spPr>
        <p:txBody>
          <a:bodyPr>
            <a:normAutofit fontScale="40000" lnSpcReduction="20000"/>
          </a:bodyPr>
          <a:lstStyle/>
          <a:p>
            <a:pPr marL="514350" indent="-514350" algn="just">
              <a:buAutoNum type="arabicParenR"/>
            </a:pPr>
            <a:r>
              <a:rPr lang="en-US" sz="5800" dirty="0" err="1" smtClean="0"/>
              <a:t>Gugatan</a:t>
            </a:r>
            <a:r>
              <a:rPr lang="en-US" sz="5800" dirty="0" smtClean="0"/>
              <a:t> </a:t>
            </a:r>
            <a:r>
              <a:rPr lang="en-US" sz="5800" dirty="0" err="1" smtClean="0"/>
              <a:t>diajukan</a:t>
            </a:r>
            <a:r>
              <a:rPr lang="en-US" sz="5800" dirty="0" smtClean="0"/>
              <a:t> </a:t>
            </a:r>
            <a:r>
              <a:rPr lang="en-US" sz="5800" dirty="0" err="1" smtClean="0"/>
              <a:t>secara</a:t>
            </a:r>
            <a:r>
              <a:rPr lang="en-US" sz="5800" dirty="0" smtClean="0"/>
              <a:t> </a:t>
            </a:r>
            <a:r>
              <a:rPr lang="en-US" sz="5800" dirty="0" err="1" smtClean="0"/>
              <a:t>tertulis</a:t>
            </a:r>
            <a:r>
              <a:rPr lang="en-US" sz="5800" dirty="0" smtClean="0"/>
              <a:t> </a:t>
            </a:r>
            <a:r>
              <a:rPr lang="en-US" sz="5800" dirty="0" err="1" smtClean="0"/>
              <a:t>dalam</a:t>
            </a:r>
            <a:r>
              <a:rPr lang="en-US" sz="5800" dirty="0" smtClean="0"/>
              <a:t> </a:t>
            </a:r>
            <a:r>
              <a:rPr lang="en-US" sz="5800" dirty="0" err="1" smtClean="0"/>
              <a:t>Bahasa</a:t>
            </a:r>
            <a:r>
              <a:rPr lang="en-US" sz="5800" dirty="0" smtClean="0"/>
              <a:t> Indonesia </a:t>
            </a:r>
            <a:r>
              <a:rPr lang="en-US" sz="5800" dirty="0" err="1" smtClean="0"/>
              <a:t>kepada</a:t>
            </a:r>
            <a:r>
              <a:rPr lang="en-US" sz="5800" dirty="0" smtClean="0"/>
              <a:t> </a:t>
            </a:r>
            <a:r>
              <a:rPr lang="en-US" sz="5800" dirty="0" err="1" smtClean="0"/>
              <a:t>Pengadilan</a:t>
            </a:r>
            <a:r>
              <a:rPr lang="en-US" sz="5800" dirty="0" smtClean="0"/>
              <a:t> </a:t>
            </a:r>
            <a:r>
              <a:rPr lang="en-US" sz="5800" dirty="0" err="1" smtClean="0"/>
              <a:t>Pajak</a:t>
            </a:r>
            <a:r>
              <a:rPr lang="en-US" sz="5800" dirty="0" smtClean="0"/>
              <a:t>.</a:t>
            </a:r>
          </a:p>
          <a:p>
            <a:pPr marL="514350" indent="-514350" algn="just">
              <a:buAutoNum type="arabicParenR"/>
            </a:pPr>
            <a:r>
              <a:rPr lang="en-US" sz="5800" dirty="0" err="1" smtClean="0"/>
              <a:t>Jangka</a:t>
            </a:r>
            <a:r>
              <a:rPr lang="en-US" sz="5800" dirty="0" smtClean="0"/>
              <a:t> </a:t>
            </a:r>
            <a:r>
              <a:rPr lang="en-US" sz="5800" dirty="0" err="1" smtClean="0"/>
              <a:t>waktu</a:t>
            </a:r>
            <a:r>
              <a:rPr lang="en-US" sz="5800" dirty="0" smtClean="0"/>
              <a:t> </a:t>
            </a:r>
            <a:r>
              <a:rPr lang="en-US" sz="5800" dirty="0" err="1" smtClean="0"/>
              <a:t>untuk</a:t>
            </a:r>
            <a:r>
              <a:rPr lang="en-US" sz="5800" dirty="0" smtClean="0"/>
              <a:t> </a:t>
            </a:r>
            <a:r>
              <a:rPr lang="en-US" sz="5800" dirty="0" err="1" smtClean="0"/>
              <a:t>mengajukan</a:t>
            </a:r>
            <a:r>
              <a:rPr lang="en-US" sz="5800" dirty="0" smtClean="0"/>
              <a:t> </a:t>
            </a:r>
            <a:r>
              <a:rPr lang="en-US" sz="5800" dirty="0" err="1" smtClean="0"/>
              <a:t>Gugatan</a:t>
            </a:r>
            <a:r>
              <a:rPr lang="en-US" sz="5800" dirty="0" smtClean="0"/>
              <a:t> </a:t>
            </a:r>
            <a:r>
              <a:rPr lang="en-US" sz="5800" dirty="0" err="1" smtClean="0"/>
              <a:t>terhadap</a:t>
            </a:r>
            <a:r>
              <a:rPr lang="en-US" sz="5800" dirty="0" smtClean="0"/>
              <a:t> </a:t>
            </a:r>
            <a:r>
              <a:rPr lang="en-US" sz="5800" dirty="0" err="1" smtClean="0"/>
              <a:t>pelaksanaan</a:t>
            </a:r>
            <a:r>
              <a:rPr lang="en-US" sz="5800" dirty="0" smtClean="0"/>
              <a:t> </a:t>
            </a:r>
            <a:r>
              <a:rPr lang="en-US" sz="5800" dirty="0" err="1" smtClean="0"/>
              <a:t>penagihan</a:t>
            </a:r>
            <a:r>
              <a:rPr lang="en-US" sz="5800" dirty="0" smtClean="0"/>
              <a:t> </a:t>
            </a:r>
            <a:r>
              <a:rPr lang="en-US" sz="5800" dirty="0" err="1" smtClean="0"/>
              <a:t>Pajak</a:t>
            </a:r>
            <a:r>
              <a:rPr lang="en-US" sz="5800" dirty="0" smtClean="0"/>
              <a:t> </a:t>
            </a:r>
            <a:r>
              <a:rPr lang="en-US" sz="5800" dirty="0" err="1" smtClean="0"/>
              <a:t>adalah</a:t>
            </a:r>
            <a:r>
              <a:rPr lang="en-US" sz="5800" dirty="0" smtClean="0"/>
              <a:t> 14 (</a:t>
            </a:r>
            <a:r>
              <a:rPr lang="en-US" sz="5800" dirty="0" err="1" smtClean="0"/>
              <a:t>empat</a:t>
            </a:r>
            <a:r>
              <a:rPr lang="en-US" sz="5800" dirty="0" smtClean="0"/>
              <a:t> </a:t>
            </a:r>
            <a:r>
              <a:rPr lang="en-US" sz="5800" dirty="0" err="1" smtClean="0"/>
              <a:t>belas</a:t>
            </a:r>
            <a:r>
              <a:rPr lang="en-US" sz="5800" dirty="0" smtClean="0"/>
              <a:t>)  </a:t>
            </a:r>
            <a:r>
              <a:rPr lang="en-US" sz="5800" dirty="0" err="1" smtClean="0"/>
              <a:t>hari</a:t>
            </a:r>
            <a:r>
              <a:rPr lang="en-US" sz="5800" dirty="0" smtClean="0"/>
              <a:t> </a:t>
            </a:r>
            <a:r>
              <a:rPr lang="en-US" sz="5800" dirty="0" err="1" smtClean="0"/>
              <a:t>sejak</a:t>
            </a:r>
            <a:r>
              <a:rPr lang="en-US" sz="5800" dirty="0" smtClean="0"/>
              <a:t> </a:t>
            </a:r>
            <a:r>
              <a:rPr lang="en-US" sz="5800" dirty="0" err="1" smtClean="0"/>
              <a:t>tanggal</a:t>
            </a:r>
            <a:r>
              <a:rPr lang="en-US" sz="5800" dirty="0" smtClean="0"/>
              <a:t> </a:t>
            </a:r>
            <a:r>
              <a:rPr lang="en-US" sz="5800" dirty="0" err="1" smtClean="0"/>
              <a:t>pelaksanaan</a:t>
            </a:r>
            <a:r>
              <a:rPr lang="en-US" sz="5800" dirty="0" smtClean="0"/>
              <a:t> </a:t>
            </a:r>
            <a:r>
              <a:rPr lang="en-US" sz="5800" dirty="0" err="1" smtClean="0"/>
              <a:t>penagihan</a:t>
            </a:r>
            <a:r>
              <a:rPr lang="en-US" sz="5800" dirty="0" smtClean="0"/>
              <a:t>.</a:t>
            </a:r>
          </a:p>
          <a:p>
            <a:pPr algn="just">
              <a:buNone/>
            </a:pPr>
            <a:r>
              <a:rPr lang="en-US" sz="5800" dirty="0" smtClean="0"/>
              <a:t>(3) </a:t>
            </a:r>
            <a:r>
              <a:rPr lang="en-US" sz="5800" dirty="0" err="1" smtClean="0"/>
              <a:t>Jangka</a:t>
            </a:r>
            <a:r>
              <a:rPr lang="en-US" sz="5800" dirty="0" smtClean="0"/>
              <a:t> </a:t>
            </a:r>
            <a:r>
              <a:rPr lang="en-US" sz="5800" dirty="0" err="1" smtClean="0"/>
              <a:t>waktu</a:t>
            </a:r>
            <a:r>
              <a:rPr lang="en-US" sz="5800" dirty="0" smtClean="0"/>
              <a:t> </a:t>
            </a:r>
            <a:r>
              <a:rPr lang="en-US" sz="5800" dirty="0" err="1" smtClean="0"/>
              <a:t>untuk</a:t>
            </a:r>
            <a:r>
              <a:rPr lang="en-US" sz="5800" dirty="0" smtClean="0"/>
              <a:t> </a:t>
            </a:r>
            <a:r>
              <a:rPr lang="en-US" sz="5800" dirty="0" err="1" smtClean="0"/>
              <a:t>mengajukan</a:t>
            </a:r>
            <a:r>
              <a:rPr lang="en-US" sz="5800" dirty="0" smtClean="0"/>
              <a:t> </a:t>
            </a:r>
            <a:r>
              <a:rPr lang="en-US" sz="5800" dirty="0" err="1" smtClean="0"/>
              <a:t>Gugatan</a:t>
            </a:r>
            <a:r>
              <a:rPr lang="en-US" sz="5800" dirty="0" smtClean="0"/>
              <a:t> </a:t>
            </a:r>
            <a:r>
              <a:rPr lang="en-US" sz="5800" dirty="0" err="1" smtClean="0"/>
              <a:t>terhadap</a:t>
            </a:r>
            <a:r>
              <a:rPr lang="en-US" sz="5800" dirty="0" smtClean="0"/>
              <a:t> </a:t>
            </a:r>
            <a:r>
              <a:rPr lang="en-US" sz="5800" dirty="0" err="1" smtClean="0"/>
              <a:t>Keputusan</a:t>
            </a:r>
            <a:r>
              <a:rPr lang="en-US" sz="5800" dirty="0" smtClean="0"/>
              <a:t> </a:t>
            </a:r>
            <a:r>
              <a:rPr lang="en-US" sz="5800" dirty="0" err="1" smtClean="0"/>
              <a:t>selain</a:t>
            </a:r>
            <a:r>
              <a:rPr lang="en-US" sz="5800" dirty="0" smtClean="0"/>
              <a:t> </a:t>
            </a:r>
            <a:r>
              <a:rPr lang="en-US" sz="5800" dirty="0" err="1" smtClean="0"/>
              <a:t>Gugatan</a:t>
            </a:r>
            <a:r>
              <a:rPr lang="en-US" sz="5800" dirty="0" smtClean="0"/>
              <a:t> </a:t>
            </a:r>
            <a:r>
              <a:rPr lang="en-US" sz="5800" dirty="0" err="1" smtClean="0"/>
              <a:t>sebagaimana</a:t>
            </a:r>
            <a:r>
              <a:rPr lang="en-US" sz="5800" dirty="0" smtClean="0"/>
              <a:t> </a:t>
            </a:r>
            <a:r>
              <a:rPr lang="en-US" sz="5800" dirty="0" err="1" smtClean="0"/>
              <a:t>dimaksuddalam</a:t>
            </a:r>
            <a:r>
              <a:rPr lang="en-US" sz="5800" dirty="0" smtClean="0"/>
              <a:t> </a:t>
            </a:r>
            <a:r>
              <a:rPr lang="en-US" sz="5800" dirty="0" err="1" smtClean="0"/>
              <a:t>ayat</a:t>
            </a:r>
            <a:r>
              <a:rPr lang="en-US" sz="5800" dirty="0" smtClean="0"/>
              <a:t> (2) </a:t>
            </a:r>
            <a:r>
              <a:rPr lang="en-US" sz="5800" dirty="0" err="1" smtClean="0"/>
              <a:t>adalah</a:t>
            </a:r>
            <a:r>
              <a:rPr lang="en-US" sz="5800" dirty="0" smtClean="0"/>
              <a:t> 30 (</a:t>
            </a:r>
            <a:r>
              <a:rPr lang="en-US" sz="5800" dirty="0" err="1" smtClean="0"/>
              <a:t>tiga</a:t>
            </a:r>
            <a:r>
              <a:rPr lang="en-US" sz="5800" dirty="0" smtClean="0"/>
              <a:t> </a:t>
            </a:r>
            <a:r>
              <a:rPr lang="en-US" sz="5800" dirty="0" err="1" smtClean="0"/>
              <a:t>puluh</a:t>
            </a:r>
            <a:r>
              <a:rPr lang="en-US" sz="5800" dirty="0" smtClean="0"/>
              <a:t>) </a:t>
            </a:r>
            <a:r>
              <a:rPr lang="en-US" sz="5800" dirty="0" err="1" smtClean="0"/>
              <a:t>hari</a:t>
            </a:r>
            <a:r>
              <a:rPr lang="en-US" sz="5800" dirty="0" smtClean="0"/>
              <a:t> </a:t>
            </a:r>
            <a:r>
              <a:rPr lang="en-US" sz="5800" dirty="0" err="1" smtClean="0"/>
              <a:t>sejak</a:t>
            </a:r>
            <a:r>
              <a:rPr lang="en-US" sz="5800" dirty="0" smtClean="0"/>
              <a:t> </a:t>
            </a:r>
            <a:r>
              <a:rPr lang="en-US" sz="5800" dirty="0" err="1" smtClean="0"/>
              <a:t>tanggal</a:t>
            </a:r>
            <a:r>
              <a:rPr lang="en-US" sz="5800" dirty="0" smtClean="0"/>
              <a:t> </a:t>
            </a:r>
            <a:r>
              <a:rPr lang="en-US" sz="5800" dirty="0" err="1" smtClean="0"/>
              <a:t>diterima</a:t>
            </a:r>
            <a:r>
              <a:rPr lang="en-US" sz="5800" dirty="0" smtClean="0"/>
              <a:t> </a:t>
            </a:r>
            <a:r>
              <a:rPr lang="en-US" sz="5800" dirty="0" err="1" smtClean="0"/>
              <a:t>Keputusan</a:t>
            </a:r>
            <a:r>
              <a:rPr lang="en-US" sz="5800" dirty="0" smtClean="0"/>
              <a:t> yang </a:t>
            </a:r>
            <a:r>
              <a:rPr lang="en-US" sz="5800" dirty="0" err="1" smtClean="0"/>
              <a:t>digugat</a:t>
            </a:r>
            <a:r>
              <a:rPr lang="en-US" sz="5800" dirty="0" smtClean="0"/>
              <a:t>.</a:t>
            </a:r>
          </a:p>
          <a:p>
            <a:pPr algn="just">
              <a:buNone/>
            </a:pPr>
            <a:r>
              <a:rPr lang="en-US" sz="5800" dirty="0" smtClean="0"/>
              <a:t>(4)</a:t>
            </a:r>
            <a:r>
              <a:rPr lang="en-US" sz="5800" dirty="0" err="1" smtClean="0"/>
              <a:t>Jangka</a:t>
            </a:r>
            <a:r>
              <a:rPr lang="en-US" sz="5800" dirty="0" smtClean="0"/>
              <a:t> </a:t>
            </a:r>
            <a:r>
              <a:rPr lang="en-US" sz="5800" dirty="0" err="1" smtClean="0"/>
              <a:t>waktu</a:t>
            </a:r>
            <a:r>
              <a:rPr lang="en-US" sz="5800" dirty="0" smtClean="0"/>
              <a:t>  ) </a:t>
            </a:r>
            <a:r>
              <a:rPr lang="en-US" sz="5800" dirty="0" err="1" smtClean="0"/>
              <a:t>tidak</a:t>
            </a:r>
            <a:r>
              <a:rPr lang="en-US" sz="5800" dirty="0" smtClean="0"/>
              <a:t> </a:t>
            </a:r>
            <a:r>
              <a:rPr lang="en-US" sz="5800" dirty="0" err="1" smtClean="0"/>
              <a:t>mengikat</a:t>
            </a:r>
            <a:r>
              <a:rPr lang="en-US" sz="5800" dirty="0" smtClean="0"/>
              <a:t> </a:t>
            </a:r>
            <a:r>
              <a:rPr lang="en-US" sz="5800" dirty="0" err="1" smtClean="0"/>
              <a:t>apabila</a:t>
            </a:r>
            <a:r>
              <a:rPr lang="en-US" sz="5800" dirty="0" smtClean="0"/>
              <a:t> </a:t>
            </a:r>
            <a:r>
              <a:rPr lang="en-US" sz="5800" dirty="0" err="1" smtClean="0"/>
              <a:t>jangka</a:t>
            </a:r>
            <a:r>
              <a:rPr lang="en-US" sz="5800" dirty="0" smtClean="0"/>
              <a:t> </a:t>
            </a:r>
            <a:r>
              <a:rPr lang="en-US" sz="5800" dirty="0" err="1" smtClean="0"/>
              <a:t>waktudimaksud</a:t>
            </a:r>
            <a:r>
              <a:rPr lang="en-US" sz="5800" dirty="0" smtClean="0"/>
              <a:t> </a:t>
            </a:r>
            <a:r>
              <a:rPr lang="en-US" sz="5800" dirty="0" err="1" smtClean="0"/>
              <a:t>tidak</a:t>
            </a:r>
            <a:r>
              <a:rPr lang="en-US" sz="5800" dirty="0" smtClean="0"/>
              <a:t> </a:t>
            </a:r>
            <a:r>
              <a:rPr lang="en-US" sz="5800" dirty="0" err="1" smtClean="0"/>
              <a:t>dapat</a:t>
            </a:r>
            <a:r>
              <a:rPr lang="en-US" sz="5800" dirty="0" smtClean="0"/>
              <a:t> </a:t>
            </a:r>
            <a:r>
              <a:rPr lang="en-US" sz="5800" dirty="0" err="1" smtClean="0"/>
              <a:t>dipenuhi</a:t>
            </a:r>
            <a:r>
              <a:rPr lang="en-US" sz="5800" dirty="0" smtClean="0"/>
              <a:t>  </a:t>
            </a:r>
            <a:r>
              <a:rPr lang="en-US" sz="5800" dirty="0" err="1" smtClean="0"/>
              <a:t>karena</a:t>
            </a:r>
            <a:r>
              <a:rPr lang="en-US" sz="5800" dirty="0" smtClean="0"/>
              <a:t> </a:t>
            </a:r>
            <a:r>
              <a:rPr lang="en-US" sz="5800" dirty="0" err="1" smtClean="0"/>
              <a:t>keadaan</a:t>
            </a:r>
            <a:r>
              <a:rPr lang="en-US" sz="5800" dirty="0" smtClean="0"/>
              <a:t> </a:t>
            </a:r>
            <a:r>
              <a:rPr lang="en-US" sz="5800" dirty="0" err="1" smtClean="0"/>
              <a:t>di</a:t>
            </a:r>
            <a:r>
              <a:rPr lang="en-US" sz="5800" dirty="0" smtClean="0"/>
              <a:t> </a:t>
            </a:r>
            <a:r>
              <a:rPr lang="en-US" sz="5800" dirty="0" err="1" smtClean="0"/>
              <a:t>luar</a:t>
            </a:r>
            <a:r>
              <a:rPr lang="en-US" sz="5800" dirty="0" smtClean="0"/>
              <a:t> </a:t>
            </a:r>
            <a:r>
              <a:rPr lang="en-US" sz="5800" dirty="0" err="1" smtClean="0"/>
              <a:t>kekuasaan</a:t>
            </a:r>
            <a:r>
              <a:rPr lang="en-US" sz="5800" dirty="0" smtClean="0"/>
              <a:t> </a:t>
            </a:r>
            <a:r>
              <a:rPr lang="en-US" sz="5800" dirty="0" err="1" smtClean="0"/>
              <a:t>penggugat</a:t>
            </a:r>
            <a:r>
              <a:rPr lang="en-US" sz="5800" dirty="0" smtClean="0"/>
              <a:t>.</a:t>
            </a:r>
          </a:p>
          <a:p>
            <a:pPr algn="just">
              <a:buNone/>
            </a:pPr>
            <a:r>
              <a:rPr lang="en-US" sz="5800" dirty="0" smtClean="0"/>
              <a:t>(5)</a:t>
            </a:r>
            <a:r>
              <a:rPr lang="en-US" sz="5800" dirty="0" err="1" smtClean="0"/>
              <a:t>Perpanjangan</a:t>
            </a:r>
            <a:r>
              <a:rPr lang="en-US" sz="5800" dirty="0" smtClean="0"/>
              <a:t> </a:t>
            </a:r>
            <a:r>
              <a:rPr lang="en-US" sz="5800" dirty="0" err="1" smtClean="0"/>
              <a:t>jangka</a:t>
            </a:r>
            <a:r>
              <a:rPr lang="en-US" sz="5800" dirty="0" smtClean="0"/>
              <a:t> </a:t>
            </a:r>
            <a:r>
              <a:rPr lang="en-US" sz="5800" dirty="0" err="1" smtClean="0"/>
              <a:t>waktu</a:t>
            </a:r>
            <a:r>
              <a:rPr lang="en-US" sz="5800" dirty="0" smtClean="0"/>
              <a:t>  </a:t>
            </a:r>
            <a:r>
              <a:rPr lang="en-US" sz="5800" dirty="0" err="1" smtClean="0"/>
              <a:t>adalah</a:t>
            </a:r>
            <a:r>
              <a:rPr lang="en-US" sz="5800" dirty="0" smtClean="0"/>
              <a:t> 14 (</a:t>
            </a:r>
            <a:r>
              <a:rPr lang="en-US" sz="5800" dirty="0" err="1" smtClean="0"/>
              <a:t>empat</a:t>
            </a:r>
            <a:r>
              <a:rPr lang="en-US" sz="5800" dirty="0" smtClean="0"/>
              <a:t> </a:t>
            </a:r>
            <a:r>
              <a:rPr lang="en-US" sz="5800" dirty="0" err="1" smtClean="0"/>
              <a:t>belas</a:t>
            </a:r>
            <a:r>
              <a:rPr lang="en-US" sz="5800" dirty="0" smtClean="0"/>
              <a:t>) </a:t>
            </a:r>
            <a:r>
              <a:rPr lang="en-US" sz="5800" dirty="0" err="1" smtClean="0"/>
              <a:t>hariterhitung</a:t>
            </a:r>
            <a:r>
              <a:rPr lang="en-US" sz="5800" dirty="0" smtClean="0"/>
              <a:t>  </a:t>
            </a:r>
            <a:r>
              <a:rPr lang="en-US" sz="5800" dirty="0" err="1" smtClean="0"/>
              <a:t>sejak</a:t>
            </a:r>
            <a:r>
              <a:rPr lang="en-US" sz="5800" dirty="0" smtClean="0"/>
              <a:t> </a:t>
            </a:r>
            <a:r>
              <a:rPr lang="en-US" sz="5800" dirty="0" err="1" smtClean="0"/>
              <a:t>berakhirnya</a:t>
            </a:r>
            <a:r>
              <a:rPr lang="en-US" sz="5800" dirty="0" smtClean="0"/>
              <a:t> </a:t>
            </a:r>
            <a:r>
              <a:rPr lang="en-US" sz="5800" dirty="0" err="1" smtClean="0"/>
              <a:t>keadaan</a:t>
            </a:r>
            <a:r>
              <a:rPr lang="en-US" sz="5800" dirty="0" smtClean="0"/>
              <a:t> </a:t>
            </a:r>
            <a:r>
              <a:rPr lang="en-US" sz="5800" dirty="0" err="1" smtClean="0"/>
              <a:t>di</a:t>
            </a:r>
            <a:r>
              <a:rPr lang="en-US" sz="5800" dirty="0" smtClean="0"/>
              <a:t> </a:t>
            </a:r>
            <a:r>
              <a:rPr lang="en-US" sz="5800" dirty="0" err="1" smtClean="0"/>
              <a:t>luar</a:t>
            </a:r>
            <a:r>
              <a:rPr lang="en-US" sz="5800" dirty="0" smtClean="0"/>
              <a:t> </a:t>
            </a:r>
            <a:r>
              <a:rPr lang="en-US" sz="5800" dirty="0" err="1" smtClean="0"/>
              <a:t>kekuasaan</a:t>
            </a:r>
            <a:r>
              <a:rPr lang="en-US" sz="5800" dirty="0" smtClean="0"/>
              <a:t> </a:t>
            </a:r>
            <a:r>
              <a:rPr lang="en-US" sz="5800" dirty="0" err="1" smtClean="0"/>
              <a:t>penggugat</a:t>
            </a:r>
            <a:r>
              <a:rPr lang="en-US" sz="5800" dirty="0" smtClean="0"/>
              <a:t>.</a:t>
            </a:r>
          </a:p>
          <a:p>
            <a:pPr algn="just">
              <a:buNone/>
            </a:pPr>
            <a:r>
              <a:rPr lang="en-US" sz="5800" dirty="0" smtClean="0"/>
              <a:t>(6)</a:t>
            </a:r>
            <a:r>
              <a:rPr lang="en-US" sz="5800" dirty="0" err="1" smtClean="0"/>
              <a:t>Terhadap</a:t>
            </a:r>
            <a:r>
              <a:rPr lang="en-US" sz="5800" dirty="0" smtClean="0"/>
              <a:t> 1 (</a:t>
            </a:r>
            <a:r>
              <a:rPr lang="en-US" sz="5800" dirty="0" err="1" smtClean="0"/>
              <a:t>satu</a:t>
            </a:r>
            <a:r>
              <a:rPr lang="en-US" sz="5800" dirty="0" smtClean="0"/>
              <a:t>) </a:t>
            </a:r>
            <a:r>
              <a:rPr lang="en-US" sz="5800" dirty="0" err="1" smtClean="0"/>
              <a:t>pelaksanaan</a:t>
            </a:r>
            <a:r>
              <a:rPr lang="en-US" sz="5800" dirty="0" smtClean="0"/>
              <a:t> </a:t>
            </a:r>
            <a:r>
              <a:rPr lang="en-US" sz="5800" dirty="0" err="1" smtClean="0"/>
              <a:t>penagihan</a:t>
            </a:r>
            <a:r>
              <a:rPr lang="en-US" sz="5800" dirty="0" smtClean="0"/>
              <a:t> </a:t>
            </a:r>
            <a:r>
              <a:rPr lang="en-US" sz="5800" dirty="0" err="1" smtClean="0"/>
              <a:t>atau</a:t>
            </a:r>
            <a:r>
              <a:rPr lang="en-US" sz="5800" dirty="0" smtClean="0"/>
              <a:t> 1 (</a:t>
            </a:r>
            <a:r>
              <a:rPr lang="en-US" sz="5800" dirty="0" err="1" smtClean="0"/>
              <a:t>satu</a:t>
            </a:r>
            <a:r>
              <a:rPr lang="en-US" sz="5800" dirty="0" smtClean="0"/>
              <a:t>) </a:t>
            </a:r>
            <a:r>
              <a:rPr lang="en-US" sz="5800" dirty="0" err="1" smtClean="0"/>
              <a:t>Ke</a:t>
            </a:r>
            <a:r>
              <a:rPr lang="en-US" sz="5800" dirty="0" smtClean="0"/>
              <a:t> </a:t>
            </a:r>
            <a:r>
              <a:rPr lang="en-US" sz="5800" dirty="0" err="1" smtClean="0"/>
              <a:t>putusan</a:t>
            </a:r>
            <a:r>
              <a:rPr lang="en-US" sz="5800" dirty="0" smtClean="0"/>
              <a:t> </a:t>
            </a:r>
            <a:r>
              <a:rPr lang="en-US" sz="5800" dirty="0" err="1" smtClean="0"/>
              <a:t>diajukan</a:t>
            </a:r>
            <a:r>
              <a:rPr lang="en-US" sz="5800" dirty="0" smtClean="0"/>
              <a:t> 1 (</a:t>
            </a:r>
            <a:r>
              <a:rPr lang="en-US" sz="5800" dirty="0" err="1" smtClean="0"/>
              <a:t>satu</a:t>
            </a:r>
            <a:r>
              <a:rPr lang="en-US" sz="5800" dirty="0" smtClean="0"/>
              <a:t>) </a:t>
            </a:r>
            <a:r>
              <a:rPr lang="en-US" sz="5800" dirty="0" err="1" smtClean="0"/>
              <a:t>Surat</a:t>
            </a:r>
            <a:r>
              <a:rPr lang="en-US" sz="5800" dirty="0" smtClean="0"/>
              <a:t> </a:t>
            </a:r>
            <a:r>
              <a:rPr lang="en-US" sz="5800" dirty="0" err="1" smtClean="0"/>
              <a:t>Gugatan</a:t>
            </a:r>
            <a:endParaRPr lang="en-US" sz="5800" dirty="0" smtClean="0"/>
          </a:p>
          <a:p>
            <a:pPr>
              <a:buNone/>
            </a:pPr>
            <a:endParaRPr lang="en-US" sz="5800" dirty="0" smtClean="0"/>
          </a:p>
          <a:p>
            <a:pPr>
              <a:buNone/>
            </a:pPr>
            <a:r>
              <a:rPr lang="en-US" sz="5800" dirty="0" smtClean="0"/>
              <a:t>(</a:t>
            </a:r>
            <a:r>
              <a:rPr lang="en-US" sz="5800" dirty="0" err="1" smtClean="0"/>
              <a:t>Pasal</a:t>
            </a:r>
            <a:r>
              <a:rPr lang="en-US" sz="5800" dirty="0" smtClean="0"/>
              <a:t> 40)</a:t>
            </a:r>
          </a:p>
          <a:p>
            <a:endParaRPr lang="en-US" dirty="0"/>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428625"/>
          <a:ext cx="8229600" cy="56975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8DF9957E-AF87-43BF-9FF8-881E4CEBEC59}"/>
                                            </p:graphicEl>
                                          </p:spTgt>
                                        </p:tgtEl>
                                        <p:attrNameLst>
                                          <p:attrName>style.visibility</p:attrName>
                                        </p:attrNameLst>
                                      </p:cBhvr>
                                      <p:to>
                                        <p:strVal val="visible"/>
                                      </p:to>
                                    </p:set>
                                    <p:animEffect transition="in" filter="wipe(down)">
                                      <p:cBhvr>
                                        <p:cTn id="7" dur="500"/>
                                        <p:tgtEl>
                                          <p:spTgt spid="4">
                                            <p:graphicEl>
                                              <a:dgm id="{8DF9957E-AF87-43BF-9FF8-881E4CEBEC5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D12F01E4-609C-46F7-9249-36CF84DA390F}"/>
                                            </p:graphicEl>
                                          </p:spTgt>
                                        </p:tgtEl>
                                        <p:attrNameLst>
                                          <p:attrName>style.visibility</p:attrName>
                                        </p:attrNameLst>
                                      </p:cBhvr>
                                      <p:to>
                                        <p:strVal val="visible"/>
                                      </p:to>
                                    </p:set>
                                    <p:animEffect transition="in" filter="wipe(down)">
                                      <p:cBhvr>
                                        <p:cTn id="12" dur="500"/>
                                        <p:tgtEl>
                                          <p:spTgt spid="4">
                                            <p:graphicEl>
                                              <a:dgm id="{D12F01E4-609C-46F7-9249-36CF84DA390F}"/>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graphicEl>
                                              <a:dgm id="{2D4B9151-0648-4F39-87EC-25E5B582BD81}"/>
                                            </p:graphicEl>
                                          </p:spTgt>
                                        </p:tgtEl>
                                        <p:attrNameLst>
                                          <p:attrName>style.visibility</p:attrName>
                                        </p:attrNameLst>
                                      </p:cBhvr>
                                      <p:to>
                                        <p:strVal val="visible"/>
                                      </p:to>
                                    </p:set>
                                    <p:animEffect transition="in" filter="wipe(down)">
                                      <p:cBhvr>
                                        <p:cTn id="15" dur="500"/>
                                        <p:tgtEl>
                                          <p:spTgt spid="4">
                                            <p:graphicEl>
                                              <a:dgm id="{2D4B9151-0648-4F39-87EC-25E5B582BD8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graphicEl>
                                              <a:dgm id="{DBD41C74-A194-43E5-88B3-E58CA4762FEB}"/>
                                            </p:graphicEl>
                                          </p:spTgt>
                                        </p:tgtEl>
                                        <p:attrNameLst>
                                          <p:attrName>style.visibility</p:attrName>
                                        </p:attrNameLst>
                                      </p:cBhvr>
                                      <p:to>
                                        <p:strVal val="visible"/>
                                      </p:to>
                                    </p:set>
                                    <p:animEffect transition="in" filter="wipe(down)">
                                      <p:cBhvr>
                                        <p:cTn id="20" dur="500"/>
                                        <p:tgtEl>
                                          <p:spTgt spid="4">
                                            <p:graphicEl>
                                              <a:dgm id="{DBD41C74-A194-43E5-88B3-E58CA4762FEB}"/>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4">
                                            <p:graphicEl>
                                              <a:dgm id="{07EB218A-5B04-4924-88B5-CB39209029DD}"/>
                                            </p:graphicEl>
                                          </p:spTgt>
                                        </p:tgtEl>
                                        <p:attrNameLst>
                                          <p:attrName>style.visibility</p:attrName>
                                        </p:attrNameLst>
                                      </p:cBhvr>
                                      <p:to>
                                        <p:strVal val="visible"/>
                                      </p:to>
                                    </p:set>
                                    <p:animEffect transition="in" filter="wipe(down)">
                                      <p:cBhvr>
                                        <p:cTn id="23" dur="500"/>
                                        <p:tgtEl>
                                          <p:spTgt spid="4">
                                            <p:graphicEl>
                                              <a:dgm id="{07EB218A-5B04-4924-88B5-CB39209029D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FB5E6DBC-03DD-4446-BF32-FC76E6C5A732}"/>
                                            </p:graphicEl>
                                          </p:spTgt>
                                        </p:tgtEl>
                                        <p:attrNameLst>
                                          <p:attrName>style.visibility</p:attrName>
                                        </p:attrNameLst>
                                      </p:cBhvr>
                                      <p:to>
                                        <p:strVal val="visible"/>
                                      </p:to>
                                    </p:set>
                                    <p:animEffect transition="in" filter="wipe(down)">
                                      <p:cBhvr>
                                        <p:cTn id="28" dur="500"/>
                                        <p:tgtEl>
                                          <p:spTgt spid="4">
                                            <p:graphicEl>
                                              <a:dgm id="{FB5E6DBC-03DD-4446-BF32-FC76E6C5A732}"/>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graphicEl>
                                              <a:dgm id="{04377BF6-4364-4277-B22F-A40C58B23BE1}"/>
                                            </p:graphicEl>
                                          </p:spTgt>
                                        </p:tgtEl>
                                        <p:attrNameLst>
                                          <p:attrName>style.visibility</p:attrName>
                                        </p:attrNameLst>
                                      </p:cBhvr>
                                      <p:to>
                                        <p:strVal val="visible"/>
                                      </p:to>
                                    </p:set>
                                    <p:animEffect transition="in" filter="wipe(down)">
                                      <p:cBhvr>
                                        <p:cTn id="31" dur="500"/>
                                        <p:tgtEl>
                                          <p:spTgt spid="4">
                                            <p:graphicEl>
                                              <a:dgm id="{04377BF6-4364-4277-B22F-A40C58B23BE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graphicEl>
                                              <a:dgm id="{F403736C-3524-45A6-9947-5E3DF22058A2}"/>
                                            </p:graphicEl>
                                          </p:spTgt>
                                        </p:tgtEl>
                                        <p:attrNameLst>
                                          <p:attrName>style.visibility</p:attrName>
                                        </p:attrNameLst>
                                      </p:cBhvr>
                                      <p:to>
                                        <p:strVal val="visible"/>
                                      </p:to>
                                    </p:set>
                                    <p:animEffect transition="in" filter="wipe(down)">
                                      <p:cBhvr>
                                        <p:cTn id="36" dur="500"/>
                                        <p:tgtEl>
                                          <p:spTgt spid="4">
                                            <p:graphicEl>
                                              <a:dgm id="{F403736C-3524-45A6-9947-5E3DF22058A2}"/>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
                                            <p:graphicEl>
                                              <a:dgm id="{CDDBAE98-2425-4D57-95F5-97DFA4A8DC56}"/>
                                            </p:graphicEl>
                                          </p:spTgt>
                                        </p:tgtEl>
                                        <p:attrNameLst>
                                          <p:attrName>style.visibility</p:attrName>
                                        </p:attrNameLst>
                                      </p:cBhvr>
                                      <p:to>
                                        <p:strVal val="visible"/>
                                      </p:to>
                                    </p:set>
                                    <p:animEffect transition="in" filter="wipe(down)">
                                      <p:cBhvr>
                                        <p:cTn id="39" dur="500"/>
                                        <p:tgtEl>
                                          <p:spTgt spid="4">
                                            <p:graphicEl>
                                              <a:dgm id="{CDDBAE98-2425-4D57-95F5-97DFA4A8DC5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642938"/>
          <a:ext cx="8229600" cy="5483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42844" y="714375"/>
          <a:ext cx="8501122" cy="5411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48A06EB-650C-4C53-8D60-ECC8A0512136}" type="slidenum">
              <a:rPr lang="id-ID" smtClean="0"/>
              <a:pPr/>
              <a:t>171</a:t>
            </a:fld>
            <a:endParaRPr lang="id-ID"/>
          </a:p>
        </p:txBody>
      </p:sp>
      <p:sp>
        <p:nvSpPr>
          <p:cNvPr id="6" name="Rectangle 5"/>
          <p:cNvSpPr/>
          <p:nvPr/>
        </p:nvSpPr>
        <p:spPr>
          <a:xfrm>
            <a:off x="2428860" y="4857760"/>
            <a:ext cx="2869247" cy="1631216"/>
          </a:xfrm>
          <a:prstGeom prst="rect">
            <a:avLst/>
          </a:prstGeom>
          <a:noFill/>
        </p:spPr>
        <p:txBody>
          <a:bodyPr wrap="none" lIns="91440" tIns="45720" rIns="91440" bIns="45720">
            <a:spAutoFit/>
          </a:bodyPr>
          <a:lstStyle/>
          <a:p>
            <a:pPr algn="ctr"/>
            <a:r>
              <a:rPr lang="id-ID" sz="2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kabul slrhnya    </a:t>
            </a:r>
          </a:p>
          <a:p>
            <a:pPr algn="ctr"/>
            <a:r>
              <a:rPr lang="id-ID" sz="20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Kabul sebagian</a:t>
            </a:r>
          </a:p>
          <a:p>
            <a:pPr algn="ctr"/>
            <a:r>
              <a:rPr lang="id-ID" sz="2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Menambah jumlah pjk</a:t>
            </a:r>
            <a:endParaRPr lang="id-ID" sz="20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a:p>
            <a:pPr algn="ctr"/>
            <a:r>
              <a:rPr lang="id-ID" sz="2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Tolak</a:t>
            </a:r>
          </a:p>
          <a:p>
            <a:pPr algn="ctr"/>
            <a:r>
              <a:rPr lang="id-ID" sz="20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Membetulkan salah tulis</a:t>
            </a:r>
            <a:endParaRPr lang="en-US" sz="54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cxnSp>
        <p:nvCxnSpPr>
          <p:cNvPr id="8" name="Straight Arrow Connector 7"/>
          <p:cNvCxnSpPr>
            <a:endCxn id="6" idx="3"/>
          </p:cNvCxnSpPr>
          <p:nvPr/>
        </p:nvCxnSpPr>
        <p:spPr>
          <a:xfrm rot="10800000" flipV="1">
            <a:off x="5298108" y="4071940"/>
            <a:ext cx="1917157" cy="160142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2143108" y="4786322"/>
            <a:ext cx="3357586" cy="207170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Rectangle 8"/>
          <p:cNvSpPr/>
          <p:nvPr/>
        </p:nvSpPr>
        <p:spPr>
          <a:xfrm>
            <a:off x="1785918" y="1428736"/>
            <a:ext cx="3151825"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id-ID"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Ps. 77 -80</a:t>
            </a:r>
            <a:endParaRPr 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BB4FC5CA-2202-42FD-9D12-2A25F405FCD3}"/>
                                            </p:graphicEl>
                                          </p:spTgt>
                                        </p:tgtEl>
                                        <p:attrNameLst>
                                          <p:attrName>style.visibility</p:attrName>
                                        </p:attrNameLst>
                                      </p:cBhvr>
                                      <p:to>
                                        <p:strVal val="visible"/>
                                      </p:to>
                                    </p:set>
                                    <p:animEffect transition="in" filter="wipe(down)">
                                      <p:cBhvr>
                                        <p:cTn id="7" dur="500"/>
                                        <p:tgtEl>
                                          <p:spTgt spid="5">
                                            <p:graphicEl>
                                              <a:dgm id="{BB4FC5CA-2202-42FD-9D12-2A25F405FCD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323DD84D-B5F4-4791-91F5-37E53A75F07C}"/>
                                            </p:graphicEl>
                                          </p:spTgt>
                                        </p:tgtEl>
                                        <p:attrNameLst>
                                          <p:attrName>style.visibility</p:attrName>
                                        </p:attrNameLst>
                                      </p:cBhvr>
                                      <p:to>
                                        <p:strVal val="visible"/>
                                      </p:to>
                                    </p:set>
                                    <p:animEffect transition="in" filter="wipe(down)">
                                      <p:cBhvr>
                                        <p:cTn id="12" dur="500"/>
                                        <p:tgtEl>
                                          <p:spTgt spid="5">
                                            <p:graphicEl>
                                              <a:dgm id="{323DD84D-B5F4-4791-91F5-37E53A75F07C}"/>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ED9B72F7-C809-4E57-B75E-6FA3828FB37C}"/>
                                            </p:graphicEl>
                                          </p:spTgt>
                                        </p:tgtEl>
                                        <p:attrNameLst>
                                          <p:attrName>style.visibility</p:attrName>
                                        </p:attrNameLst>
                                      </p:cBhvr>
                                      <p:to>
                                        <p:strVal val="visible"/>
                                      </p:to>
                                    </p:set>
                                    <p:animEffect transition="in" filter="wipe(down)">
                                      <p:cBhvr>
                                        <p:cTn id="15" dur="500"/>
                                        <p:tgtEl>
                                          <p:spTgt spid="5">
                                            <p:graphicEl>
                                              <a:dgm id="{ED9B72F7-C809-4E57-B75E-6FA3828FB37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678478D9-9124-4FF1-B601-74175B7FEE77}"/>
                                            </p:graphicEl>
                                          </p:spTgt>
                                        </p:tgtEl>
                                        <p:attrNameLst>
                                          <p:attrName>style.visibility</p:attrName>
                                        </p:attrNameLst>
                                      </p:cBhvr>
                                      <p:to>
                                        <p:strVal val="visible"/>
                                      </p:to>
                                    </p:set>
                                    <p:animEffect transition="in" filter="wipe(down)">
                                      <p:cBhvr>
                                        <p:cTn id="20" dur="500"/>
                                        <p:tgtEl>
                                          <p:spTgt spid="5">
                                            <p:graphicEl>
                                              <a:dgm id="{678478D9-9124-4FF1-B601-74175B7FEE77}"/>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F3FFE6EE-2429-45C3-BEEB-D28FA65B7CCB}"/>
                                            </p:graphicEl>
                                          </p:spTgt>
                                        </p:tgtEl>
                                        <p:attrNameLst>
                                          <p:attrName>style.visibility</p:attrName>
                                        </p:attrNameLst>
                                      </p:cBhvr>
                                      <p:to>
                                        <p:strVal val="visible"/>
                                      </p:to>
                                    </p:set>
                                    <p:animEffect transition="in" filter="wipe(down)">
                                      <p:cBhvr>
                                        <p:cTn id="23" dur="500"/>
                                        <p:tgtEl>
                                          <p:spTgt spid="5">
                                            <p:graphicEl>
                                              <a:dgm id="{F3FFE6EE-2429-45C3-BEEB-D28FA65B7CC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609E2E6E-BAFB-4144-9DF1-837CA3EDA4EA}"/>
                                            </p:graphicEl>
                                          </p:spTgt>
                                        </p:tgtEl>
                                        <p:attrNameLst>
                                          <p:attrName>style.visibility</p:attrName>
                                        </p:attrNameLst>
                                      </p:cBhvr>
                                      <p:to>
                                        <p:strVal val="visible"/>
                                      </p:to>
                                    </p:set>
                                    <p:animEffect transition="in" filter="wipe(down)">
                                      <p:cBhvr>
                                        <p:cTn id="28" dur="500"/>
                                        <p:tgtEl>
                                          <p:spTgt spid="5">
                                            <p:graphicEl>
                                              <a:dgm id="{609E2E6E-BAFB-4144-9DF1-837CA3EDA4EA}"/>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C8E68771-0B93-43ED-A25E-BE5B543AD3B1}"/>
                                            </p:graphicEl>
                                          </p:spTgt>
                                        </p:tgtEl>
                                        <p:attrNameLst>
                                          <p:attrName>style.visibility</p:attrName>
                                        </p:attrNameLst>
                                      </p:cBhvr>
                                      <p:to>
                                        <p:strVal val="visible"/>
                                      </p:to>
                                    </p:set>
                                    <p:animEffect transition="in" filter="wipe(down)">
                                      <p:cBhvr>
                                        <p:cTn id="31" dur="500"/>
                                        <p:tgtEl>
                                          <p:spTgt spid="5">
                                            <p:graphicEl>
                                              <a:dgm id="{C8E68771-0B93-43ED-A25E-BE5B543AD3B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
                                            <p:txEl>
                                              <p:pRg st="0" end="0"/>
                                            </p:txEl>
                                          </p:spTgt>
                                        </p:tgtEl>
                                        <p:attrNameLst>
                                          <p:attrName>style.visibility</p:attrName>
                                        </p:attrNameLst>
                                      </p:cBhvr>
                                      <p:to>
                                        <p:strVal val="visible"/>
                                      </p:to>
                                    </p:set>
                                    <p:anim calcmode="lin" valueType="num">
                                      <p:cBhvr additive="base">
                                        <p:cTn id="36"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 calcmode="lin" valueType="num">
                                      <p:cBhvr additive="base">
                                        <p:cTn id="42"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6">
                                            <p:txEl>
                                              <p:pRg st="2" end="2"/>
                                            </p:txEl>
                                          </p:spTgt>
                                        </p:tgtEl>
                                        <p:attrNameLst>
                                          <p:attrName>style.visibility</p:attrName>
                                        </p:attrNameLst>
                                      </p:cBhvr>
                                      <p:to>
                                        <p:strVal val="visible"/>
                                      </p:to>
                                    </p:set>
                                    <p:anim calcmode="lin" valueType="num">
                                      <p:cBhvr additive="base">
                                        <p:cTn id="48"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6">
                                            <p:txEl>
                                              <p:pRg st="3" end="3"/>
                                            </p:txEl>
                                          </p:spTgt>
                                        </p:tgtEl>
                                        <p:attrNameLst>
                                          <p:attrName>style.visibility</p:attrName>
                                        </p:attrNameLst>
                                      </p:cBhvr>
                                      <p:to>
                                        <p:strVal val="visible"/>
                                      </p:to>
                                    </p:set>
                                    <p:anim calcmode="lin" valueType="num">
                                      <p:cBhvr additive="base">
                                        <p:cTn id="54"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6">
                                            <p:txEl>
                                              <p:pRg st="4" end="4"/>
                                            </p:txEl>
                                          </p:spTgt>
                                        </p:tgtEl>
                                        <p:attrNameLst>
                                          <p:attrName>style.visibility</p:attrName>
                                        </p:attrNameLst>
                                      </p:cBhvr>
                                      <p:to>
                                        <p:strVal val="visible"/>
                                      </p:to>
                                    </p:set>
                                    <p:anim calcmode="lin" valueType="num">
                                      <p:cBhvr additive="base">
                                        <p:cTn id="60"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fill="hold"/>
                                        <p:tgtEl>
                                          <p:spTgt spid="8"/>
                                        </p:tgtEl>
                                        <p:attrNameLst>
                                          <p:attrName>ppt_x</p:attrName>
                                        </p:attrNameLst>
                                      </p:cBhvr>
                                      <p:tavLst>
                                        <p:tav tm="0">
                                          <p:val>
                                            <p:strVal val="#ppt_x"/>
                                          </p:val>
                                        </p:tav>
                                        <p:tav tm="100000">
                                          <p:val>
                                            <p:strVal val="#ppt_x"/>
                                          </p:val>
                                        </p:tav>
                                      </p:tavLst>
                                    </p:anim>
                                    <p:anim calcmode="lin" valueType="num">
                                      <p:cBhvr additive="base">
                                        <p:cTn id="6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wipe(down)">
                                      <p:cBhvr>
                                        <p:cTn id="7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6" grpId="0" build="p"/>
      <p:bldP spid="7"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a:ln>
            <a:solidFill>
              <a:schemeClr val="accent1"/>
            </a:solidFill>
          </a:ln>
        </p:spPr>
        <p:txBody>
          <a:bodyPr>
            <a:normAutofit/>
          </a:bodyPr>
          <a:lstStyle/>
          <a:p>
            <a:pPr>
              <a:buNone/>
            </a:pPr>
            <a:endParaRPr lang="en-US" sz="6600" dirty="0" smtClean="0"/>
          </a:p>
          <a:p>
            <a:pPr algn="ctr">
              <a:buNone/>
            </a:pPr>
            <a:r>
              <a:rPr lang="en-US" sz="6600" dirty="0" smtClean="0"/>
              <a:t>   PUTUSAN </a:t>
            </a:r>
          </a:p>
          <a:p>
            <a:pPr algn="ctr">
              <a:buNone/>
            </a:pPr>
            <a:r>
              <a:rPr lang="en-US" sz="6600" dirty="0" smtClean="0"/>
              <a:t>MAJELIS HAKIM</a:t>
            </a:r>
            <a:endParaRPr lang="en-US" sz="6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685800" y="609600"/>
            <a:ext cx="7989888" cy="515938"/>
          </a:xfrm>
        </p:spPr>
        <p:txBody>
          <a:bodyPr>
            <a:normAutofit fontScale="90000"/>
          </a:bodyPr>
          <a:lstStyle/>
          <a:p>
            <a:pPr eaLnBrk="1" hangingPunct="1"/>
            <a:r>
              <a:rPr lang="en-US" sz="3600" b="1" dirty="0" smtClean="0"/>
              <a:t>PUTUSAN </a:t>
            </a:r>
          </a:p>
        </p:txBody>
      </p:sp>
      <p:sp>
        <p:nvSpPr>
          <p:cNvPr id="75779" name="Rectangle 3"/>
          <p:cNvSpPr>
            <a:spLocks noGrp="1" noChangeArrowheads="1"/>
          </p:cNvSpPr>
          <p:nvPr>
            <p:ph idx="1"/>
          </p:nvPr>
        </p:nvSpPr>
        <p:spPr>
          <a:xfrm>
            <a:off x="250825" y="1628775"/>
            <a:ext cx="8569325" cy="4467225"/>
          </a:xfrm>
          <a:ln>
            <a:solidFill>
              <a:schemeClr val="accent1"/>
            </a:solidFill>
          </a:ln>
        </p:spPr>
        <p:txBody>
          <a:bodyPr/>
          <a:lstStyle/>
          <a:p>
            <a:pPr eaLnBrk="1" hangingPunct="1">
              <a:lnSpc>
                <a:spcPct val="90000"/>
              </a:lnSpc>
            </a:pPr>
            <a:r>
              <a:rPr lang="en-US" dirty="0" err="1" smtClean="0"/>
              <a:t>Berdasarkan</a:t>
            </a:r>
            <a:r>
              <a:rPr lang="en-US" dirty="0" smtClean="0"/>
              <a:t> </a:t>
            </a:r>
            <a:r>
              <a:rPr lang="en-US" dirty="0" err="1" smtClean="0"/>
              <a:t>bukti-bukti</a:t>
            </a:r>
            <a:r>
              <a:rPr lang="en-US" dirty="0" smtClean="0"/>
              <a:t> ;</a:t>
            </a:r>
          </a:p>
          <a:p>
            <a:pPr eaLnBrk="1" hangingPunct="1">
              <a:lnSpc>
                <a:spcPct val="90000"/>
              </a:lnSpc>
            </a:pPr>
            <a:r>
              <a:rPr lang="en-US" dirty="0" err="1" smtClean="0"/>
              <a:t>Fakta</a:t>
            </a:r>
            <a:r>
              <a:rPr lang="en-US" dirty="0" smtClean="0"/>
              <a:t> </a:t>
            </a:r>
            <a:r>
              <a:rPr lang="en-US" dirty="0" err="1" smtClean="0"/>
              <a:t>dalam</a:t>
            </a:r>
            <a:r>
              <a:rPr lang="en-US" dirty="0" smtClean="0"/>
              <a:t> </a:t>
            </a:r>
            <a:r>
              <a:rPr lang="en-US" dirty="0" err="1" smtClean="0"/>
              <a:t>persidangan</a:t>
            </a:r>
            <a:r>
              <a:rPr lang="en-US" dirty="0" smtClean="0"/>
              <a:t> ;</a:t>
            </a:r>
          </a:p>
          <a:p>
            <a:pPr eaLnBrk="1" hangingPunct="1">
              <a:lnSpc>
                <a:spcPct val="90000"/>
              </a:lnSpc>
            </a:pPr>
            <a:r>
              <a:rPr lang="en-US" dirty="0" err="1" smtClean="0"/>
              <a:t>Hasil</a:t>
            </a:r>
            <a:r>
              <a:rPr lang="en-US" dirty="0" smtClean="0"/>
              <a:t> </a:t>
            </a:r>
            <a:r>
              <a:rPr lang="en-US" dirty="0" err="1" smtClean="0"/>
              <a:t>rekonsiliasi</a:t>
            </a:r>
            <a:r>
              <a:rPr lang="en-US" dirty="0" smtClean="0"/>
              <a:t> ;</a:t>
            </a:r>
          </a:p>
          <a:p>
            <a:pPr eaLnBrk="1" hangingPunct="1">
              <a:lnSpc>
                <a:spcPct val="90000"/>
              </a:lnSpc>
            </a:pPr>
            <a:r>
              <a:rPr lang="en-US" dirty="0" err="1" smtClean="0"/>
              <a:t>Putusan</a:t>
            </a:r>
            <a:r>
              <a:rPr lang="en-US" dirty="0" smtClean="0"/>
              <a:t> </a:t>
            </a:r>
            <a:r>
              <a:rPr lang="en-US" dirty="0" err="1" smtClean="0"/>
              <a:t>disusun</a:t>
            </a:r>
            <a:r>
              <a:rPr lang="en-US" dirty="0" smtClean="0"/>
              <a:t> </a:t>
            </a:r>
            <a:r>
              <a:rPr lang="en-US" dirty="0" err="1" smtClean="0"/>
              <a:t>secara</a:t>
            </a:r>
            <a:r>
              <a:rPr lang="en-US" dirty="0" smtClean="0"/>
              <a:t> </a:t>
            </a:r>
            <a:r>
              <a:rPr lang="en-US" dirty="0" err="1" smtClean="0"/>
              <a:t>kronologis</a:t>
            </a:r>
            <a:r>
              <a:rPr lang="en-US" dirty="0" smtClean="0"/>
              <a:t> ;</a:t>
            </a:r>
          </a:p>
          <a:p>
            <a:pPr eaLnBrk="1" hangingPunct="1">
              <a:lnSpc>
                <a:spcPct val="90000"/>
              </a:lnSpc>
            </a:pPr>
            <a:r>
              <a:rPr lang="en-US" dirty="0" err="1" smtClean="0"/>
              <a:t>Amar</a:t>
            </a:r>
            <a:r>
              <a:rPr lang="en-US" dirty="0" smtClean="0"/>
              <a:t> </a:t>
            </a:r>
            <a:r>
              <a:rPr lang="en-US" dirty="0" err="1" smtClean="0"/>
              <a:t>putusan</a:t>
            </a:r>
            <a:r>
              <a:rPr lang="en-US" dirty="0" smtClean="0"/>
              <a:t> </a:t>
            </a:r>
          </a:p>
          <a:p>
            <a:pPr eaLnBrk="1" hangingPunct="1">
              <a:lnSpc>
                <a:spcPct val="90000"/>
              </a:lnSpc>
            </a:pPr>
            <a:r>
              <a:rPr lang="en-US" dirty="0" err="1" smtClean="0"/>
              <a:t>Putusan</a:t>
            </a:r>
            <a:r>
              <a:rPr lang="en-US" dirty="0" smtClean="0"/>
              <a:t> </a:t>
            </a:r>
            <a:r>
              <a:rPr lang="en-US" dirty="0" err="1" smtClean="0"/>
              <a:t>harus</a:t>
            </a:r>
            <a:r>
              <a:rPr lang="en-US" dirty="0" smtClean="0"/>
              <a:t> </a:t>
            </a:r>
            <a:r>
              <a:rPr lang="en-US" dirty="0" err="1" smtClean="0"/>
              <a:t>dibacakan</a:t>
            </a:r>
            <a:r>
              <a:rPr lang="en-US" dirty="0" smtClean="0"/>
              <a:t> :</a:t>
            </a:r>
          </a:p>
          <a:p>
            <a:pPr eaLnBrk="1" hangingPunct="1">
              <a:lnSpc>
                <a:spcPct val="90000"/>
              </a:lnSpc>
              <a:buFont typeface="Wingdings" pitchFamily="2" charset="2"/>
              <a:buNone/>
            </a:pPr>
            <a:r>
              <a:rPr lang="en-US" dirty="0" smtClean="0"/>
              <a:t>“</a:t>
            </a:r>
            <a:r>
              <a:rPr lang="en-US" dirty="0" err="1" smtClean="0"/>
              <a:t>Demi</a:t>
            </a:r>
            <a:r>
              <a:rPr lang="en-US" dirty="0" smtClean="0"/>
              <a:t> </a:t>
            </a:r>
            <a:r>
              <a:rPr lang="en-US" dirty="0" err="1" smtClean="0"/>
              <a:t>keadilan</a:t>
            </a:r>
            <a:r>
              <a:rPr lang="en-US" dirty="0" smtClean="0"/>
              <a:t> </a:t>
            </a:r>
            <a:r>
              <a:rPr lang="en-US" dirty="0" err="1" smtClean="0"/>
              <a:t>dan</a:t>
            </a:r>
            <a:r>
              <a:rPr lang="en-US" dirty="0" smtClean="0"/>
              <a:t> </a:t>
            </a:r>
            <a:r>
              <a:rPr lang="en-US" dirty="0" err="1" smtClean="0"/>
              <a:t>Atas</a:t>
            </a:r>
            <a:r>
              <a:rPr lang="en-US" dirty="0" smtClean="0"/>
              <a:t> </a:t>
            </a:r>
            <a:r>
              <a:rPr lang="en-US" dirty="0" err="1" smtClean="0"/>
              <a:t>Nama</a:t>
            </a:r>
            <a:r>
              <a:rPr lang="en-US" dirty="0" smtClean="0"/>
              <a:t> </a:t>
            </a:r>
            <a:r>
              <a:rPr lang="en-US" dirty="0" err="1" smtClean="0"/>
              <a:t>Tuhan</a:t>
            </a:r>
            <a:r>
              <a:rPr lang="en-US" dirty="0" smtClean="0"/>
              <a:t> Yang </a:t>
            </a:r>
            <a:r>
              <a:rPr lang="en-US" dirty="0" err="1" smtClean="0"/>
              <a:t>Maha</a:t>
            </a:r>
            <a:r>
              <a:rPr lang="en-US" dirty="0" smtClean="0"/>
              <a:t> </a:t>
            </a:r>
            <a:r>
              <a:rPr lang="en-US" dirty="0" err="1" smtClean="0"/>
              <a:t>Esa</a:t>
            </a:r>
            <a:r>
              <a:rPr lang="en-US"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5779">
                                            <p:bg/>
                                          </p:spTgt>
                                        </p:tgtEl>
                                        <p:attrNameLst>
                                          <p:attrName>style.visibility</p:attrName>
                                        </p:attrNameLst>
                                      </p:cBhvr>
                                      <p:to>
                                        <p:strVal val="visible"/>
                                      </p:to>
                                    </p:set>
                                    <p:animEffect transition="in" filter="wipe(down)">
                                      <p:cBhvr>
                                        <p:cTn id="7" dur="500"/>
                                        <p:tgtEl>
                                          <p:spTgt spid="75779">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5779">
                                            <p:txEl>
                                              <p:pRg st="0" end="0"/>
                                            </p:txEl>
                                          </p:spTgt>
                                        </p:tgtEl>
                                        <p:attrNameLst>
                                          <p:attrName>style.visibility</p:attrName>
                                        </p:attrNameLst>
                                      </p:cBhvr>
                                      <p:to>
                                        <p:strVal val="visible"/>
                                      </p:to>
                                    </p:set>
                                    <p:animEffect transition="in" filter="wipe(down)">
                                      <p:cBhvr>
                                        <p:cTn id="12" dur="500"/>
                                        <p:tgtEl>
                                          <p:spTgt spid="7577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5779">
                                            <p:txEl>
                                              <p:pRg st="1" end="1"/>
                                            </p:txEl>
                                          </p:spTgt>
                                        </p:tgtEl>
                                        <p:attrNameLst>
                                          <p:attrName>style.visibility</p:attrName>
                                        </p:attrNameLst>
                                      </p:cBhvr>
                                      <p:to>
                                        <p:strVal val="visible"/>
                                      </p:to>
                                    </p:set>
                                    <p:animEffect transition="in" filter="wipe(down)">
                                      <p:cBhvr>
                                        <p:cTn id="17" dur="500"/>
                                        <p:tgtEl>
                                          <p:spTgt spid="7577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5779">
                                            <p:txEl>
                                              <p:pRg st="2" end="2"/>
                                            </p:txEl>
                                          </p:spTgt>
                                        </p:tgtEl>
                                        <p:attrNameLst>
                                          <p:attrName>style.visibility</p:attrName>
                                        </p:attrNameLst>
                                      </p:cBhvr>
                                      <p:to>
                                        <p:strVal val="visible"/>
                                      </p:to>
                                    </p:set>
                                    <p:animEffect transition="in" filter="wipe(down)">
                                      <p:cBhvr>
                                        <p:cTn id="22" dur="500"/>
                                        <p:tgtEl>
                                          <p:spTgt spid="7577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5779">
                                            <p:txEl>
                                              <p:pRg st="3" end="3"/>
                                            </p:txEl>
                                          </p:spTgt>
                                        </p:tgtEl>
                                        <p:attrNameLst>
                                          <p:attrName>style.visibility</p:attrName>
                                        </p:attrNameLst>
                                      </p:cBhvr>
                                      <p:to>
                                        <p:strVal val="visible"/>
                                      </p:to>
                                    </p:set>
                                    <p:animEffect transition="in" filter="wipe(down)">
                                      <p:cBhvr>
                                        <p:cTn id="27" dur="500"/>
                                        <p:tgtEl>
                                          <p:spTgt spid="7577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75779">
                                            <p:txEl>
                                              <p:pRg st="4" end="4"/>
                                            </p:txEl>
                                          </p:spTgt>
                                        </p:tgtEl>
                                        <p:attrNameLst>
                                          <p:attrName>style.visibility</p:attrName>
                                        </p:attrNameLst>
                                      </p:cBhvr>
                                      <p:to>
                                        <p:strVal val="visible"/>
                                      </p:to>
                                    </p:set>
                                    <p:animEffect transition="in" filter="wipe(down)">
                                      <p:cBhvr>
                                        <p:cTn id="32" dur="500"/>
                                        <p:tgtEl>
                                          <p:spTgt spid="7577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5779">
                                            <p:txEl>
                                              <p:pRg st="5" end="5"/>
                                            </p:txEl>
                                          </p:spTgt>
                                        </p:tgtEl>
                                        <p:attrNameLst>
                                          <p:attrName>style.visibility</p:attrName>
                                        </p:attrNameLst>
                                      </p:cBhvr>
                                      <p:to>
                                        <p:strVal val="visible"/>
                                      </p:to>
                                    </p:set>
                                    <p:animEffect transition="in" filter="wipe(down)">
                                      <p:cBhvr>
                                        <p:cTn id="37" dur="500"/>
                                        <p:tgtEl>
                                          <p:spTgt spid="7577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75779">
                                            <p:txEl>
                                              <p:pRg st="6" end="6"/>
                                            </p:txEl>
                                          </p:spTgt>
                                        </p:tgtEl>
                                        <p:attrNameLst>
                                          <p:attrName>style.visibility</p:attrName>
                                        </p:attrNameLst>
                                      </p:cBhvr>
                                      <p:to>
                                        <p:strVal val="visible"/>
                                      </p:to>
                                    </p:set>
                                    <p:animEffect transition="in" filter="wipe(down)">
                                      <p:cBhvr>
                                        <p:cTn id="42" dur="500"/>
                                        <p:tgtEl>
                                          <p:spTgt spid="75779">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75778"/>
                                        </p:tgtEl>
                                        <p:attrNameLst>
                                          <p:attrName>style.visibility</p:attrName>
                                        </p:attrNameLst>
                                      </p:cBhvr>
                                      <p:to>
                                        <p:strVal val="visible"/>
                                      </p:to>
                                    </p:set>
                                    <p:animEffect transition="in" filter="wipe(down)">
                                      <p:cBhvr>
                                        <p:cTn id="47" dur="500"/>
                                        <p:tgtEl>
                                          <p:spTgt spid="75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p:bldP spid="75779" grpId="0" build="p" animBg="1"/>
    </p:bld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457200" y="274638"/>
            <a:ext cx="8229600" cy="582612"/>
          </a:xfrm>
        </p:spPr>
        <p:txBody>
          <a:bodyPr>
            <a:normAutofit fontScale="90000"/>
          </a:bodyPr>
          <a:lstStyle/>
          <a:p>
            <a:pPr eaLnBrk="1" hangingPunct="1"/>
            <a:r>
              <a:rPr lang="id-ID" sz="3600" smtClean="0"/>
              <a:t>Peninjuan kembali</a:t>
            </a:r>
          </a:p>
        </p:txBody>
      </p:sp>
      <p:sp>
        <p:nvSpPr>
          <p:cNvPr id="79875" name="Content Placeholder 2"/>
          <p:cNvSpPr>
            <a:spLocks noGrp="1"/>
          </p:cNvSpPr>
          <p:nvPr>
            <p:ph idx="1"/>
          </p:nvPr>
        </p:nvSpPr>
        <p:spPr>
          <a:xfrm>
            <a:off x="457200" y="1071563"/>
            <a:ext cx="8229600" cy="5054600"/>
          </a:xfrm>
          <a:ln>
            <a:solidFill>
              <a:schemeClr val="accent1"/>
            </a:solidFill>
          </a:ln>
        </p:spPr>
        <p:txBody>
          <a:bodyPr/>
          <a:lstStyle/>
          <a:p>
            <a:pPr eaLnBrk="1" hangingPunct="1"/>
            <a:r>
              <a:rPr lang="id-ID" dirty="0" smtClean="0"/>
              <a:t>Suatu upaya hukum luar biasa</a:t>
            </a:r>
          </a:p>
          <a:p>
            <a:pPr eaLnBrk="1" hangingPunct="1"/>
            <a:r>
              <a:rPr lang="id-ID" dirty="0" smtClean="0"/>
              <a:t>Harus ada Novum (ditemukan hari, tanggal, bulan , tahun)</a:t>
            </a:r>
            <a:r>
              <a:rPr lang="en-US" dirty="0" smtClean="0"/>
              <a:t> </a:t>
            </a:r>
            <a:r>
              <a:rPr lang="en-US" dirty="0" err="1" smtClean="0"/>
              <a:t>atau</a:t>
            </a:r>
            <a:r>
              <a:rPr lang="en-US" dirty="0" smtClean="0"/>
              <a:t> </a:t>
            </a:r>
            <a:r>
              <a:rPr lang="en-US" dirty="0" err="1" smtClean="0"/>
              <a:t>tdk</a:t>
            </a:r>
            <a:r>
              <a:rPr lang="en-US" dirty="0" smtClean="0"/>
              <a:t> </a:t>
            </a:r>
            <a:r>
              <a:rPr lang="en-US" dirty="0" err="1" smtClean="0"/>
              <a:t>dipenuhi</a:t>
            </a:r>
            <a:r>
              <a:rPr lang="en-US" dirty="0" smtClean="0"/>
              <a:t> </a:t>
            </a:r>
            <a:r>
              <a:rPr lang="en-US" dirty="0" err="1" smtClean="0"/>
              <a:t>ktt</a:t>
            </a:r>
            <a:r>
              <a:rPr lang="en-US" dirty="0" smtClean="0"/>
              <a:t> per-2an</a:t>
            </a:r>
            <a:endParaRPr lang="id-ID" dirty="0" smtClean="0"/>
          </a:p>
          <a:p>
            <a:pPr eaLnBrk="1" hangingPunct="1"/>
            <a:r>
              <a:rPr lang="id-ID" dirty="0" smtClean="0"/>
              <a:t>Dibuat pernyataan di bawah sumpah</a:t>
            </a:r>
          </a:p>
          <a:p>
            <a:pPr eaLnBrk="1" hangingPunct="1"/>
            <a:r>
              <a:rPr lang="id-ID" dirty="0" smtClean="0"/>
              <a:t>Diajukan kepada Mahkamah Agung</a:t>
            </a:r>
            <a:r>
              <a:rPr lang="en-US" dirty="0" smtClean="0"/>
              <a:t> </a:t>
            </a:r>
            <a:r>
              <a:rPr lang="en-US" dirty="0" err="1" smtClean="0"/>
              <a:t>melalui</a:t>
            </a:r>
            <a:r>
              <a:rPr lang="en-US" dirty="0" smtClean="0"/>
              <a:t> </a:t>
            </a:r>
            <a:r>
              <a:rPr lang="en-US" dirty="0" err="1" smtClean="0"/>
              <a:t>Sekretariat</a:t>
            </a:r>
            <a:r>
              <a:rPr lang="en-US" dirty="0" smtClean="0"/>
              <a:t> </a:t>
            </a:r>
            <a:r>
              <a:rPr lang="en-US" dirty="0" err="1" smtClean="0"/>
              <a:t>Pengadilan</a:t>
            </a:r>
            <a:r>
              <a:rPr lang="en-US" dirty="0" smtClean="0"/>
              <a:t> </a:t>
            </a:r>
            <a:r>
              <a:rPr lang="en-US" dirty="0" err="1" smtClean="0"/>
              <a:t>Pajak</a:t>
            </a:r>
            <a:r>
              <a:rPr lang="en-US" dirty="0" smtClean="0"/>
              <a:t>,</a:t>
            </a:r>
            <a:r>
              <a:rPr lang="id-ID" dirty="0" smtClean="0"/>
              <a:t> paling lambat 3 (tiga) bulan setelah putusan diterima.</a:t>
            </a:r>
          </a:p>
          <a:p>
            <a:pPr eaLnBrk="1" hangingPunct="1"/>
            <a:r>
              <a:rPr lang="id-ID" dirty="0" smtClean="0"/>
              <a:t>Membayar uang perkara Rp. 2.500.000.00</a:t>
            </a:r>
            <a:r>
              <a:rPr lang="en-US" dirty="0" smtClean="0"/>
              <a:t> (</a:t>
            </a:r>
            <a:r>
              <a:rPr lang="en-US" dirty="0" err="1" smtClean="0"/>
              <a:t>di</a:t>
            </a:r>
            <a:r>
              <a:rPr lang="en-US" dirty="0" smtClean="0"/>
              <a:t> Bank BNI </a:t>
            </a:r>
            <a:r>
              <a:rPr lang="en-US" dirty="0" err="1" smtClean="0"/>
              <a:t>Syariah</a:t>
            </a:r>
            <a:r>
              <a:rPr lang="en-US" dirty="0" smtClean="0"/>
              <a:t>)</a:t>
            </a:r>
            <a:endParaRPr lang="id-ID" dirty="0" smtClean="0"/>
          </a:p>
          <a:p>
            <a:pPr eaLnBrk="1" hangingPunct="1"/>
            <a:endParaRPr lang="id-ID" dirty="0" smtClean="0"/>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96842"/>
          </a:xfrm>
        </p:spPr>
        <p:txBody>
          <a:bodyPr>
            <a:noAutofit/>
          </a:bodyPr>
          <a:lstStyle/>
          <a:p>
            <a:r>
              <a:rPr lang="en-US" sz="2800" dirty="0" err="1" smtClean="0"/>
              <a:t>Alasan</a:t>
            </a:r>
            <a:r>
              <a:rPr lang="en-US" sz="2800" dirty="0" smtClean="0"/>
              <a:t> </a:t>
            </a:r>
            <a:r>
              <a:rPr lang="en-US" sz="2800" dirty="0" err="1" smtClean="0"/>
              <a:t>Pengajuan</a:t>
            </a:r>
            <a:r>
              <a:rPr lang="en-US" sz="2800" dirty="0" smtClean="0"/>
              <a:t> PK </a:t>
            </a:r>
            <a:r>
              <a:rPr lang="en-US" sz="2800" dirty="0" err="1" smtClean="0"/>
              <a:t>ke</a:t>
            </a:r>
            <a:r>
              <a:rPr lang="en-US" sz="2800" dirty="0" smtClean="0"/>
              <a:t> MA</a:t>
            </a:r>
            <a:endParaRPr lang="en-US" sz="2800" dirty="0"/>
          </a:p>
        </p:txBody>
      </p:sp>
      <p:sp>
        <p:nvSpPr>
          <p:cNvPr id="3" name="Content Placeholder 2"/>
          <p:cNvSpPr>
            <a:spLocks noGrp="1"/>
          </p:cNvSpPr>
          <p:nvPr>
            <p:ph idx="1"/>
          </p:nvPr>
        </p:nvSpPr>
        <p:spPr>
          <a:xfrm>
            <a:off x="457200" y="928670"/>
            <a:ext cx="8329642" cy="5197493"/>
          </a:xfrm>
          <a:ln>
            <a:solidFill>
              <a:schemeClr val="tx1"/>
            </a:solidFill>
          </a:ln>
        </p:spPr>
        <p:txBody>
          <a:bodyPr>
            <a:normAutofit fontScale="40000" lnSpcReduction="20000"/>
          </a:bodyPr>
          <a:lstStyle/>
          <a:p>
            <a:pPr algn="just">
              <a:buNone/>
            </a:pPr>
            <a:endParaRPr lang="en-US" sz="7400" dirty="0" smtClean="0"/>
          </a:p>
          <a:p>
            <a:pPr marL="1371600" indent="-1371600" algn="just">
              <a:buNone/>
            </a:pPr>
            <a:r>
              <a:rPr lang="en-US" sz="7400" dirty="0" err="1" smtClean="0"/>
              <a:t>Apabila</a:t>
            </a:r>
            <a:r>
              <a:rPr lang="en-US" sz="7400" dirty="0" smtClean="0"/>
              <a:t> </a:t>
            </a:r>
            <a:r>
              <a:rPr lang="en-US" sz="7400" dirty="0" err="1" smtClean="0"/>
              <a:t>putusan</a:t>
            </a:r>
            <a:r>
              <a:rPr lang="en-US" sz="7400" dirty="0" smtClean="0"/>
              <a:t> </a:t>
            </a:r>
            <a:r>
              <a:rPr lang="en-US" sz="7400" dirty="0" err="1" smtClean="0"/>
              <a:t>Pengadilan</a:t>
            </a:r>
            <a:r>
              <a:rPr lang="en-US" sz="7400" dirty="0" smtClean="0"/>
              <a:t> </a:t>
            </a:r>
            <a:r>
              <a:rPr lang="en-US" sz="7400" dirty="0" err="1" smtClean="0"/>
              <a:t>Pajak</a:t>
            </a:r>
            <a:r>
              <a:rPr lang="en-US" sz="7400" dirty="0" smtClean="0"/>
              <a:t> </a:t>
            </a:r>
            <a:r>
              <a:rPr lang="en-US" sz="7400" dirty="0" err="1" smtClean="0"/>
              <a:t>didasarkan</a:t>
            </a:r>
            <a:endParaRPr lang="en-US" sz="7400" dirty="0" smtClean="0"/>
          </a:p>
          <a:p>
            <a:pPr marL="1371600" indent="-1371600" algn="just">
              <a:buNone/>
            </a:pPr>
            <a:r>
              <a:rPr lang="en-US" sz="7400" dirty="0" err="1" smtClean="0"/>
              <a:t>pada</a:t>
            </a:r>
            <a:r>
              <a:rPr lang="en-US" sz="7400" dirty="0" smtClean="0"/>
              <a:t> </a:t>
            </a:r>
            <a:r>
              <a:rPr lang="en-US" sz="7400" dirty="0" err="1" smtClean="0"/>
              <a:t>suatu</a:t>
            </a:r>
            <a:r>
              <a:rPr lang="en-US" sz="7400" dirty="0" smtClean="0"/>
              <a:t> </a:t>
            </a:r>
            <a:r>
              <a:rPr lang="en-US" sz="7400" dirty="0" err="1" smtClean="0"/>
              <a:t>kebohongan</a:t>
            </a:r>
            <a:r>
              <a:rPr lang="en-US" sz="7400" dirty="0" smtClean="0"/>
              <a:t> </a:t>
            </a:r>
            <a:r>
              <a:rPr lang="en-US" sz="7400" dirty="0" err="1" smtClean="0"/>
              <a:t>atau</a:t>
            </a:r>
            <a:r>
              <a:rPr lang="en-US" sz="7400" dirty="0" smtClean="0"/>
              <a:t> </a:t>
            </a:r>
            <a:r>
              <a:rPr lang="en-US" sz="7400" dirty="0" err="1" smtClean="0"/>
              <a:t>tipu</a:t>
            </a:r>
            <a:r>
              <a:rPr lang="en-US" sz="7400" dirty="0" smtClean="0"/>
              <a:t> </a:t>
            </a:r>
            <a:r>
              <a:rPr lang="en-US" sz="7400" dirty="0" err="1" smtClean="0"/>
              <a:t>muslihat</a:t>
            </a:r>
            <a:r>
              <a:rPr lang="en-US" sz="7400" dirty="0" smtClean="0"/>
              <a:t> </a:t>
            </a:r>
            <a:r>
              <a:rPr lang="en-US" sz="7400" dirty="0" err="1" smtClean="0"/>
              <a:t>pihak</a:t>
            </a:r>
            <a:endParaRPr lang="en-US" sz="7400" dirty="0" smtClean="0"/>
          </a:p>
          <a:p>
            <a:pPr marL="1371600" indent="-1371600" algn="just">
              <a:buNone/>
            </a:pPr>
            <a:r>
              <a:rPr lang="en-US" sz="7400" dirty="0" err="1" smtClean="0"/>
              <a:t>Lawan</a:t>
            </a:r>
            <a:r>
              <a:rPr lang="en-US" sz="7400" dirty="0" smtClean="0"/>
              <a:t> yang  </a:t>
            </a:r>
            <a:r>
              <a:rPr lang="en-US" sz="7400" dirty="0" err="1" smtClean="0"/>
              <a:t>diketahui</a:t>
            </a:r>
            <a:r>
              <a:rPr lang="en-US" sz="7400" dirty="0" smtClean="0"/>
              <a:t>  </a:t>
            </a:r>
            <a:r>
              <a:rPr lang="en-US" sz="7400" dirty="0" err="1" smtClean="0"/>
              <a:t>setelah</a:t>
            </a:r>
            <a:r>
              <a:rPr lang="en-US" sz="7400" dirty="0" smtClean="0"/>
              <a:t> </a:t>
            </a:r>
            <a:r>
              <a:rPr lang="en-US" sz="7400" dirty="0" err="1" smtClean="0"/>
              <a:t>perkaranya</a:t>
            </a:r>
            <a:r>
              <a:rPr lang="en-US" sz="7400" dirty="0" smtClean="0"/>
              <a:t> </a:t>
            </a:r>
            <a:r>
              <a:rPr lang="en-US" sz="7400" dirty="0" err="1" smtClean="0"/>
              <a:t>diputus</a:t>
            </a:r>
            <a:endParaRPr lang="en-US" sz="7400" dirty="0" smtClean="0"/>
          </a:p>
          <a:p>
            <a:pPr marL="1371600" indent="-1371600" algn="just">
              <a:buNone/>
            </a:pPr>
            <a:r>
              <a:rPr lang="en-US" sz="7400" dirty="0" err="1" smtClean="0"/>
              <a:t>ataudidasarkan</a:t>
            </a:r>
            <a:r>
              <a:rPr lang="en-US" sz="7400" dirty="0" smtClean="0"/>
              <a:t> </a:t>
            </a:r>
            <a:r>
              <a:rPr lang="en-US" sz="7400" dirty="0" err="1" smtClean="0"/>
              <a:t>pada</a:t>
            </a:r>
            <a:r>
              <a:rPr lang="en-US" sz="7400" dirty="0" smtClean="0"/>
              <a:t> </a:t>
            </a:r>
            <a:r>
              <a:rPr lang="en-US" sz="7400" dirty="0" err="1" smtClean="0"/>
              <a:t>bukti</a:t>
            </a:r>
            <a:r>
              <a:rPr lang="en-US" sz="7400" dirty="0" smtClean="0"/>
              <a:t>- </a:t>
            </a:r>
            <a:r>
              <a:rPr lang="en-US" sz="7400" dirty="0" err="1" smtClean="0"/>
              <a:t>bukti</a:t>
            </a:r>
            <a:r>
              <a:rPr lang="en-US" sz="7400" dirty="0" smtClean="0"/>
              <a:t> yang </a:t>
            </a:r>
            <a:r>
              <a:rPr lang="en-US" sz="7400" dirty="0" err="1" smtClean="0"/>
              <a:t>kemudian</a:t>
            </a:r>
            <a:r>
              <a:rPr lang="en-US" sz="7400" dirty="0" smtClean="0"/>
              <a:t> </a:t>
            </a:r>
          </a:p>
          <a:p>
            <a:pPr marL="1371600" indent="-1371600" algn="just">
              <a:buNone/>
            </a:pPr>
            <a:r>
              <a:rPr lang="en-US" sz="7400" dirty="0" err="1" smtClean="0"/>
              <a:t>Oleh</a:t>
            </a:r>
            <a:r>
              <a:rPr lang="en-US" sz="7400" dirty="0" smtClean="0"/>
              <a:t> hakim </a:t>
            </a:r>
            <a:r>
              <a:rPr lang="en-US" sz="7400" dirty="0" err="1" smtClean="0"/>
              <a:t>pidana</a:t>
            </a:r>
            <a:r>
              <a:rPr lang="en-US" sz="7400" dirty="0" smtClean="0"/>
              <a:t>  </a:t>
            </a:r>
            <a:r>
              <a:rPr lang="en-US" sz="7400" dirty="0" err="1" smtClean="0"/>
              <a:t>dinyatakan</a:t>
            </a:r>
            <a:r>
              <a:rPr lang="en-US" sz="7400" dirty="0" smtClean="0"/>
              <a:t> </a:t>
            </a:r>
            <a:r>
              <a:rPr lang="en-US" sz="7400" dirty="0" err="1" smtClean="0"/>
              <a:t>palsu</a:t>
            </a:r>
            <a:r>
              <a:rPr lang="en-US" sz="7400" dirty="0" smtClean="0"/>
              <a:t>;</a:t>
            </a:r>
          </a:p>
          <a:p>
            <a:pPr marL="1371600" indent="-1371600" algn="just">
              <a:buNone/>
            </a:pPr>
            <a:endParaRPr lang="en-US" sz="7400" dirty="0" smtClean="0"/>
          </a:p>
          <a:p>
            <a:pPr algn="just">
              <a:buNone/>
            </a:pPr>
            <a:r>
              <a:rPr lang="en-US" sz="7400" dirty="0" err="1" smtClean="0"/>
              <a:t>Apabila</a:t>
            </a:r>
            <a:r>
              <a:rPr lang="en-US" sz="7400" dirty="0" smtClean="0"/>
              <a:t> </a:t>
            </a:r>
            <a:r>
              <a:rPr lang="en-US" sz="7400" dirty="0" err="1" smtClean="0"/>
              <a:t>terdapat</a:t>
            </a:r>
            <a:r>
              <a:rPr lang="en-US" sz="7400" dirty="0" smtClean="0"/>
              <a:t> </a:t>
            </a:r>
            <a:r>
              <a:rPr lang="en-US" sz="7400" dirty="0" err="1" smtClean="0"/>
              <a:t>bukti</a:t>
            </a:r>
            <a:r>
              <a:rPr lang="en-US" sz="7400" dirty="0" smtClean="0"/>
              <a:t> </a:t>
            </a:r>
            <a:r>
              <a:rPr lang="en-US" sz="7400" dirty="0" err="1" smtClean="0"/>
              <a:t>tertulis</a:t>
            </a:r>
            <a:r>
              <a:rPr lang="en-US" sz="7400" dirty="0" smtClean="0"/>
              <a:t> </a:t>
            </a:r>
            <a:r>
              <a:rPr lang="en-US" sz="7400" dirty="0" err="1" smtClean="0"/>
              <a:t>baru</a:t>
            </a:r>
            <a:r>
              <a:rPr lang="en-US" sz="7400" dirty="0" smtClean="0"/>
              <a:t> yang </a:t>
            </a:r>
            <a:r>
              <a:rPr lang="en-US" sz="7400" dirty="0" err="1" smtClean="0"/>
              <a:t>penting</a:t>
            </a:r>
            <a:endParaRPr lang="en-US" sz="7400" dirty="0" smtClean="0"/>
          </a:p>
          <a:p>
            <a:pPr algn="just">
              <a:buNone/>
            </a:pPr>
            <a:r>
              <a:rPr lang="en-US" sz="7400" dirty="0" err="1" smtClean="0"/>
              <a:t>dan</a:t>
            </a:r>
            <a:r>
              <a:rPr lang="en-US" sz="7400" dirty="0" smtClean="0"/>
              <a:t> </a:t>
            </a:r>
            <a:r>
              <a:rPr lang="en-US" sz="7400" dirty="0" err="1" smtClean="0"/>
              <a:t>bersifat</a:t>
            </a:r>
            <a:r>
              <a:rPr lang="en-US" sz="7400" dirty="0" smtClean="0"/>
              <a:t> </a:t>
            </a:r>
            <a:r>
              <a:rPr lang="en-US" sz="7400" dirty="0" err="1" smtClean="0"/>
              <a:t>menentukan</a:t>
            </a:r>
            <a:r>
              <a:rPr lang="en-US" sz="7400" dirty="0" smtClean="0"/>
              <a:t>, yang </a:t>
            </a:r>
            <a:r>
              <a:rPr lang="en-US" sz="7400" dirty="0" err="1" smtClean="0"/>
              <a:t>apabila</a:t>
            </a:r>
            <a:r>
              <a:rPr lang="en-US" sz="7400" dirty="0" smtClean="0"/>
              <a:t> </a:t>
            </a:r>
            <a:r>
              <a:rPr lang="en-US" sz="7400" dirty="0" err="1" smtClean="0"/>
              <a:t>diketahui</a:t>
            </a:r>
            <a:endParaRPr lang="en-US" sz="7400" dirty="0" smtClean="0"/>
          </a:p>
          <a:p>
            <a:pPr algn="just">
              <a:buNone/>
            </a:pPr>
            <a:r>
              <a:rPr lang="en-US" sz="7400" dirty="0" err="1" smtClean="0"/>
              <a:t>pada</a:t>
            </a:r>
            <a:r>
              <a:rPr lang="en-US" sz="7400" dirty="0" smtClean="0"/>
              <a:t> </a:t>
            </a:r>
            <a:r>
              <a:rPr lang="en-US" sz="7400" dirty="0" err="1" smtClean="0"/>
              <a:t>tahap</a:t>
            </a:r>
            <a:r>
              <a:rPr lang="en-US" sz="7400" dirty="0" smtClean="0"/>
              <a:t>  </a:t>
            </a:r>
            <a:r>
              <a:rPr lang="en-US" sz="7400" dirty="0" err="1" smtClean="0"/>
              <a:t>persidangan</a:t>
            </a:r>
            <a:r>
              <a:rPr lang="en-US" sz="7400" dirty="0" smtClean="0"/>
              <a:t> </a:t>
            </a:r>
            <a:r>
              <a:rPr lang="en-US" sz="7400" dirty="0" err="1" smtClean="0"/>
              <a:t>di</a:t>
            </a:r>
            <a:r>
              <a:rPr lang="en-US" sz="7400" dirty="0" smtClean="0"/>
              <a:t> </a:t>
            </a:r>
            <a:r>
              <a:rPr lang="en-US" sz="7400" dirty="0" err="1" smtClean="0"/>
              <a:t>Pengadilan</a:t>
            </a:r>
            <a:r>
              <a:rPr lang="en-US" sz="7400" dirty="0" smtClean="0"/>
              <a:t> </a:t>
            </a:r>
            <a:r>
              <a:rPr lang="en-US" sz="7400" dirty="0" err="1" smtClean="0"/>
              <a:t>Pajak</a:t>
            </a:r>
            <a:r>
              <a:rPr lang="en-US" sz="7400" dirty="0" smtClean="0"/>
              <a:t> </a:t>
            </a:r>
            <a:r>
              <a:rPr lang="en-US" sz="7400" dirty="0" err="1" smtClean="0"/>
              <a:t>akan</a:t>
            </a:r>
            <a:endParaRPr lang="en-US" sz="7400" dirty="0" smtClean="0"/>
          </a:p>
          <a:p>
            <a:pPr algn="just">
              <a:buNone/>
            </a:pPr>
            <a:r>
              <a:rPr lang="en-US" sz="7400" dirty="0" err="1" smtClean="0"/>
              <a:t>menghasilkan</a:t>
            </a:r>
            <a:r>
              <a:rPr lang="en-US" sz="7400" dirty="0" smtClean="0"/>
              <a:t> </a:t>
            </a:r>
            <a:r>
              <a:rPr lang="en-US" sz="7400" dirty="0" err="1" smtClean="0"/>
              <a:t>putusan</a:t>
            </a:r>
            <a:r>
              <a:rPr lang="en-US" sz="7400" dirty="0" smtClean="0"/>
              <a:t> yang </a:t>
            </a:r>
            <a:r>
              <a:rPr lang="en-US" sz="7400" dirty="0" err="1" smtClean="0"/>
              <a:t>berbeda</a:t>
            </a:r>
            <a:r>
              <a:rPr lang="en-US" sz="7400" dirty="0" smtClean="0"/>
              <a:t>;</a:t>
            </a:r>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down)">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8280"/>
          </a:xfrm>
        </p:spPr>
        <p:txBody>
          <a:bodyPr>
            <a:noAutofit/>
          </a:bodyPr>
          <a:lstStyle/>
          <a:p>
            <a:r>
              <a:rPr lang="en-US" sz="3600" dirty="0" err="1" smtClean="0"/>
              <a:t>Alasan</a:t>
            </a:r>
            <a:r>
              <a:rPr lang="en-US" sz="3600" dirty="0" smtClean="0"/>
              <a:t> PK (</a:t>
            </a:r>
            <a:r>
              <a:rPr lang="en-US" sz="3600" dirty="0" err="1" smtClean="0"/>
              <a:t>Lanjutan</a:t>
            </a:r>
            <a:r>
              <a:rPr lang="en-US" sz="3600" dirty="0" smtClean="0"/>
              <a:t>)</a:t>
            </a:r>
            <a:endParaRPr lang="en-US" sz="3600" dirty="0"/>
          </a:p>
        </p:txBody>
      </p:sp>
      <p:sp>
        <p:nvSpPr>
          <p:cNvPr id="3" name="Content Placeholder 2"/>
          <p:cNvSpPr>
            <a:spLocks noGrp="1"/>
          </p:cNvSpPr>
          <p:nvPr>
            <p:ph idx="1"/>
          </p:nvPr>
        </p:nvSpPr>
        <p:spPr>
          <a:xfrm>
            <a:off x="457200" y="1071546"/>
            <a:ext cx="8229600" cy="5054617"/>
          </a:xfrm>
          <a:ln>
            <a:solidFill>
              <a:schemeClr val="tx1"/>
            </a:solidFill>
          </a:ln>
        </p:spPr>
        <p:txBody>
          <a:bodyPr>
            <a:normAutofit lnSpcReduction="10000"/>
          </a:bodyPr>
          <a:lstStyle/>
          <a:p>
            <a:pPr algn="just">
              <a:buNone/>
            </a:pPr>
            <a:r>
              <a:rPr lang="en-US" dirty="0" smtClean="0"/>
              <a:t>    </a:t>
            </a:r>
            <a:r>
              <a:rPr lang="en-US" dirty="0" err="1" smtClean="0"/>
              <a:t>Apabila</a:t>
            </a:r>
            <a:r>
              <a:rPr lang="en-US" dirty="0" smtClean="0"/>
              <a:t> </a:t>
            </a:r>
            <a:r>
              <a:rPr lang="en-US" dirty="0" err="1" smtClean="0"/>
              <a:t>telah</a:t>
            </a:r>
            <a:r>
              <a:rPr lang="en-US" dirty="0" smtClean="0"/>
              <a:t> </a:t>
            </a:r>
            <a:r>
              <a:rPr lang="en-US" dirty="0" err="1" smtClean="0"/>
              <a:t>dikabulkan</a:t>
            </a:r>
            <a:r>
              <a:rPr lang="en-US" dirty="0" smtClean="0"/>
              <a:t> </a:t>
            </a:r>
            <a:r>
              <a:rPr lang="en-US" dirty="0" err="1" smtClean="0"/>
              <a:t>suatu</a:t>
            </a:r>
            <a:r>
              <a:rPr lang="en-US" dirty="0" smtClean="0"/>
              <a:t> </a:t>
            </a:r>
            <a:r>
              <a:rPr lang="en-US" dirty="0" err="1" smtClean="0"/>
              <a:t>hal</a:t>
            </a:r>
            <a:r>
              <a:rPr lang="en-US" dirty="0" smtClean="0"/>
              <a:t> yang </a:t>
            </a:r>
            <a:r>
              <a:rPr lang="en-US" dirty="0" err="1" smtClean="0"/>
              <a:t>tidak</a:t>
            </a:r>
            <a:r>
              <a:rPr lang="en-US" dirty="0" smtClean="0"/>
              <a:t> </a:t>
            </a:r>
            <a:r>
              <a:rPr lang="en-US" dirty="0" err="1" smtClean="0"/>
              <a:t>dituntut</a:t>
            </a:r>
            <a:r>
              <a:rPr lang="en-US" dirty="0" smtClean="0"/>
              <a:t> </a:t>
            </a:r>
            <a:r>
              <a:rPr lang="en-US" dirty="0" err="1" smtClean="0"/>
              <a:t>atau</a:t>
            </a:r>
            <a:r>
              <a:rPr lang="en-US" dirty="0" smtClean="0"/>
              <a:t> </a:t>
            </a:r>
            <a:r>
              <a:rPr lang="en-US" dirty="0" err="1" smtClean="0"/>
              <a:t>lebih</a:t>
            </a:r>
            <a:r>
              <a:rPr lang="en-US" dirty="0" smtClean="0"/>
              <a:t> </a:t>
            </a:r>
            <a:r>
              <a:rPr lang="en-US" dirty="0" err="1" smtClean="0"/>
              <a:t>dari</a:t>
            </a:r>
            <a:r>
              <a:rPr lang="en-US" dirty="0" smtClean="0"/>
              <a:t> </a:t>
            </a:r>
            <a:r>
              <a:rPr lang="en-US" dirty="0" err="1" smtClean="0"/>
              <a:t>pada</a:t>
            </a:r>
            <a:r>
              <a:rPr lang="en-US" dirty="0" smtClean="0"/>
              <a:t> yang </a:t>
            </a:r>
            <a:r>
              <a:rPr lang="en-US" dirty="0" err="1" smtClean="0"/>
              <a:t>dituntut</a:t>
            </a:r>
            <a:r>
              <a:rPr lang="en-US" dirty="0" smtClean="0"/>
              <a:t>, </a:t>
            </a:r>
            <a:r>
              <a:rPr lang="en-US" dirty="0" err="1" smtClean="0"/>
              <a:t>kecuali</a:t>
            </a:r>
            <a:r>
              <a:rPr lang="en-US" dirty="0" smtClean="0"/>
              <a:t> yang </a:t>
            </a:r>
            <a:r>
              <a:rPr lang="en-US" dirty="0" err="1" smtClean="0"/>
              <a:t>diputus</a:t>
            </a:r>
            <a:r>
              <a:rPr lang="en-US" dirty="0" smtClean="0"/>
              <a:t>  </a:t>
            </a:r>
            <a:r>
              <a:rPr lang="en-US" dirty="0" err="1" smtClean="0"/>
              <a:t>berdasarkan</a:t>
            </a:r>
            <a:r>
              <a:rPr lang="en-US" dirty="0" smtClean="0"/>
              <a:t> </a:t>
            </a:r>
            <a:r>
              <a:rPr lang="en-US" dirty="0" err="1" smtClean="0"/>
              <a:t>Pasal</a:t>
            </a:r>
            <a:r>
              <a:rPr lang="en-US" dirty="0" smtClean="0"/>
              <a:t> 80 </a:t>
            </a:r>
            <a:r>
              <a:rPr lang="en-US" dirty="0" err="1" smtClean="0"/>
              <a:t>ayat</a:t>
            </a:r>
            <a:r>
              <a:rPr lang="en-US" dirty="0" smtClean="0"/>
              <a:t> (1) </a:t>
            </a:r>
            <a:r>
              <a:rPr lang="en-US" dirty="0" err="1" smtClean="0"/>
              <a:t>huruf</a:t>
            </a:r>
            <a:r>
              <a:rPr lang="en-US" dirty="0" smtClean="0"/>
              <a:t> b </a:t>
            </a:r>
            <a:r>
              <a:rPr lang="en-US" dirty="0" err="1" smtClean="0"/>
              <a:t>dan</a:t>
            </a:r>
            <a:r>
              <a:rPr lang="en-US" dirty="0" smtClean="0"/>
              <a:t> </a:t>
            </a:r>
            <a:r>
              <a:rPr lang="en-US" dirty="0" err="1" smtClean="0"/>
              <a:t>huruf</a:t>
            </a:r>
            <a:r>
              <a:rPr lang="en-US" dirty="0" smtClean="0"/>
              <a:t> c;</a:t>
            </a:r>
          </a:p>
          <a:p>
            <a:pPr algn="just">
              <a:buNone/>
            </a:pPr>
            <a:r>
              <a:rPr lang="en-US" dirty="0" smtClean="0"/>
              <a:t>   </a:t>
            </a:r>
            <a:r>
              <a:rPr lang="en-US" dirty="0" err="1" smtClean="0"/>
              <a:t>Apabila</a:t>
            </a:r>
            <a:r>
              <a:rPr lang="en-US" dirty="0" smtClean="0"/>
              <a:t> </a:t>
            </a:r>
            <a:r>
              <a:rPr lang="en-US" dirty="0" err="1" smtClean="0"/>
              <a:t>mengenai</a:t>
            </a:r>
            <a:r>
              <a:rPr lang="en-US" dirty="0" smtClean="0"/>
              <a:t> </a:t>
            </a:r>
            <a:r>
              <a:rPr lang="en-US" dirty="0" err="1" smtClean="0"/>
              <a:t>suatu</a:t>
            </a:r>
            <a:r>
              <a:rPr lang="en-US" dirty="0" smtClean="0"/>
              <a:t> </a:t>
            </a:r>
            <a:r>
              <a:rPr lang="en-US" dirty="0" err="1" smtClean="0"/>
              <a:t>bagian</a:t>
            </a:r>
            <a:r>
              <a:rPr lang="en-US" dirty="0" smtClean="0"/>
              <a:t> </a:t>
            </a:r>
            <a:r>
              <a:rPr lang="en-US" dirty="0" err="1" smtClean="0"/>
              <a:t>dari</a:t>
            </a:r>
            <a:r>
              <a:rPr lang="en-US" dirty="0" smtClean="0"/>
              <a:t> </a:t>
            </a:r>
            <a:r>
              <a:rPr lang="en-US" dirty="0" err="1" smtClean="0"/>
              <a:t>tuntutan</a:t>
            </a:r>
            <a:r>
              <a:rPr lang="en-US" dirty="0" smtClean="0"/>
              <a:t> </a:t>
            </a:r>
            <a:r>
              <a:rPr lang="en-US" dirty="0" err="1" smtClean="0"/>
              <a:t>belum</a:t>
            </a:r>
            <a:r>
              <a:rPr lang="en-US" dirty="0" smtClean="0"/>
              <a:t> </a:t>
            </a:r>
            <a:r>
              <a:rPr lang="en-US" dirty="0" err="1" smtClean="0"/>
              <a:t>diputus</a:t>
            </a:r>
            <a:r>
              <a:rPr lang="en-US" dirty="0" smtClean="0"/>
              <a:t> </a:t>
            </a:r>
            <a:r>
              <a:rPr lang="en-US" dirty="0" err="1" smtClean="0"/>
              <a:t>tanpa</a:t>
            </a:r>
            <a:r>
              <a:rPr lang="en-US" dirty="0" smtClean="0"/>
              <a:t> </a:t>
            </a:r>
            <a:r>
              <a:rPr lang="en-US" dirty="0" err="1" smtClean="0"/>
              <a:t>dipertimbangkan</a:t>
            </a:r>
            <a:r>
              <a:rPr lang="en-US" dirty="0" smtClean="0"/>
              <a:t> </a:t>
            </a:r>
            <a:r>
              <a:rPr lang="en-US" dirty="0" err="1" smtClean="0"/>
              <a:t>sebab-sebabnya</a:t>
            </a:r>
            <a:r>
              <a:rPr lang="en-US" dirty="0" smtClean="0"/>
              <a:t>;</a:t>
            </a:r>
          </a:p>
          <a:p>
            <a:pPr algn="just">
              <a:buNone/>
            </a:pPr>
            <a:r>
              <a:rPr lang="en-US" smtClean="0"/>
              <a:t>    Apabila</a:t>
            </a:r>
            <a:r>
              <a:rPr lang="en-US" dirty="0" smtClean="0"/>
              <a:t> </a:t>
            </a:r>
            <a:r>
              <a:rPr lang="en-US" dirty="0" err="1" smtClean="0"/>
              <a:t>terdapat</a:t>
            </a:r>
            <a:r>
              <a:rPr lang="en-US" dirty="0" smtClean="0"/>
              <a:t> </a:t>
            </a:r>
            <a:r>
              <a:rPr lang="en-US" dirty="0" err="1" smtClean="0"/>
              <a:t>suatu</a:t>
            </a:r>
            <a:r>
              <a:rPr lang="en-US" dirty="0" smtClean="0"/>
              <a:t> </a:t>
            </a:r>
            <a:r>
              <a:rPr lang="en-US" dirty="0" err="1" smtClean="0"/>
              <a:t>putusan</a:t>
            </a:r>
            <a:r>
              <a:rPr lang="en-US" dirty="0" smtClean="0"/>
              <a:t> yang </a:t>
            </a:r>
            <a:r>
              <a:rPr lang="en-US" dirty="0" err="1" smtClean="0"/>
              <a:t>nyata</a:t>
            </a:r>
            <a:r>
              <a:rPr lang="en-US" dirty="0" smtClean="0"/>
              <a:t>- </a:t>
            </a:r>
            <a:r>
              <a:rPr lang="en-US" dirty="0" err="1" smtClean="0"/>
              <a:t>nyata</a:t>
            </a:r>
            <a:r>
              <a:rPr lang="en-US" dirty="0" smtClean="0"/>
              <a:t> </a:t>
            </a:r>
            <a:r>
              <a:rPr lang="en-US" dirty="0" err="1" smtClean="0"/>
              <a:t>tidak</a:t>
            </a:r>
            <a:r>
              <a:rPr lang="en-US" dirty="0" smtClean="0"/>
              <a:t> </a:t>
            </a:r>
            <a:r>
              <a:rPr lang="en-US" dirty="0" err="1" smtClean="0"/>
              <a:t>sesuai</a:t>
            </a:r>
            <a:r>
              <a:rPr lang="en-US" dirty="0" smtClean="0"/>
              <a:t> </a:t>
            </a:r>
            <a:r>
              <a:rPr lang="en-US" dirty="0" err="1" smtClean="0"/>
              <a:t>dengan</a:t>
            </a:r>
            <a:r>
              <a:rPr lang="en-US" dirty="0" smtClean="0"/>
              <a:t> </a:t>
            </a:r>
            <a:r>
              <a:rPr lang="en-US" dirty="0" err="1" smtClean="0"/>
              <a:t>ketentuan</a:t>
            </a:r>
            <a:r>
              <a:rPr lang="en-US" dirty="0" smtClean="0"/>
              <a:t> </a:t>
            </a:r>
            <a:r>
              <a:rPr lang="en-US" dirty="0" err="1" smtClean="0"/>
              <a:t>peraturan</a:t>
            </a:r>
            <a:r>
              <a:rPr lang="en-US" dirty="0" smtClean="0"/>
              <a:t> </a:t>
            </a:r>
            <a:r>
              <a:rPr lang="en-US" dirty="0" err="1" smtClean="0"/>
              <a:t>perundangundanganyang</a:t>
            </a:r>
            <a:r>
              <a:rPr lang="en-US" dirty="0" smtClean="0"/>
              <a:t> </a:t>
            </a:r>
            <a:r>
              <a:rPr lang="en-US" dirty="0" err="1" smtClean="0"/>
              <a:t>berlaku</a:t>
            </a:r>
            <a:endParaRPr lang="en-US" dirty="0" smtClean="0"/>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ln>
            <a:solidFill>
              <a:schemeClr val="accent1"/>
            </a:solidFill>
          </a:ln>
        </p:spPr>
        <p:txBody>
          <a:bodyPr>
            <a:normAutofit/>
          </a:bodyPr>
          <a:lstStyle/>
          <a:p>
            <a:pPr algn="ctr"/>
            <a:endParaRPr lang="en-US" sz="5400" dirty="0" smtClean="0"/>
          </a:p>
          <a:p>
            <a:pPr algn="ctr">
              <a:buNone/>
            </a:pPr>
            <a:r>
              <a:rPr lang="en-US" sz="5400" dirty="0" smtClean="0"/>
              <a:t>KASUS -KASUS</a:t>
            </a:r>
            <a:endParaRPr lang="en-US" sz="5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2918</TotalTime>
  <Words>7106</Words>
  <Application>Microsoft Office PowerPoint</Application>
  <PresentationFormat>On-screen Show (4:3)</PresentationFormat>
  <Paragraphs>1122</Paragraphs>
  <Slides>177</Slides>
  <Notes>16</Notes>
  <HiddenSlides>0</HiddenSlides>
  <MMClips>0</MMClips>
  <ScaleCrop>false</ScaleCrop>
  <HeadingPairs>
    <vt:vector size="4" baseType="variant">
      <vt:variant>
        <vt:lpstr>Theme</vt:lpstr>
      </vt:variant>
      <vt:variant>
        <vt:i4>1</vt:i4>
      </vt:variant>
      <vt:variant>
        <vt:lpstr>Slide Titles</vt:lpstr>
      </vt:variant>
      <vt:variant>
        <vt:i4>177</vt:i4>
      </vt:variant>
    </vt:vector>
  </HeadingPairs>
  <TitlesOfParts>
    <vt:vector size="178" baseType="lpstr">
      <vt:lpstr>Office Theme</vt:lpstr>
      <vt:lpstr>   Penyelesaian Keberatan, Banding dan Gugatan</vt:lpstr>
      <vt:lpstr>Slide 2</vt:lpstr>
      <vt:lpstr>.</vt:lpstr>
      <vt:lpstr>BUKU Refrensi</vt:lpstr>
      <vt:lpstr>Slide 5</vt:lpstr>
      <vt:lpstr>Teori Negara Hukum</vt:lpstr>
      <vt:lpstr>Teori Keadilan</vt:lpstr>
      <vt:lpstr>Teori Keadilan</vt:lpstr>
      <vt:lpstr>Teori Pajak</vt:lpstr>
      <vt:lpstr>Slide 10</vt:lpstr>
      <vt:lpstr>Slide 11</vt:lpstr>
      <vt:lpstr>Slide 12</vt:lpstr>
      <vt:lpstr>Slide 13</vt:lpstr>
      <vt:lpstr>Slide 14</vt:lpstr>
      <vt:lpstr>Slide 15</vt:lpstr>
      <vt:lpstr>Slide 16</vt:lpstr>
      <vt:lpstr>Filosofi Peradilan</vt:lpstr>
      <vt:lpstr>Slide 18</vt:lpstr>
      <vt:lpstr>Slide 19</vt:lpstr>
      <vt:lpstr>Slide 20</vt:lpstr>
      <vt:lpstr>Slide 21</vt:lpstr>
      <vt:lpstr>Slide 22</vt:lpstr>
      <vt:lpstr>Slide 23</vt:lpstr>
      <vt:lpstr>.</vt:lpstr>
      <vt:lpstr>UU Terkait</vt:lpstr>
      <vt:lpstr>UU Terkait</vt:lpstr>
      <vt:lpstr>UU  PPN</vt:lpstr>
      <vt:lpstr>Slide 28</vt:lpstr>
      <vt:lpstr>Slide 29</vt:lpstr>
      <vt:lpstr>Slide 30</vt:lpstr>
      <vt:lpstr>Slide 31</vt:lpstr>
      <vt:lpstr>Slide 32</vt:lpstr>
      <vt:lpstr>Slide 33</vt:lpstr>
      <vt:lpstr>Apa Keputusan ?</vt:lpstr>
      <vt:lpstr>Slide 35</vt:lpstr>
      <vt:lpstr>Slide 36</vt:lpstr>
      <vt:lpstr>Slide 37</vt:lpstr>
      <vt:lpstr>Slide 38</vt:lpstr>
      <vt:lpstr>Slide 39</vt:lpstr>
      <vt:lpstr>Slide 40</vt:lpstr>
      <vt:lpstr>Slide 41</vt:lpstr>
      <vt:lpstr>UPAYA ADMINISTRASI</vt:lpstr>
      <vt:lpstr>Slide 43</vt:lpstr>
      <vt:lpstr>Slide 44</vt:lpstr>
      <vt:lpstr> Fungsi Surat Ketetapan Pajak </vt:lpstr>
      <vt:lpstr>Jenis SKP</vt:lpstr>
      <vt:lpstr>SKPKB</vt:lpstr>
      <vt:lpstr>Surat Tagihan Pajak</vt:lpstr>
      <vt:lpstr>Slide 49</vt:lpstr>
      <vt:lpstr>Slide 50</vt:lpstr>
      <vt:lpstr>Sebelum sengketa</vt:lpstr>
      <vt:lpstr>Slide 52</vt:lpstr>
      <vt:lpstr>Upaya Administrasi (Berlaku UU KUP)</vt:lpstr>
      <vt:lpstr>Slide 54</vt:lpstr>
      <vt:lpstr>Slide 55</vt:lpstr>
      <vt:lpstr>Slide 56</vt:lpstr>
      <vt:lpstr>Slide 57</vt:lpstr>
      <vt:lpstr>Slide 58</vt:lpstr>
      <vt:lpstr>UPAYA ADMINISTRASI</vt:lpstr>
      <vt:lpstr>Penyelesaian secara internal</vt:lpstr>
      <vt:lpstr>HAK WP U/ TDK SETUJU/MENOLAK</vt:lpstr>
      <vt:lpstr>Pembetulan (Pasal 16)</vt:lpstr>
      <vt:lpstr>Pengertian</vt:lpstr>
      <vt:lpstr>Keberatan</vt:lpstr>
      <vt:lpstr>Permintaan penjelasan</vt:lpstr>
      <vt:lpstr> Penjelasan</vt:lpstr>
      <vt:lpstr>Pengajuan Keberatan</vt:lpstr>
      <vt:lpstr>Slide 68</vt:lpstr>
      <vt:lpstr>Slide 69</vt:lpstr>
      <vt:lpstr>Isi Surat Keberatan</vt:lpstr>
      <vt:lpstr>Isi….lanjutan</vt:lpstr>
      <vt:lpstr>Prosedur</vt:lpstr>
      <vt:lpstr>Slide 73</vt:lpstr>
      <vt:lpstr>lanjutan</vt:lpstr>
      <vt:lpstr>Cara penyampaian keberatan</vt:lpstr>
      <vt:lpstr>Slide 76</vt:lpstr>
      <vt:lpstr>Slide 77</vt:lpstr>
      <vt:lpstr>Sanksi atas Keberatan</vt:lpstr>
      <vt:lpstr>Slide 79</vt:lpstr>
      <vt:lpstr>Slide 80</vt:lpstr>
      <vt:lpstr>Yang diperlukan</vt:lpstr>
      <vt:lpstr>Pencabutan dan Untuk Hadir</vt:lpstr>
      <vt:lpstr>Slide 83</vt:lpstr>
      <vt:lpstr>Slide 84</vt:lpstr>
      <vt:lpstr>Slide 85</vt:lpstr>
      <vt:lpstr>Slide 86</vt:lpstr>
      <vt:lpstr>Proses penyelesaian hukum</vt:lpstr>
      <vt:lpstr>Slide 88</vt:lpstr>
      <vt:lpstr>Slide 89</vt:lpstr>
      <vt:lpstr>Slide 90</vt:lpstr>
      <vt:lpstr>Slide 91</vt:lpstr>
      <vt:lpstr>Slide 92</vt:lpstr>
      <vt:lpstr>Upaya Administrasi (Berlaku UU KUP)</vt:lpstr>
      <vt:lpstr>Slide 94</vt:lpstr>
      <vt:lpstr>Slide 95</vt:lpstr>
      <vt:lpstr>Slide 96</vt:lpstr>
      <vt:lpstr>Slide 97</vt:lpstr>
      <vt:lpstr>Slide 98</vt:lpstr>
      <vt:lpstr>Slide 99</vt:lpstr>
      <vt:lpstr>SIAPA YANG BERSENGKETA ?</vt:lpstr>
      <vt:lpstr>Siapa yg bersengketa ?</vt:lpstr>
      <vt:lpstr>Pengertian Banding dan Gugatan</vt:lpstr>
      <vt:lpstr> Yang dapat diajukan banding</vt:lpstr>
      <vt:lpstr>Slide 104</vt:lpstr>
      <vt:lpstr>Slide 105</vt:lpstr>
      <vt:lpstr>Slide 106</vt:lpstr>
      <vt:lpstr>Slide 107</vt:lpstr>
      <vt:lpstr>Slide 108</vt:lpstr>
      <vt:lpstr>Slide 109</vt:lpstr>
      <vt:lpstr>Jangka Waktu Permohonan Banding</vt:lpstr>
      <vt:lpstr>Slide 111</vt:lpstr>
      <vt:lpstr>Slide 112</vt:lpstr>
      <vt:lpstr>Peradilan (Khusus) Perpajakan </vt:lpstr>
      <vt:lpstr>Slide 114</vt:lpstr>
      <vt:lpstr>Pengertian</vt:lpstr>
      <vt:lpstr> Pengertian-pengertian</vt:lpstr>
      <vt:lpstr>Pengertian (lanjutan)</vt:lpstr>
      <vt:lpstr>Pengertian (lanjutan)</vt:lpstr>
      <vt:lpstr>Pengertian (lanjutan)</vt:lpstr>
      <vt:lpstr>Slide 120</vt:lpstr>
      <vt:lpstr>Slide 121</vt:lpstr>
      <vt:lpstr>Pengertian</vt:lpstr>
      <vt:lpstr>Kekuasaan Kehakiman </vt:lpstr>
      <vt:lpstr>Slide 124</vt:lpstr>
      <vt:lpstr>Slide 125</vt:lpstr>
      <vt:lpstr>Slide 126</vt:lpstr>
      <vt:lpstr>Dasar Pemikiran Peradilan pajak</vt:lpstr>
      <vt:lpstr>Slide 128</vt:lpstr>
      <vt:lpstr>Slide 129</vt:lpstr>
      <vt:lpstr>Pengertian</vt:lpstr>
      <vt:lpstr>Slide 131</vt:lpstr>
      <vt:lpstr>Slide 132</vt:lpstr>
      <vt:lpstr>Slide 133</vt:lpstr>
      <vt:lpstr>Pengadilan Pajak</vt:lpstr>
      <vt:lpstr>Slide 135</vt:lpstr>
      <vt:lpstr>Susunan Peradilan Perpajakan</vt:lpstr>
      <vt:lpstr>Slide 137</vt:lpstr>
      <vt:lpstr>Pemenuhan Ketentuan Formal</vt:lpstr>
      <vt:lpstr>Amar putusan Pengadilan Pajak</vt:lpstr>
      <vt:lpstr>Slide 140</vt:lpstr>
      <vt:lpstr>Pemeriksaan Perkara</vt:lpstr>
      <vt:lpstr>Kuasa Hukum</vt:lpstr>
      <vt:lpstr>Slide 143</vt:lpstr>
      <vt:lpstr>Penyelesaian SUB dan ST</vt:lpstr>
      <vt:lpstr>S.U.B</vt:lpstr>
      <vt:lpstr>Surat tanggapan</vt:lpstr>
      <vt:lpstr>Slide 147</vt:lpstr>
      <vt:lpstr>Slide 148</vt:lpstr>
      <vt:lpstr>Jenis-jenis Pemeriksaan </vt:lpstr>
      <vt:lpstr>BERITA ACARA CEPAT</vt:lpstr>
      <vt:lpstr>Slide 151</vt:lpstr>
      <vt:lpstr>Tujuan BAC</vt:lpstr>
      <vt:lpstr>Slide 153</vt:lpstr>
      <vt:lpstr>Slide 154</vt:lpstr>
      <vt:lpstr>B.A.B</vt:lpstr>
      <vt:lpstr>Arti ketidak lengkapan</vt:lpstr>
      <vt:lpstr>Slide 157</vt:lpstr>
      <vt:lpstr>Pembuktian</vt:lpstr>
      <vt:lpstr>Pembuktian melalui dokumen</vt:lpstr>
      <vt:lpstr>Pembuktian melalui dokumen</vt:lpstr>
      <vt:lpstr>Pembuktian melalui pembukuan</vt:lpstr>
      <vt:lpstr>Lanjutan</vt:lpstr>
      <vt:lpstr>PEMBUKTIAN TTG JANGKA WAKTU</vt:lpstr>
      <vt:lpstr>Slide 164</vt:lpstr>
      <vt:lpstr>Slide 165</vt:lpstr>
      <vt:lpstr>Slide 166</vt:lpstr>
      <vt:lpstr>Slide 167</vt:lpstr>
      <vt:lpstr>Slide 168</vt:lpstr>
      <vt:lpstr>Slide 169</vt:lpstr>
      <vt:lpstr>Slide 170</vt:lpstr>
      <vt:lpstr>Slide 171</vt:lpstr>
      <vt:lpstr>Slide 172</vt:lpstr>
      <vt:lpstr>PUTUSAN </vt:lpstr>
      <vt:lpstr>Peninjuan kembali</vt:lpstr>
      <vt:lpstr>Alasan Pengajuan PK ke MA</vt:lpstr>
      <vt:lpstr>Alasan PK (Lanjutan)</vt:lpstr>
      <vt:lpstr>Slide 177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Pengadilan  Pajak</dc:title>
  <dc:creator>Purwito</dc:creator>
  <cp:lastModifiedBy>Lenovo</cp:lastModifiedBy>
  <cp:revision>288</cp:revision>
  <dcterms:created xsi:type="dcterms:W3CDTF">2014-06-11T14:42:31Z</dcterms:created>
  <dcterms:modified xsi:type="dcterms:W3CDTF">2015-05-01T07:30:56Z</dcterms:modified>
</cp:coreProperties>
</file>